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5"/>
  </p:notesMasterIdLst>
  <p:handoutMasterIdLst>
    <p:handoutMasterId r:id="rId86"/>
  </p:handoutMasterIdLst>
  <p:sldIdLst>
    <p:sldId id="809" r:id="rId2"/>
    <p:sldId id="1011" r:id="rId3"/>
    <p:sldId id="921" r:id="rId4"/>
    <p:sldId id="922" r:id="rId5"/>
    <p:sldId id="923" r:id="rId6"/>
    <p:sldId id="1012" r:id="rId7"/>
    <p:sldId id="924" r:id="rId8"/>
    <p:sldId id="925" r:id="rId9"/>
    <p:sldId id="926" r:id="rId10"/>
    <p:sldId id="927" r:id="rId11"/>
    <p:sldId id="928" r:id="rId12"/>
    <p:sldId id="929" r:id="rId13"/>
    <p:sldId id="930" r:id="rId14"/>
    <p:sldId id="931" r:id="rId15"/>
    <p:sldId id="932" r:id="rId16"/>
    <p:sldId id="858" r:id="rId17"/>
    <p:sldId id="935" r:id="rId18"/>
    <p:sldId id="936" r:id="rId19"/>
    <p:sldId id="937" r:id="rId20"/>
    <p:sldId id="938" r:id="rId21"/>
    <p:sldId id="939" r:id="rId22"/>
    <p:sldId id="940" r:id="rId23"/>
    <p:sldId id="941" r:id="rId24"/>
    <p:sldId id="1013" r:id="rId25"/>
    <p:sldId id="943" r:id="rId26"/>
    <p:sldId id="859" r:id="rId27"/>
    <p:sldId id="946" r:id="rId28"/>
    <p:sldId id="947" r:id="rId29"/>
    <p:sldId id="948" r:id="rId30"/>
    <p:sldId id="949" r:id="rId31"/>
    <p:sldId id="1014" r:id="rId32"/>
    <p:sldId id="951" r:id="rId33"/>
    <p:sldId id="866" r:id="rId34"/>
    <p:sldId id="953" r:id="rId35"/>
    <p:sldId id="954" r:id="rId36"/>
    <p:sldId id="955" r:id="rId37"/>
    <p:sldId id="956" r:id="rId38"/>
    <p:sldId id="957" r:id="rId39"/>
    <p:sldId id="958" r:id="rId40"/>
    <p:sldId id="959" r:id="rId41"/>
    <p:sldId id="960" r:id="rId42"/>
    <p:sldId id="961" r:id="rId43"/>
    <p:sldId id="962" r:id="rId44"/>
    <p:sldId id="963" r:id="rId45"/>
    <p:sldId id="964" r:id="rId46"/>
    <p:sldId id="808" r:id="rId47"/>
    <p:sldId id="806" r:id="rId48"/>
    <p:sldId id="966" r:id="rId49"/>
    <p:sldId id="967" r:id="rId50"/>
    <p:sldId id="969" r:id="rId51"/>
    <p:sldId id="970" r:id="rId52"/>
    <p:sldId id="971" r:id="rId53"/>
    <p:sldId id="972" r:id="rId54"/>
    <p:sldId id="973" r:id="rId55"/>
    <p:sldId id="974" r:id="rId56"/>
    <p:sldId id="975" r:id="rId57"/>
    <p:sldId id="976" r:id="rId58"/>
    <p:sldId id="977" r:id="rId59"/>
    <p:sldId id="978" r:id="rId60"/>
    <p:sldId id="979" r:id="rId61"/>
    <p:sldId id="980" r:id="rId62"/>
    <p:sldId id="981" r:id="rId63"/>
    <p:sldId id="982" r:id="rId64"/>
    <p:sldId id="983" r:id="rId65"/>
    <p:sldId id="984" r:id="rId66"/>
    <p:sldId id="985" r:id="rId67"/>
    <p:sldId id="509" r:id="rId68"/>
    <p:sldId id="807" r:id="rId69"/>
    <p:sldId id="986" r:id="rId70"/>
    <p:sldId id="987" r:id="rId71"/>
    <p:sldId id="991" r:id="rId72"/>
    <p:sldId id="989" r:id="rId73"/>
    <p:sldId id="990" r:id="rId74"/>
    <p:sldId id="1000" r:id="rId75"/>
    <p:sldId id="1001" r:id="rId76"/>
    <p:sldId id="1002" r:id="rId77"/>
    <p:sldId id="1003" r:id="rId78"/>
    <p:sldId id="1004" r:id="rId79"/>
    <p:sldId id="1005" r:id="rId80"/>
    <p:sldId id="1006" r:id="rId81"/>
    <p:sldId id="1007" r:id="rId82"/>
    <p:sldId id="1008" r:id="rId83"/>
    <p:sldId id="1009" r:id="rId84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89" d="100"/>
          <a:sy n="89" d="100"/>
        </p:scale>
        <p:origin x="634" y="67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369000"/>
            <a:ext cx="8640000" cy="900000"/>
          </a:xfrm>
        </p:spPr>
        <p:txBody>
          <a:bodyPr/>
          <a:lstStyle>
            <a:lvl1pPr>
              <a:defRPr sz="3600"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2889000"/>
            <a:ext cx="8640000" cy="1080000"/>
          </a:xfrm>
        </p:spPr>
        <p:txBody>
          <a:bodyPr/>
          <a:lstStyle>
            <a:lvl1pPr>
              <a:defRPr sz="4400"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8641"/>
            <a:ext cx="7200000" cy="468035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369000"/>
            <a:ext cx="8640000" cy="6120000"/>
          </a:xfrm>
        </p:spPr>
        <p:txBody>
          <a:bodyPr lIns="90000" rIns="9000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042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909000"/>
            <a:ext cx="7560000" cy="90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0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48641"/>
            <a:ext cx="8640000" cy="234035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2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9001"/>
            <a:ext cx="7200000" cy="143999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72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49001"/>
            <a:ext cx="8640000" cy="899999"/>
          </a:xfrm>
        </p:spPr>
        <p:txBody>
          <a:bodyPr lIns="0" rIns="0"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000" y="549000"/>
            <a:ext cx="6840000" cy="234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90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000" y="549000"/>
            <a:ext cx="6840000" cy="180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907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00" y="189000"/>
            <a:ext cx="864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2000" y="1269001"/>
            <a:ext cx="8640000" cy="521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5" r:id="rId3"/>
    <p:sldLayoutId id="2147483664" r:id="rId4"/>
    <p:sldLayoutId id="2147483663" r:id="rId5"/>
    <p:sldLayoutId id="2147483662" r:id="rId6"/>
    <p:sldLayoutId id="2147483666" r:id="rId7"/>
    <p:sldLayoutId id="2147483661" r:id="rId8"/>
    <p:sldLayoutId id="2147483667" r:id="rId9"/>
    <p:sldLayoutId id="2147483657" r:id="rId10"/>
    <p:sldLayoutId id="2147483660" r:id="rId11"/>
    <p:sldLayoutId id="214748365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operator+=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8203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- 1;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( *(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+ 1 )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01699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872581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49126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60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- 1;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( *(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+ 1 )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40012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24238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77270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1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- 1;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( *(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+ 1 )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73773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325524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401636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15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- 1;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( *(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+ 1 )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87593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47303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58049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33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sum;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24659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95381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61242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91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sum;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658128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27278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78525"/>
              </p:ext>
            </p:extLst>
          </p:nvPr>
        </p:nvGraphicFramePr>
        <p:xfrm>
          <a:off x="1152000" y="306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67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21652"/>
              </p:ext>
            </p:extLst>
          </p:nvPr>
        </p:nvGraphicFramePr>
        <p:xfrm>
          <a:off x="205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45998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32496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226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844746"/>
              </p:ext>
            </p:extLst>
          </p:nvPr>
        </p:nvGraphicFramePr>
        <p:xfrm>
          <a:off x="205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403077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0118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9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29159"/>
              </p:ext>
            </p:extLst>
          </p:nvPr>
        </p:nvGraphicFramePr>
        <p:xfrm>
          <a:off x="205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36203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03923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9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op1Size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op2Size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op1Size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op2Size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?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op1Size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+ 1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op2Size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+ 1;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HugeInteger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sum(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sz="12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- 1; ++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9 )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-= 10;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+ 1 ) )++;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sum;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3773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26950"/>
              </p:ext>
            </p:extLst>
          </p:nvPr>
        </p:nvGraphicFramePr>
        <p:xfrm>
          <a:off x="205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78136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01936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5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52915"/>
              </p:ext>
            </p:extLst>
          </p:nvPr>
        </p:nvGraphicFramePr>
        <p:xfrm>
          <a:off x="205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91140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261894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8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90349"/>
              </p:ext>
            </p:extLst>
          </p:nvPr>
        </p:nvGraphicFramePr>
        <p:xfrm>
          <a:off x="205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06531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143483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28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09057"/>
              </p:ext>
            </p:extLst>
          </p:nvPr>
        </p:nvGraphicFramePr>
        <p:xfrm>
          <a:off x="205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21667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61497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54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09057"/>
              </p:ext>
            </p:extLst>
          </p:nvPr>
        </p:nvGraphicFramePr>
        <p:xfrm>
          <a:off x="205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105105"/>
              </p:ext>
            </p:extLst>
          </p:nvPr>
        </p:nvGraphicFramePr>
        <p:xfrm>
          <a:off x="1692000" y="48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261497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28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150067"/>
              </p:ext>
            </p:extLst>
          </p:nvPr>
        </p:nvGraphicFramePr>
        <p:xfrm>
          <a:off x="2052000" y="324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79343"/>
              </p:ext>
            </p:extLst>
          </p:nvPr>
        </p:nvGraphicFramePr>
        <p:xfrm>
          <a:off x="1692000" y="48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999272"/>
              </p:ext>
            </p:extLst>
          </p:nvPr>
        </p:nvGraphicFramePr>
        <p:xfrm>
          <a:off x="1692000" y="16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653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884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29299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79430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29976"/>
              </p:ext>
            </p:extLst>
          </p:nvPr>
        </p:nvGraphicFramePr>
        <p:xfrm>
          <a:off x="133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80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13189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79745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217"/>
              </p:ext>
            </p:extLst>
          </p:nvPr>
        </p:nvGraphicFramePr>
        <p:xfrm>
          <a:off x="133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147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8854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01319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636081"/>
              </p:ext>
            </p:extLst>
          </p:nvPr>
        </p:nvGraphicFramePr>
        <p:xfrm>
          <a:off x="133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13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39182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11589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946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28038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47148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44330"/>
              </p:ext>
            </p:extLst>
          </p:nvPr>
        </p:nvGraphicFramePr>
        <p:xfrm>
          <a:off x="133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536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97796"/>
              </p:ext>
            </p:extLst>
          </p:nvPr>
        </p:nvGraphicFramePr>
        <p:xfrm>
          <a:off x="2772000" y="48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47148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44330"/>
              </p:ext>
            </p:extLst>
          </p:nvPr>
        </p:nvGraphicFramePr>
        <p:xfrm>
          <a:off x="133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88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operator-=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57565"/>
              </p:ext>
            </p:extLst>
          </p:nvPr>
        </p:nvGraphicFramePr>
        <p:xfrm>
          <a:off x="2772000" y="48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84032"/>
              </p:ext>
            </p:extLst>
          </p:nvPr>
        </p:nvGraphicFramePr>
        <p:xfrm>
          <a:off x="2772000" y="16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503556"/>
              </p:ext>
            </p:extLst>
          </p:nvPr>
        </p:nvGraphicFramePr>
        <p:xfrm>
          <a:off x="1332000" y="324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43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difference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26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2111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36823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888877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72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956196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830612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44069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461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38764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265826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79589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22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52106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878782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70776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17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83630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7025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43341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21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24961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7411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627704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507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25482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783455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15119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97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28578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36688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39401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12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13718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02074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06170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589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53629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58629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97571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513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737657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31276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75370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0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11207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83341"/>
              </p:ext>
            </p:extLst>
          </p:nvPr>
        </p:nvGraphicFramePr>
        <p:xfrm>
          <a:off x="2412000" y="16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27073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99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operator*=</a:t>
            </a:r>
            <a:endParaRPr lang="zh-TW" altLang="en-US" dirty="0"/>
          </a:p>
        </p:txBody>
      </p:sp>
      <p:graphicFrame>
        <p:nvGraphicFramePr>
          <p:cNvPr id="11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92554"/>
              </p:ext>
            </p:extLst>
          </p:nvPr>
        </p:nvGraphicFramePr>
        <p:xfrm>
          <a:off x="1332000" y="48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34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V="1">
            <a:off x="3672000" y="234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3492000" y="43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V="1">
            <a:off x="3672000" y="39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4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 flipV="1">
            <a:off x="3672000" y="558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376819"/>
              </p:ext>
            </p:extLst>
          </p:nvPr>
        </p:nvGraphicFramePr>
        <p:xfrm>
          <a:off x="2772000" y="324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99026"/>
              </p:ext>
            </p:extLst>
          </p:nvPr>
        </p:nvGraphicFramePr>
        <p:xfrm>
          <a:off x="1332000" y="16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3852000" y="270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52000" y="432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52000" y="5949000"/>
            <a:ext cx="396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product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8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divisor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 0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 smtClean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n =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sz="1600" dirty="0" smtClean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sz="1600" dirty="0" smtClean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n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++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  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quotient </a:t>
            </a:r>
            <a:r>
              <a:rPr lang="en-US" altLang="zh-TW" sz="1600" dirty="0">
                <a:solidFill>
                  <a:srgbClr val="000000"/>
                </a:solidFill>
                <a:ea typeface="細明體"/>
              </a:rPr>
              <a:t>= </a:t>
            </a:r>
            <a:r>
              <a:rPr lang="en-US" altLang="zh-TW" sz="1600" dirty="0" smtClean="0">
                <a:solidFill>
                  <a:srgbClr val="000000"/>
                </a:solidFill>
                <a:ea typeface="細明體"/>
              </a:rPr>
              <a:t>0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sz="1600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( 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-=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</a:t>
            </a:r>
            <a:endParaRPr lang="en-US" altLang="zh-TW" sz="1600" dirty="0" smtClean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quotient[k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]++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sz="1600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   buffer = buffer /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</a:rPr>
              <a:t>10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(shift right by one position)</a:t>
            </a:r>
          </a:p>
        </p:txBody>
      </p:sp>
    </p:spTree>
    <p:extLst>
      <p:ext uri="{BB962C8B-B14F-4D97-AF65-F5344CB8AC3E}">
        <p14:creationId xmlns:p14="http://schemas.microsoft.com/office/powerpoint/2010/main" val="47330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</a:t>
            </a:r>
            <a:r>
              <a:rPr lang="en-US" altLang="zh-TW" dirty="0" smtClean="0">
                <a:solidFill>
                  <a:srgbClr val="000000"/>
                </a:solidFill>
                <a:ea typeface="細明體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dividend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061440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374713"/>
              </p:ext>
            </p:extLst>
          </p:nvPr>
        </p:nvGraphicFramePr>
        <p:xfrm>
          <a:off x="205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dividend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77480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093970"/>
              </p:ext>
            </p:extLst>
          </p:nvPr>
        </p:nvGraphicFramePr>
        <p:xfrm>
          <a:off x="97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dividend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0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HugeInteger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sum(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02817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38046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37664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67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48759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622778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95827"/>
              </p:ext>
            </p:extLst>
          </p:nvPr>
        </p:nvGraphicFramePr>
        <p:xfrm>
          <a:off x="97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buffer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927014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00468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41844"/>
              </p:ext>
            </p:extLst>
          </p:nvPr>
        </p:nvGraphicFramePr>
        <p:xfrm>
          <a:off x="97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67545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06715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38526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574277"/>
              </p:ext>
            </p:extLst>
          </p:nvPr>
        </p:nvGraphicFramePr>
        <p:xfrm>
          <a:off x="97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19244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2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95286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36678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82630"/>
              </p:ext>
            </p:extLst>
          </p:nvPr>
        </p:nvGraphicFramePr>
        <p:xfrm>
          <a:off x="97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75834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48462"/>
              </p:ext>
            </p:extLst>
          </p:nvPr>
        </p:nvGraphicFramePr>
        <p:xfrm>
          <a:off x="133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09129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93022"/>
              </p:ext>
            </p:extLst>
          </p:nvPr>
        </p:nvGraphicFramePr>
        <p:xfrm>
          <a:off x="97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18116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36849"/>
              </p:ext>
            </p:extLst>
          </p:nvPr>
        </p:nvGraphicFramePr>
        <p:xfrm>
          <a:off x="133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98646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3031"/>
              </p:ext>
            </p:extLst>
          </p:nvPr>
        </p:nvGraphicFramePr>
        <p:xfrm>
          <a:off x="133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30341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3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86540"/>
              </p:ext>
            </p:extLst>
          </p:nvPr>
        </p:nvGraphicFramePr>
        <p:xfrm>
          <a:off x="133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300190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98448"/>
              </p:ext>
            </p:extLst>
          </p:nvPr>
        </p:nvGraphicFramePr>
        <p:xfrm>
          <a:off x="133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30325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8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33066"/>
              </p:ext>
            </p:extLst>
          </p:nvPr>
        </p:nvGraphicFramePr>
        <p:xfrm>
          <a:off x="1692000" y="30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112647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95381"/>
              </p:ext>
            </p:extLst>
          </p:nvPr>
        </p:nvGraphicFramePr>
        <p:xfrm>
          <a:off x="133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06289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1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43085"/>
              </p:ext>
            </p:extLst>
          </p:nvPr>
        </p:nvGraphicFramePr>
        <p:xfrm>
          <a:off x="1692000" y="30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89885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31886"/>
              </p:ext>
            </p:extLst>
          </p:nvPr>
        </p:nvGraphicFramePr>
        <p:xfrm>
          <a:off x="169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470775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5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211"/>
              </p:ext>
            </p:extLst>
          </p:nvPr>
        </p:nvGraphicFramePr>
        <p:xfrm>
          <a:off x="1692000" y="306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61466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47051"/>
              </p:ext>
            </p:extLst>
          </p:nvPr>
        </p:nvGraphicFramePr>
        <p:xfrm>
          <a:off x="169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8718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9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02817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38046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637664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84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470438"/>
              </p:ext>
            </p:extLst>
          </p:nvPr>
        </p:nvGraphicFramePr>
        <p:xfrm>
          <a:off x="205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1849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32894"/>
              </p:ext>
            </p:extLst>
          </p:nvPr>
        </p:nvGraphicFramePr>
        <p:xfrm>
          <a:off x="169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67721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97611"/>
              </p:ext>
            </p:extLst>
          </p:nvPr>
        </p:nvGraphicFramePr>
        <p:xfrm>
          <a:off x="205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24059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99195"/>
              </p:ext>
            </p:extLst>
          </p:nvPr>
        </p:nvGraphicFramePr>
        <p:xfrm>
          <a:off x="205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994796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46031"/>
              </p:ext>
            </p:extLst>
          </p:nvPr>
        </p:nvGraphicFramePr>
        <p:xfrm>
          <a:off x="205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43303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4582"/>
              </p:ext>
            </p:extLst>
          </p:nvPr>
        </p:nvGraphicFramePr>
        <p:xfrm>
          <a:off x="205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49097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2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46046"/>
              </p:ext>
            </p:extLst>
          </p:nvPr>
        </p:nvGraphicFramePr>
        <p:xfrm>
          <a:off x="241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52581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429466"/>
              </p:ext>
            </p:extLst>
          </p:nvPr>
        </p:nvGraphicFramePr>
        <p:xfrm>
          <a:off x="205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30974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0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255637"/>
              </p:ext>
            </p:extLst>
          </p:nvPr>
        </p:nvGraphicFramePr>
        <p:xfrm>
          <a:off x="241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69252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533400"/>
              </p:ext>
            </p:extLst>
          </p:nvPr>
        </p:nvGraphicFramePr>
        <p:xfrm>
          <a:off x="241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11223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81215"/>
              </p:ext>
            </p:extLst>
          </p:nvPr>
        </p:nvGraphicFramePr>
        <p:xfrm>
          <a:off x="241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41771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47988"/>
              </p:ext>
            </p:extLst>
          </p:nvPr>
        </p:nvGraphicFramePr>
        <p:xfrm>
          <a:off x="241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632746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54168"/>
              </p:ext>
            </p:extLst>
          </p:nvPr>
        </p:nvGraphicFramePr>
        <p:xfrm>
          <a:off x="2412000" y="306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96494"/>
              </p:ext>
            </p:extLst>
          </p:nvPr>
        </p:nvGraphicFramePr>
        <p:xfrm>
          <a:off x="2052000" y="558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81181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0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2016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divisor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0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-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   quotient = 0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remainder = dividend</a:t>
            </a:r>
            <a:endParaRPr lang="en-US" altLang="zh-TW" dirty="0">
              <a:solidFill>
                <a:srgbClr val="000000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0284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98349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436588"/>
              </p:ext>
            </p:extLst>
          </p:nvPr>
        </p:nvGraphicFramePr>
        <p:xfrm>
          <a:off x="205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latin typeface="Lucida Console" panose="020B0609040504020204" pitchFamily="49" charset="0"/>
              </a:rPr>
              <a:t>dividend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op2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sz="12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+=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96937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9447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666508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099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0452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24577"/>
              </p:ext>
            </p:extLst>
          </p:nvPr>
        </p:nvGraphicFramePr>
        <p:xfrm>
          <a:off x="972000" y="432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dividend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37582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37542"/>
              </p:ext>
            </p:extLst>
          </p:nvPr>
        </p:nvGraphicFramePr>
        <p:xfrm>
          <a:off x="133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dividend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dividendSize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–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divisorSize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buffer = divisor shift left by n positions</a:t>
            </a:r>
          </a:p>
          <a:p>
            <a:pPr lvl="0">
              <a:spcAft>
                <a:spcPts val="0"/>
              </a:spcAft>
            </a:pP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n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dividend &lt; buffer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quotientSize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++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/>
              </a:rPr>
              <a:t>quotient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remainder = dividend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76855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57403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31843"/>
              </p:ext>
            </p:extLst>
          </p:nvPr>
        </p:nvGraphicFramePr>
        <p:xfrm>
          <a:off x="133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8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buffer &lt;= remainder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  <a:endParaRPr lang="en-US" altLang="zh-TW" dirty="0">
              <a:solidFill>
                <a:srgbClr val="FF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/>
              </a:rPr>
              <a:t> quotient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34905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27126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07234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66924"/>
              </p:ext>
            </p:extLst>
          </p:nvPr>
        </p:nvGraphicFramePr>
        <p:xfrm>
          <a:off x="133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02240"/>
              </p:ext>
            </p:extLst>
          </p:nvPr>
        </p:nvGraphicFramePr>
        <p:xfrm>
          <a:off x="97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80741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87407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13717"/>
              </p:ext>
            </p:extLst>
          </p:nvPr>
        </p:nvGraphicFramePr>
        <p:xfrm>
          <a:off x="133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7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22878"/>
              </p:ext>
            </p:extLst>
          </p:nvPr>
        </p:nvGraphicFramePr>
        <p:xfrm>
          <a:off x="133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13243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63564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222766"/>
              </p:ext>
            </p:extLst>
          </p:nvPr>
        </p:nvGraphicFramePr>
        <p:xfrm>
          <a:off x="1332000" y="432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2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323000"/>
              </p:ext>
            </p:extLst>
          </p:nvPr>
        </p:nvGraphicFramePr>
        <p:xfrm>
          <a:off x="133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08969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314445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864560"/>
              </p:ext>
            </p:extLst>
          </p:nvPr>
        </p:nvGraphicFramePr>
        <p:xfrm>
          <a:off x="169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69509"/>
              </p:ext>
            </p:extLst>
          </p:nvPr>
        </p:nvGraphicFramePr>
        <p:xfrm>
          <a:off x="1332000" y="3069000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53809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132320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92711"/>
              </p:ext>
            </p:extLst>
          </p:nvPr>
        </p:nvGraphicFramePr>
        <p:xfrm>
          <a:off x="169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28364"/>
              </p:ext>
            </p:extLst>
          </p:nvPr>
        </p:nvGraphicFramePr>
        <p:xfrm>
          <a:off x="205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6326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220663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07200"/>
              </p:ext>
            </p:extLst>
          </p:nvPr>
        </p:nvGraphicFramePr>
        <p:xfrm>
          <a:off x="169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8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72622"/>
              </p:ext>
            </p:extLst>
          </p:nvPr>
        </p:nvGraphicFramePr>
        <p:xfrm>
          <a:off x="205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11076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92373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28655"/>
              </p:ext>
            </p:extLst>
          </p:nvPr>
        </p:nvGraphicFramePr>
        <p:xfrm>
          <a:off x="205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- 1;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( *(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+ 1 )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15589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78315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10801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49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177139"/>
              </p:ext>
            </p:extLst>
          </p:nvPr>
        </p:nvGraphicFramePr>
        <p:xfrm>
          <a:off x="2052000" y="306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70767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29500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25679"/>
              </p:ext>
            </p:extLst>
          </p:nvPr>
        </p:nvGraphicFramePr>
        <p:xfrm>
          <a:off x="205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83180"/>
              </p:ext>
            </p:extLst>
          </p:nvPr>
        </p:nvGraphicFramePr>
        <p:xfrm>
          <a:off x="277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188545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80080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270295"/>
              </p:ext>
            </p:extLst>
          </p:nvPr>
        </p:nvGraphicFramePr>
        <p:xfrm>
          <a:off x="2052000" y="4329000"/>
          <a:ext cx="144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581915"/>
              </p:ext>
            </p:extLst>
          </p:nvPr>
        </p:nvGraphicFramePr>
        <p:xfrm>
          <a:off x="277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020627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405733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93298"/>
              </p:ext>
            </p:extLst>
          </p:nvPr>
        </p:nvGraphicFramePr>
        <p:xfrm>
          <a:off x="241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k = 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quotientSize - 1; k &gt;= 0; k--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buffer &lt;= remainder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remainder -= buffer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quotient[k]++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remainder == 0 )</a:t>
            </a: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>
              <a:spcAft>
                <a:spcPts val="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buffer = buffer / 10 (shift right by one position)</a:t>
            </a:r>
          </a:p>
        </p:txBody>
      </p:sp>
      <p:graphicFrame>
        <p:nvGraphicFramePr>
          <p:cNvPr id="23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07280"/>
              </p:ext>
            </p:extLst>
          </p:nvPr>
        </p:nvGraphicFramePr>
        <p:xfrm>
          <a:off x="2772000" y="3069000"/>
          <a:ext cx="7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146875"/>
              </p:ext>
            </p:extLst>
          </p:nvPr>
        </p:nvGraphicFramePr>
        <p:xfrm>
          <a:off x="2412000" y="558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矩形 29"/>
          <p:cNvSpPr/>
          <p:nvPr/>
        </p:nvSpPr>
        <p:spPr bwMode="auto">
          <a:xfrm>
            <a:off x="385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1" name="直線單箭頭接點 30"/>
          <p:cNvCxnSpPr/>
          <p:nvPr/>
        </p:nvCxnSpPr>
        <p:spPr bwMode="auto">
          <a:xfrm flipH="1">
            <a:off x="349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 bwMode="auto">
          <a:xfrm>
            <a:off x="385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 bwMode="auto">
          <a:xfrm flipH="1">
            <a:off x="349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85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H="1">
            <a:off x="349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537184"/>
              </p:ext>
            </p:extLst>
          </p:nvPr>
        </p:nvGraphicFramePr>
        <p:xfrm>
          <a:off x="612000" y="59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k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953171"/>
              </p:ext>
            </p:extLst>
          </p:nvPr>
        </p:nvGraphicFramePr>
        <p:xfrm>
          <a:off x="2412000" y="4329000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4212000" y="342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remainder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212000" y="468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buffer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212000" y="5949000"/>
            <a:ext cx="414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quotient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- 1; ++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( *(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+ 1 ) )++;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it3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== 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sum.integer.pop_back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</p:txBody>
      </p:sp>
      <p:graphicFrame>
        <p:nvGraphicFramePr>
          <p:cNvPr id="7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976908"/>
              </p:ext>
            </p:extLst>
          </p:nvPr>
        </p:nvGraphicFramePr>
        <p:xfrm>
          <a:off x="1512000" y="3069000"/>
          <a:ext cx="252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73401"/>
              </p:ext>
            </p:extLst>
          </p:nvPr>
        </p:nvGraphicFramePr>
        <p:xfrm>
          <a:off x="2232000" y="432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4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02673"/>
              </p:ext>
            </p:extLst>
          </p:nvPr>
        </p:nvGraphicFramePr>
        <p:xfrm>
          <a:off x="1152000" y="5589000"/>
          <a:ext cx="28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362742462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18000" marB="180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4392000" y="34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4032000" y="360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4392000" y="46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 flipH="1">
            <a:off x="4032000" y="486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439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 flipH="1">
            <a:off x="4032000" y="6129000"/>
            <a:ext cx="540000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4752000" y="342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752000" y="468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algn="l"/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op2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752000" y="5949000"/>
            <a:ext cx="3420000" cy="360000"/>
          </a:xfrm>
          <a:prstGeom prst="rect">
            <a:avLst/>
          </a:prstGeom>
          <a:noFill/>
        </p:spPr>
        <p:txBody>
          <a:bodyPr wrap="square" lIns="90000" tIns="0" rIns="72000" bIns="0" rtlCol="0" anchor="ctr" anchorCtr="0">
            <a:noAutofit/>
          </a:bodyPr>
          <a:lstStyle/>
          <a:p>
            <a:pPr lvl="0" algn="l"/>
            <a:r>
              <a:rPr lang="en-US" altLang="zh-TW" sz="1600" b="0" dirty="0" err="1" smtClean="0">
                <a:latin typeface="Lucida Console" panose="020B0609040504020204" pitchFamily="49" charset="0"/>
              </a:rPr>
              <a:t>sum</a:t>
            </a:r>
            <a:r>
              <a:rPr lang="en-US" altLang="zh-TW" sz="1600" b="0" kern="0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Courier New" panose="02070309020205020404" pitchFamily="49" charset="0"/>
              </a:rPr>
              <a:t>.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integer.myData.myFirst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44615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7026</TotalTime>
  <Words>5278</Words>
  <Application>Microsoft Office PowerPoint</Application>
  <PresentationFormat>如螢幕大小 (4:3)</PresentationFormat>
  <Paragraphs>2996</Paragraphs>
  <Slides>83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89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operator+=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operator-=</vt:lpstr>
      <vt:lpstr>operator-=</vt:lpstr>
      <vt:lpstr>operator-=</vt:lpstr>
      <vt:lpstr>operator-=</vt:lpstr>
      <vt:lpstr>operator-=</vt:lpstr>
      <vt:lpstr>operator-=</vt:lpstr>
      <vt:lpstr>operator-=</vt:lpstr>
      <vt:lpstr>operator-=</vt:lpstr>
      <vt:lpstr>operator-=</vt:lpstr>
      <vt:lpstr>operator-=</vt:lpstr>
      <vt:lpstr>PowerPoint 簡報</vt:lpstr>
      <vt:lpstr>operator-=</vt:lpstr>
      <vt:lpstr>operator-=</vt:lpstr>
      <vt:lpstr>operator-=</vt:lpstr>
      <vt:lpstr>operator-=</vt:lpstr>
      <vt:lpstr>operator-=</vt:lpstr>
      <vt:lpstr>operator-=</vt:lpstr>
      <vt:lpstr>operator*=</vt:lpstr>
      <vt:lpstr>operator*=</vt:lpstr>
      <vt:lpstr>operator*=</vt:lpstr>
      <vt:lpstr>operator*=</vt:lpstr>
      <vt:lpstr>operator*=</vt:lpstr>
      <vt:lpstr>operator*=</vt:lpstr>
      <vt:lpstr>operator*=</vt:lpstr>
      <vt:lpstr>operator*=</vt:lpstr>
      <vt:lpstr>operator*=</vt:lpstr>
      <vt:lpstr>operator*=</vt:lpstr>
      <vt:lpstr>operator*=</vt:lpstr>
      <vt:lpstr>operator*=</vt:lpstr>
      <vt:lpstr>operator*=</vt:lpstr>
      <vt:lpstr>operator/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1512</cp:revision>
  <dcterms:created xsi:type="dcterms:W3CDTF">2000-06-12T17:02:08Z</dcterms:created>
  <dcterms:modified xsi:type="dcterms:W3CDTF">2023-04-09T02:01:12Z</dcterms:modified>
</cp:coreProperties>
</file>