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24" r:id="rId2"/>
    <p:sldId id="1211" r:id="rId3"/>
    <p:sldId id="1212" r:id="rId4"/>
    <p:sldId id="1210" r:id="rId5"/>
    <p:sldId id="1133" r:id="rId6"/>
    <p:sldId id="1136" r:id="rId7"/>
    <p:sldId id="1135" r:id="rId8"/>
    <p:sldId id="1137" r:id="rId9"/>
    <p:sldId id="1134" r:id="rId10"/>
    <p:sldId id="1138" r:id="rId11"/>
    <p:sldId id="1139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FF"/>
    <a:srgbClr val="0080FF"/>
    <a:srgbClr val="00B0F0"/>
    <a:srgbClr val="0000FF"/>
    <a:srgbClr val="66CCFF"/>
    <a:srgbClr val="85DFFF"/>
    <a:srgbClr val="FFC000"/>
    <a:srgbClr val="92D05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8" autoAdjust="0"/>
    <p:restoredTop sz="94660"/>
  </p:normalViewPr>
  <p:slideViewPr>
    <p:cSldViewPr showGuides="1">
      <p:cViewPr varScale="1">
        <p:scale>
          <a:sx n="95" d="100"/>
          <a:sy n="95" d="100"/>
        </p:scale>
        <p:origin x="187" y="72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4" r:id="rId3"/>
    <p:sldLayoutId id="2147483655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Lucida Console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31471" y="2708910"/>
            <a:ext cx="8281058" cy="1440180"/>
          </a:xfrm>
        </p:spPr>
        <p:txBody>
          <a:bodyPr/>
          <a:lstStyle/>
          <a:p>
            <a:r>
              <a:rPr lang="en-US" altLang="zh-TW" sz="4800" dirty="0" smtClean="0"/>
              <a:t>How is </a:t>
            </a:r>
            <a:r>
              <a:rPr lang="en-US" altLang="zh-TW" sz="4800" dirty="0"/>
              <a:t>resize </a:t>
            </a:r>
            <a:r>
              <a:rPr lang="en-US" altLang="zh-TW" sz="4800" dirty="0" smtClean="0"/>
              <a:t>implemented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62626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031931" y="3429000"/>
            <a:ext cx="144018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671885" y="3429000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3214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86186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H="1" flipV="1">
            <a:off x="4031931" y="3429000"/>
            <a:ext cx="144018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H="1" flipV="1">
            <a:off x="3671885" y="3429000"/>
            <a:ext cx="90011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3214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1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18002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080137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491862" y="3429000"/>
            <a:ext cx="18002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700507"/>
              </p:ext>
            </p:extLst>
          </p:nvPr>
        </p:nvGraphicFramePr>
        <p:xfrm>
          <a:off x="3311839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3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18002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720091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3491862" y="3429000"/>
            <a:ext cx="180025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56220"/>
              </p:ext>
            </p:extLst>
          </p:nvPr>
        </p:nvGraphicFramePr>
        <p:xfrm>
          <a:off x="3311839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53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799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87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V="1">
            <a:off x="3671887" y="3429000"/>
            <a:ext cx="108013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1966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959937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54301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4572000" y="2708908"/>
          <a:ext cx="144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55406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6253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491862" y="728655"/>
            <a:ext cx="2160276" cy="360046"/>
          </a:xfrm>
        </p:spPr>
        <p:txBody>
          <a:bodyPr/>
          <a:lstStyle/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v.resize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211954" y="5409253"/>
            <a:ext cx="720000" cy="540069"/>
          </a:xfrm>
          <a:prstGeom prst="rect">
            <a:avLst/>
          </a:prstGeom>
          <a:noFill/>
        </p:spPr>
        <p:txBody>
          <a:bodyPr wrap="square" lIns="90000" rIns="90000" bIns="468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v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131" name="流程圖: 程序 130"/>
          <p:cNvSpPr/>
          <p:nvPr/>
        </p:nvSpPr>
        <p:spPr>
          <a:xfrm>
            <a:off x="3131816" y="4509138"/>
            <a:ext cx="2880369" cy="900115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5400000" rotWithShape="0">
              <a:srgbClr val="000000">
                <a:alpha val="35000"/>
              </a:srgbClr>
            </a:outerShdw>
          </a:effectLst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32" name="流程圖: 程序 131"/>
          <p:cNvSpPr/>
          <p:nvPr/>
        </p:nvSpPr>
        <p:spPr>
          <a:xfrm>
            <a:off x="313181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myFirst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91977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4" name="流程圖: 程序 133"/>
          <p:cNvSpPr/>
          <p:nvPr/>
        </p:nvSpPr>
        <p:spPr>
          <a:xfrm>
            <a:off x="4932046" y="5049207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myEnd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349186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292092" y="468916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sp>
        <p:nvSpPr>
          <p:cNvPr id="137" name="流程圖: 程序 136"/>
          <p:cNvSpPr/>
          <p:nvPr/>
        </p:nvSpPr>
        <p:spPr>
          <a:xfrm>
            <a:off x="4031931" y="5049207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myLast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cxnSp>
        <p:nvCxnSpPr>
          <p:cNvPr id="138" name="直線單箭頭接點 137"/>
          <p:cNvCxnSpPr/>
          <p:nvPr/>
        </p:nvCxnSpPr>
        <p:spPr>
          <a:xfrm flipV="1">
            <a:off x="5472117" y="3429000"/>
            <a:ext cx="720090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39" name="直線單箭頭接點 138"/>
          <p:cNvCxnSpPr/>
          <p:nvPr/>
        </p:nvCxnSpPr>
        <p:spPr>
          <a:xfrm flipV="1">
            <a:off x="4572001" y="3429000"/>
            <a:ext cx="1620206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cxnSp>
        <p:nvCxnSpPr>
          <p:cNvPr id="140" name="直線單箭頭接點 139"/>
          <p:cNvCxnSpPr/>
          <p:nvPr/>
        </p:nvCxnSpPr>
        <p:spPr>
          <a:xfrm flipH="1" flipV="1">
            <a:off x="1871655" y="3429000"/>
            <a:ext cx="1800232" cy="144018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93214"/>
              </p:ext>
            </p:extLst>
          </p:nvPr>
        </p:nvGraphicFramePr>
        <p:xfrm>
          <a:off x="1691632" y="2708908"/>
          <a:ext cx="216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8520073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63446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316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3944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46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</a:rPr>
                        <a:t>12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流程圖: 程序 18"/>
          <p:cNvSpPr/>
          <p:nvPr/>
        </p:nvSpPr>
        <p:spPr>
          <a:xfrm>
            <a:off x="3131816" y="1628770"/>
            <a:ext cx="1080138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9000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 panose="020B0609040504020204" pitchFamily="49" charset="0"/>
                <a:ea typeface="微軟正黑體"/>
                <a:cs typeface="+mn-cs"/>
              </a:rPr>
              <a:t>tempPtr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491862" y="1988816"/>
            <a:ext cx="360046" cy="360046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+mn-cs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71885" y="2168839"/>
            <a:ext cx="1080140" cy="90011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4031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10729</TotalTime>
  <Words>198</Words>
  <Application>Microsoft Office PowerPoint</Application>
  <PresentationFormat>如螢幕大小 (4:3)</PresentationFormat>
  <Paragraphs>168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細明體</vt:lpstr>
      <vt:lpstr>微軟正黑體</vt:lpstr>
      <vt:lpstr>新細明體</vt:lpstr>
      <vt:lpstr>Arial</vt:lpstr>
      <vt:lpstr>Calibri</vt:lpstr>
      <vt:lpstr>Lucida Console</vt:lpstr>
      <vt:lpstr>Times New Roman</vt:lpstr>
      <vt:lpstr>Office 佈景主題</vt:lpstr>
      <vt:lpstr>How is resize implemented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710</cp:revision>
  <dcterms:created xsi:type="dcterms:W3CDTF">2013-03-13T12:22:18Z</dcterms:created>
  <dcterms:modified xsi:type="dcterms:W3CDTF">2021-04-12T15:24:19Z</dcterms:modified>
</cp:coreProperties>
</file>