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756" r:id="rId2"/>
    <p:sldId id="757" r:id="rId3"/>
    <p:sldId id="868" r:id="rId4"/>
    <p:sldId id="866" r:id="rId5"/>
    <p:sldId id="873" r:id="rId6"/>
    <p:sldId id="919" r:id="rId7"/>
    <p:sldId id="920" r:id="rId8"/>
    <p:sldId id="921" r:id="rId9"/>
    <p:sldId id="924" r:id="rId10"/>
    <p:sldId id="923" r:id="rId11"/>
    <p:sldId id="925" r:id="rId12"/>
    <p:sldId id="926" r:id="rId13"/>
    <p:sldId id="927" r:id="rId14"/>
    <p:sldId id="928" r:id="rId15"/>
    <p:sldId id="929" r:id="rId16"/>
    <p:sldId id="930" r:id="rId17"/>
    <p:sldId id="931" r:id="rId18"/>
    <p:sldId id="932" r:id="rId19"/>
    <p:sldId id="933" r:id="rId20"/>
    <p:sldId id="936" r:id="rId21"/>
    <p:sldId id="937" r:id="rId22"/>
    <p:sldId id="938" r:id="rId23"/>
    <p:sldId id="939" r:id="rId24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3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221" y="62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8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5328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26681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1871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92218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5328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26681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1871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6963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1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5328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34160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1871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6963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17668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6249995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34160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1871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6963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17668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6249995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34160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76110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6963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17668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6249995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79026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76110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6963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95774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1406249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79026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76110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6963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95774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1406249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79026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76110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28491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4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77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63165"/>
              </p:ext>
            </p:extLst>
          </p:nvPr>
        </p:nvGraphicFramePr>
        <p:xfrm>
          <a:off x="432000" y="4149000"/>
          <a:ext cx="81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48793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602994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3371351255040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21885031284736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9759"/>
              </p:ext>
            </p:extLst>
          </p:nvPr>
        </p:nvGraphicFramePr>
        <p:xfrm>
          <a:off x="277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b="1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41976"/>
              </p:ext>
            </p:extLst>
          </p:nvPr>
        </p:nvGraphicFramePr>
        <p:xfrm>
          <a:off x="432000" y="4149000"/>
          <a:ext cx="81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48793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602994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519350835600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6742702510080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21885031284736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9759"/>
              </p:ext>
            </p:extLst>
          </p:nvPr>
        </p:nvGraphicFramePr>
        <p:xfrm>
          <a:off x="277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64021"/>
              </p:ext>
            </p:extLst>
          </p:nvPr>
        </p:nvGraphicFramePr>
        <p:xfrm>
          <a:off x="432000" y="4149000"/>
          <a:ext cx="81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48793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602994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519350835600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6742704698583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1284736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9759"/>
              </p:ext>
            </p:extLst>
          </p:nvPr>
        </p:nvGraphicFramePr>
        <p:xfrm>
          <a:off x="277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03806"/>
              </p:ext>
            </p:extLst>
          </p:nvPr>
        </p:nvGraphicFramePr>
        <p:xfrm>
          <a:off x="432000" y="4149000"/>
          <a:ext cx="81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48793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602994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519351509870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4698583 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1284736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9759"/>
              </p:ext>
            </p:extLst>
          </p:nvPr>
        </p:nvGraphicFramePr>
        <p:xfrm>
          <a:off x="277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78687"/>
              </p:ext>
            </p:extLst>
          </p:nvPr>
        </p:nvGraphicFramePr>
        <p:xfrm>
          <a:off x="432000" y="4149000"/>
          <a:ext cx="81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48793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602994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51935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1509870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4698583 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1284736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9759"/>
              </p:ext>
            </p:extLst>
          </p:nvPr>
        </p:nvGraphicFramePr>
        <p:xfrm>
          <a:off x="277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575945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&gt;::HugeInteger(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digits[ 1001 ]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last; ++i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last; i +=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digits[ i ]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digits[ i + 1 ] * 10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digits[ i + 2 ] * 100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digits[ i + 3 ] * 1000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digits[ i + 4 ] * 10000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digits[ i + 5 ] * 100000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digits[ i + 6 ] * 1000000;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60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solution()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1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0840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8365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072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8365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1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61312"/>
              </p:ext>
            </p:extLst>
          </p:nvPr>
        </p:nvGraphicFramePr>
        <p:xfrm>
          <a:off x="4392000" y="288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40059055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H="1" flipV="1">
            <a:off x="6012000" y="3609000"/>
            <a:ext cx="261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4212000" y="3609000"/>
            <a:ext cx="90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1" name="直線單箭頭接點 20"/>
          <p:cNvCxnSpPr/>
          <p:nvPr/>
        </p:nvCxnSpPr>
        <p:spPr>
          <a:xfrm flipH="1" flipV="1">
            <a:off x="4212000" y="3609000"/>
            <a:ext cx="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0188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9339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66051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1871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92218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9339"/>
              </p:ext>
            </p:extLst>
          </p:nvPr>
        </p:nvGraphicFramePr>
        <p:xfrm>
          <a:off x="2592000" y="5049000"/>
          <a:ext cx="306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26681"/>
              </p:ext>
            </p:extLst>
          </p:nvPr>
        </p:nvGraphicFramePr>
        <p:xfrm>
          <a:off x="3852000" y="3609000"/>
          <a:ext cx="180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04571"/>
              </p:ext>
            </p:extLst>
          </p:nvPr>
        </p:nvGraphicFramePr>
        <p:xfrm>
          <a:off x="2412000" y="21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720660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4678144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1871"/>
              </p:ext>
            </p:extLst>
          </p:nvPr>
        </p:nvGraphicFramePr>
        <p:xfrm>
          <a:off x="133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92218"/>
              </p:ext>
            </p:extLst>
          </p:nvPr>
        </p:nvGraphicFramePr>
        <p:xfrm>
          <a:off x="6372000" y="3969000"/>
          <a:ext cx="180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5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7009</TotalTime>
  <Words>843</Words>
  <Application>Microsoft Office PowerPoint</Application>
  <PresentationFormat>如螢幕大小 (4:3)</PresentationFormat>
  <Paragraphs>505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細明體</vt:lpstr>
      <vt:lpstr>微軟正黑體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</vt:lpstr>
      <vt:lpstr>Square</vt:lpstr>
      <vt:lpstr>Square</vt:lpstr>
      <vt:lpstr>Square</vt:lpstr>
      <vt:lpstr>Square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1399</cp:revision>
  <dcterms:created xsi:type="dcterms:W3CDTF">2000-06-12T17:02:08Z</dcterms:created>
  <dcterms:modified xsi:type="dcterms:W3CDTF">2023-05-13T12:18:52Z</dcterms:modified>
</cp:coreProperties>
</file>