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48" r:id="rId2"/>
    <p:sldId id="1156" r:id="rId3"/>
    <p:sldId id="1207" r:id="rId4"/>
    <p:sldId id="1208" r:id="rId5"/>
    <p:sldId id="1209" r:id="rId6"/>
    <p:sldId id="1210" r:id="rId7"/>
    <p:sldId id="1213" r:id="rId8"/>
    <p:sldId id="1194" r:id="rId9"/>
    <p:sldId id="1157" r:id="rId10"/>
    <p:sldId id="1215" r:id="rId11"/>
    <p:sldId id="1216" r:id="rId12"/>
    <p:sldId id="1214" r:id="rId13"/>
    <p:sldId id="1205" r:id="rId14"/>
    <p:sldId id="1217" r:id="rId15"/>
    <p:sldId id="1219" r:id="rId16"/>
    <p:sldId id="1222" r:id="rId17"/>
    <p:sldId id="1223" r:id="rId18"/>
    <p:sldId id="1221" r:id="rId19"/>
    <p:sldId id="1218" r:id="rId20"/>
    <p:sldId id="1220" r:id="rId2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">
          <p15:clr>
            <a:srgbClr val="A4A3A4"/>
          </p15:clr>
        </p15:guide>
        <p15:guide id="2" pos="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1AF"/>
    <a:srgbClr val="0000FF"/>
    <a:srgbClr val="808080"/>
    <a:srgbClr val="74531F"/>
    <a:srgbClr val="800080"/>
    <a:srgbClr val="1F377F"/>
    <a:srgbClr val="92D050"/>
    <a:srgbClr val="66CCFF"/>
    <a:srgbClr val="FFCCFF"/>
    <a:srgbClr val="85D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06" autoAdjust="0"/>
    <p:restoredTop sz="94660"/>
  </p:normalViewPr>
  <p:slideViewPr>
    <p:cSldViewPr showGuides="1">
      <p:cViewPr varScale="1">
        <p:scale>
          <a:sx n="96" d="100"/>
          <a:sy n="96" d="100"/>
        </p:scale>
        <p:origin x="115" y="62"/>
      </p:cViewPr>
      <p:guideLst>
        <p:guide orient="horz" pos="5"/>
        <p:guide pos="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2000" y="2708910"/>
            <a:ext cx="8640000" cy="1440180"/>
          </a:xfrm>
        </p:spPr>
        <p:txBody>
          <a:bodyPr>
            <a:noAutofit/>
          </a:bodyPr>
          <a:lstStyle>
            <a:lvl1pPr>
              <a:defRPr sz="5400">
                <a:solidFill>
                  <a:srgbClr val="0000FF"/>
                </a:solidFill>
                <a:latin typeface="+mj-lt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768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9"/>
            <a:ext cx="8281059" cy="5760721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19920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369000"/>
            <a:ext cx="7920530" cy="6119999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  <p:sp>
        <p:nvSpPr>
          <p:cNvPr id="4" name="內容版面配置區 2"/>
          <p:cNvSpPr>
            <a:spLocks noGrp="1"/>
          </p:cNvSpPr>
          <p:nvPr>
            <p:ph idx="10"/>
          </p:nvPr>
        </p:nvSpPr>
        <p:spPr>
          <a:xfrm>
            <a:off x="6012000" y="549000"/>
            <a:ext cx="2700530" cy="12600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256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2000" y="549000"/>
            <a:ext cx="2520000" cy="360361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2443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2000" y="369000"/>
            <a:ext cx="8641080" cy="90011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09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7535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251460" y="188586"/>
            <a:ext cx="8641080" cy="9001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1460" y="1268730"/>
            <a:ext cx="8641080" cy="5040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4483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5" r:id="rId3"/>
    <p:sldLayoutId id="2147483668" r:id="rId4"/>
    <p:sldLayoutId id="2147483654" r:id="rId5"/>
    <p:sldLayoutId id="2147483655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deque.resize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12337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( 29 );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2407326" y="378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412000" y="198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256103"/>
              </p:ext>
            </p:extLst>
          </p:nvPr>
        </p:nvGraphicFramePr>
        <p:xfrm>
          <a:off x="2412253" y="216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672000" y="234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 flipV="1">
            <a:off x="457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34354"/>
              </p:ext>
            </p:extLst>
          </p:nvPr>
        </p:nvGraphicFramePr>
        <p:xfrm>
          <a:off x="51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42635"/>
              </p:ext>
            </p:extLst>
          </p:nvPr>
        </p:nvGraphicFramePr>
        <p:xfrm>
          <a:off x="4392000" y="216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83815"/>
              </p:ext>
            </p:extLst>
          </p:nvPr>
        </p:nvGraphicFramePr>
        <p:xfrm>
          <a:off x="511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96009"/>
              </p:ext>
            </p:extLst>
          </p:nvPr>
        </p:nvGraphicFramePr>
        <p:xfrm>
          <a:off x="511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0" name="Line 43"/>
          <p:cNvSpPr>
            <a:spLocks noChangeShapeType="1"/>
          </p:cNvSpPr>
          <p:nvPr/>
        </p:nvSpPr>
        <p:spPr bwMode="auto">
          <a:xfrm flipV="1">
            <a:off x="4572000" y="23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1" name="Line 43"/>
          <p:cNvSpPr>
            <a:spLocks noChangeShapeType="1"/>
          </p:cNvSpPr>
          <p:nvPr/>
        </p:nvSpPr>
        <p:spPr bwMode="auto">
          <a:xfrm flipV="1">
            <a:off x="4572000" y="28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31676"/>
              </p:ext>
            </p:extLst>
          </p:nvPr>
        </p:nvGraphicFramePr>
        <p:xfrm>
          <a:off x="51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3" name="Line 43"/>
          <p:cNvSpPr>
            <a:spLocks noChangeShapeType="1"/>
          </p:cNvSpPr>
          <p:nvPr/>
        </p:nvSpPr>
        <p:spPr bwMode="auto">
          <a:xfrm>
            <a:off x="4572000" y="48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97421"/>
              </p:ext>
            </p:extLst>
          </p:nvPr>
        </p:nvGraphicFramePr>
        <p:xfrm>
          <a:off x="511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5" name="Line 43"/>
          <p:cNvSpPr>
            <a:spLocks noChangeShapeType="1"/>
          </p:cNvSpPr>
          <p:nvPr/>
        </p:nvSpPr>
        <p:spPr bwMode="auto">
          <a:xfrm>
            <a:off x="4572000" y="45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52975"/>
              </p:ext>
            </p:extLst>
          </p:nvPr>
        </p:nvGraphicFramePr>
        <p:xfrm>
          <a:off x="511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4572000" y="41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88170"/>
              </p:ext>
            </p:extLst>
          </p:nvPr>
        </p:nvGraphicFramePr>
        <p:xfrm>
          <a:off x="511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9" name="Line 43"/>
          <p:cNvSpPr>
            <a:spLocks noChangeShapeType="1"/>
          </p:cNvSpPr>
          <p:nvPr/>
        </p:nvSpPr>
        <p:spPr bwMode="auto">
          <a:xfrm>
            <a:off x="4572000" y="37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64387"/>
              </p:ext>
            </p:extLst>
          </p:nvPr>
        </p:nvGraphicFramePr>
        <p:xfrm>
          <a:off x="511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11" name="Line 43"/>
          <p:cNvSpPr>
            <a:spLocks noChangeShapeType="1"/>
          </p:cNvSpPr>
          <p:nvPr/>
        </p:nvSpPr>
        <p:spPr bwMode="auto">
          <a:xfrm flipV="1">
            <a:off x="4572000" y="34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6664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940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30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2407326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41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61806"/>
              </p:ext>
            </p:extLst>
          </p:nvPr>
        </p:nvGraphicFramePr>
        <p:xfrm>
          <a:off x="241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672000" y="180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 flipV="1">
            <a:off x="457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3211"/>
              </p:ext>
            </p:extLst>
          </p:nvPr>
        </p:nvGraphicFramePr>
        <p:xfrm>
          <a:off x="511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11797"/>
              </p:ext>
            </p:extLst>
          </p:nvPr>
        </p:nvGraphicFramePr>
        <p:xfrm>
          <a:off x="4392000" y="16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79660"/>
              </p:ext>
            </p:extLst>
          </p:nvPr>
        </p:nvGraphicFramePr>
        <p:xfrm>
          <a:off x="51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29036"/>
              </p:ext>
            </p:extLst>
          </p:nvPr>
        </p:nvGraphicFramePr>
        <p:xfrm>
          <a:off x="511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0" name="Line 43"/>
          <p:cNvSpPr>
            <a:spLocks noChangeShapeType="1"/>
          </p:cNvSpPr>
          <p:nvPr/>
        </p:nvSpPr>
        <p:spPr bwMode="auto">
          <a:xfrm flipV="1">
            <a:off x="457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1" name="Line 43"/>
          <p:cNvSpPr>
            <a:spLocks noChangeShapeType="1"/>
          </p:cNvSpPr>
          <p:nvPr/>
        </p:nvSpPr>
        <p:spPr bwMode="auto">
          <a:xfrm flipV="1">
            <a:off x="457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32600"/>
              </p:ext>
            </p:extLst>
          </p:nvPr>
        </p:nvGraphicFramePr>
        <p:xfrm>
          <a:off x="511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3" name="Line 43"/>
          <p:cNvSpPr>
            <a:spLocks noChangeShapeType="1"/>
          </p:cNvSpPr>
          <p:nvPr/>
        </p:nvSpPr>
        <p:spPr bwMode="auto">
          <a:xfrm>
            <a:off x="457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8004"/>
              </p:ext>
            </p:extLst>
          </p:nvPr>
        </p:nvGraphicFramePr>
        <p:xfrm>
          <a:off x="511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5" name="Line 43"/>
          <p:cNvSpPr>
            <a:spLocks noChangeShapeType="1"/>
          </p:cNvSpPr>
          <p:nvPr/>
        </p:nvSpPr>
        <p:spPr bwMode="auto">
          <a:xfrm>
            <a:off x="457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43637"/>
              </p:ext>
            </p:extLst>
          </p:nvPr>
        </p:nvGraphicFramePr>
        <p:xfrm>
          <a:off x="511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457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67540"/>
              </p:ext>
            </p:extLst>
          </p:nvPr>
        </p:nvGraphicFramePr>
        <p:xfrm>
          <a:off x="511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9" name="Line 43"/>
          <p:cNvSpPr>
            <a:spLocks noChangeShapeType="1"/>
          </p:cNvSpPr>
          <p:nvPr/>
        </p:nvSpPr>
        <p:spPr bwMode="auto">
          <a:xfrm>
            <a:off x="457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68454"/>
              </p:ext>
            </p:extLst>
          </p:nvPr>
        </p:nvGraphicFramePr>
        <p:xfrm>
          <a:off x="511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11" name="Line 43"/>
          <p:cNvSpPr>
            <a:spLocks noChangeShapeType="1"/>
          </p:cNvSpPr>
          <p:nvPr/>
        </p:nvSpPr>
        <p:spPr bwMode="auto">
          <a:xfrm flipV="1">
            <a:off x="457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58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( 30 );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07326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41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4561153"/>
              </p:ext>
            </p:extLst>
          </p:nvPr>
        </p:nvGraphicFramePr>
        <p:xfrm>
          <a:off x="241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672000" y="729000"/>
            <a:ext cx="72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66747"/>
              </p:ext>
            </p:extLst>
          </p:nvPr>
        </p:nvGraphicFramePr>
        <p:xfrm>
          <a:off x="439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 flipV="1">
            <a:off x="457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457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V="1">
            <a:off x="457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457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V="1">
            <a:off x="457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457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457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>
            <a:off x="457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92247"/>
              </p:ext>
            </p:extLst>
          </p:nvPr>
        </p:nvGraphicFramePr>
        <p:xfrm>
          <a:off x="511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50194"/>
              </p:ext>
            </p:extLst>
          </p:nvPr>
        </p:nvGraphicFramePr>
        <p:xfrm>
          <a:off x="511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368593"/>
              </p:ext>
            </p:extLst>
          </p:nvPr>
        </p:nvGraphicFramePr>
        <p:xfrm>
          <a:off x="511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314718"/>
              </p:ext>
            </p:extLst>
          </p:nvPr>
        </p:nvGraphicFramePr>
        <p:xfrm>
          <a:off x="51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7989"/>
              </p:ext>
            </p:extLst>
          </p:nvPr>
        </p:nvGraphicFramePr>
        <p:xfrm>
          <a:off x="511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207388"/>
              </p:ext>
            </p:extLst>
          </p:nvPr>
        </p:nvGraphicFramePr>
        <p:xfrm>
          <a:off x="511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8160"/>
              </p:ext>
            </p:extLst>
          </p:nvPr>
        </p:nvGraphicFramePr>
        <p:xfrm>
          <a:off x="511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442439"/>
              </p:ext>
            </p:extLst>
          </p:nvPr>
        </p:nvGraphicFramePr>
        <p:xfrm>
          <a:off x="511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962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( 30 );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07326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41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518467"/>
              </p:ext>
            </p:extLst>
          </p:nvPr>
        </p:nvGraphicFramePr>
        <p:xfrm>
          <a:off x="241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30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672000" y="729000"/>
            <a:ext cx="72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707593"/>
              </p:ext>
            </p:extLst>
          </p:nvPr>
        </p:nvGraphicFramePr>
        <p:xfrm>
          <a:off x="439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 flipV="1">
            <a:off x="457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457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V="1">
            <a:off x="457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457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V="1">
            <a:off x="457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457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457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>
            <a:off x="457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792247"/>
              </p:ext>
            </p:extLst>
          </p:nvPr>
        </p:nvGraphicFramePr>
        <p:xfrm>
          <a:off x="511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50194"/>
              </p:ext>
            </p:extLst>
          </p:nvPr>
        </p:nvGraphicFramePr>
        <p:xfrm>
          <a:off x="511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0" name="表格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368593"/>
              </p:ext>
            </p:extLst>
          </p:nvPr>
        </p:nvGraphicFramePr>
        <p:xfrm>
          <a:off x="511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1" name="表格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314718"/>
              </p:ext>
            </p:extLst>
          </p:nvPr>
        </p:nvGraphicFramePr>
        <p:xfrm>
          <a:off x="51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2" name="表格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787989"/>
              </p:ext>
            </p:extLst>
          </p:nvPr>
        </p:nvGraphicFramePr>
        <p:xfrm>
          <a:off x="511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3" name="表格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207388"/>
              </p:ext>
            </p:extLst>
          </p:nvPr>
        </p:nvGraphicFramePr>
        <p:xfrm>
          <a:off x="511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4" name="表格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08160"/>
              </p:ext>
            </p:extLst>
          </p:nvPr>
        </p:nvGraphicFramePr>
        <p:xfrm>
          <a:off x="511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5" name="表格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892048"/>
              </p:ext>
            </p:extLst>
          </p:nvPr>
        </p:nvGraphicFramePr>
        <p:xfrm>
          <a:off x="511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966868"/>
              </p:ext>
            </p:extLst>
          </p:nvPr>
        </p:nvGraphicFramePr>
        <p:xfrm>
          <a:off x="51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25" name="Line 43"/>
          <p:cNvSpPr>
            <a:spLocks noChangeShapeType="1"/>
          </p:cNvSpPr>
          <p:nvPr/>
        </p:nvSpPr>
        <p:spPr bwMode="auto">
          <a:xfrm>
            <a:off x="4572000" y="4689000"/>
            <a:ext cx="540000" cy="90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640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02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2407326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41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161806"/>
              </p:ext>
            </p:extLst>
          </p:nvPr>
        </p:nvGraphicFramePr>
        <p:xfrm>
          <a:off x="241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672000" y="180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 flipV="1">
            <a:off x="457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3211"/>
              </p:ext>
            </p:extLst>
          </p:nvPr>
        </p:nvGraphicFramePr>
        <p:xfrm>
          <a:off x="511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11797"/>
              </p:ext>
            </p:extLst>
          </p:nvPr>
        </p:nvGraphicFramePr>
        <p:xfrm>
          <a:off x="4392000" y="16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79660"/>
              </p:ext>
            </p:extLst>
          </p:nvPr>
        </p:nvGraphicFramePr>
        <p:xfrm>
          <a:off x="51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29036"/>
              </p:ext>
            </p:extLst>
          </p:nvPr>
        </p:nvGraphicFramePr>
        <p:xfrm>
          <a:off x="511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0" name="Line 43"/>
          <p:cNvSpPr>
            <a:spLocks noChangeShapeType="1"/>
          </p:cNvSpPr>
          <p:nvPr/>
        </p:nvSpPr>
        <p:spPr bwMode="auto">
          <a:xfrm flipV="1">
            <a:off x="457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1" name="Line 43"/>
          <p:cNvSpPr>
            <a:spLocks noChangeShapeType="1"/>
          </p:cNvSpPr>
          <p:nvPr/>
        </p:nvSpPr>
        <p:spPr bwMode="auto">
          <a:xfrm flipV="1">
            <a:off x="457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32600"/>
              </p:ext>
            </p:extLst>
          </p:nvPr>
        </p:nvGraphicFramePr>
        <p:xfrm>
          <a:off x="511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3" name="Line 43"/>
          <p:cNvSpPr>
            <a:spLocks noChangeShapeType="1"/>
          </p:cNvSpPr>
          <p:nvPr/>
        </p:nvSpPr>
        <p:spPr bwMode="auto">
          <a:xfrm>
            <a:off x="457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8004"/>
              </p:ext>
            </p:extLst>
          </p:nvPr>
        </p:nvGraphicFramePr>
        <p:xfrm>
          <a:off x="511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5" name="Line 43"/>
          <p:cNvSpPr>
            <a:spLocks noChangeShapeType="1"/>
          </p:cNvSpPr>
          <p:nvPr/>
        </p:nvSpPr>
        <p:spPr bwMode="auto">
          <a:xfrm>
            <a:off x="457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43637"/>
              </p:ext>
            </p:extLst>
          </p:nvPr>
        </p:nvGraphicFramePr>
        <p:xfrm>
          <a:off x="511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457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67540"/>
              </p:ext>
            </p:extLst>
          </p:nvPr>
        </p:nvGraphicFramePr>
        <p:xfrm>
          <a:off x="511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9" name="Line 43"/>
          <p:cNvSpPr>
            <a:spLocks noChangeShapeType="1"/>
          </p:cNvSpPr>
          <p:nvPr/>
        </p:nvSpPr>
        <p:spPr bwMode="auto">
          <a:xfrm>
            <a:off x="457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68454"/>
              </p:ext>
            </p:extLst>
          </p:nvPr>
        </p:nvGraphicFramePr>
        <p:xfrm>
          <a:off x="511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11" name="Line 43"/>
          <p:cNvSpPr>
            <a:spLocks noChangeShapeType="1"/>
          </p:cNvSpPr>
          <p:nvPr/>
        </p:nvSpPr>
        <p:spPr bwMode="auto">
          <a:xfrm flipV="1">
            <a:off x="457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9717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20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2407326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41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89605"/>
              </p:ext>
            </p:extLst>
          </p:nvPr>
        </p:nvGraphicFramePr>
        <p:xfrm>
          <a:off x="241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672000" y="180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 flipV="1">
            <a:off x="457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13211"/>
              </p:ext>
            </p:extLst>
          </p:nvPr>
        </p:nvGraphicFramePr>
        <p:xfrm>
          <a:off x="511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611797"/>
              </p:ext>
            </p:extLst>
          </p:nvPr>
        </p:nvGraphicFramePr>
        <p:xfrm>
          <a:off x="4392000" y="16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979660"/>
              </p:ext>
            </p:extLst>
          </p:nvPr>
        </p:nvGraphicFramePr>
        <p:xfrm>
          <a:off x="51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929036"/>
              </p:ext>
            </p:extLst>
          </p:nvPr>
        </p:nvGraphicFramePr>
        <p:xfrm>
          <a:off x="511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0" name="Line 43"/>
          <p:cNvSpPr>
            <a:spLocks noChangeShapeType="1"/>
          </p:cNvSpPr>
          <p:nvPr/>
        </p:nvSpPr>
        <p:spPr bwMode="auto">
          <a:xfrm flipV="1">
            <a:off x="457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1" name="Line 43"/>
          <p:cNvSpPr>
            <a:spLocks noChangeShapeType="1"/>
          </p:cNvSpPr>
          <p:nvPr/>
        </p:nvSpPr>
        <p:spPr bwMode="auto">
          <a:xfrm flipV="1">
            <a:off x="457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332600"/>
              </p:ext>
            </p:extLst>
          </p:nvPr>
        </p:nvGraphicFramePr>
        <p:xfrm>
          <a:off x="511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3" name="Line 43"/>
          <p:cNvSpPr>
            <a:spLocks noChangeShapeType="1"/>
          </p:cNvSpPr>
          <p:nvPr/>
        </p:nvSpPr>
        <p:spPr bwMode="auto">
          <a:xfrm>
            <a:off x="457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8004"/>
              </p:ext>
            </p:extLst>
          </p:nvPr>
        </p:nvGraphicFramePr>
        <p:xfrm>
          <a:off x="511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5" name="Line 43"/>
          <p:cNvSpPr>
            <a:spLocks noChangeShapeType="1"/>
          </p:cNvSpPr>
          <p:nvPr/>
        </p:nvSpPr>
        <p:spPr bwMode="auto">
          <a:xfrm>
            <a:off x="457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43637"/>
              </p:ext>
            </p:extLst>
          </p:nvPr>
        </p:nvGraphicFramePr>
        <p:xfrm>
          <a:off x="511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457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467540"/>
              </p:ext>
            </p:extLst>
          </p:nvPr>
        </p:nvGraphicFramePr>
        <p:xfrm>
          <a:off x="511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9" name="Line 43"/>
          <p:cNvSpPr>
            <a:spLocks noChangeShapeType="1"/>
          </p:cNvSpPr>
          <p:nvPr/>
        </p:nvSpPr>
        <p:spPr bwMode="auto">
          <a:xfrm>
            <a:off x="457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668454"/>
              </p:ext>
            </p:extLst>
          </p:nvPr>
        </p:nvGraphicFramePr>
        <p:xfrm>
          <a:off x="511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11" name="Line 43"/>
          <p:cNvSpPr>
            <a:spLocks noChangeShapeType="1"/>
          </p:cNvSpPr>
          <p:nvPr/>
        </p:nvSpPr>
        <p:spPr bwMode="auto">
          <a:xfrm flipV="1">
            <a:off x="457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3988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30400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list.resize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4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7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8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9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6489391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 flipV="1">
            <a:off x="431471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52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3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4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6" name="直線單箭頭接點 55"/>
          <p:cNvCxnSpPr>
            <a:cxnSpLocks noChangeShapeType="1"/>
          </p:cNvCxnSpPr>
          <p:nvPr/>
        </p:nvCxnSpPr>
        <p:spPr bwMode="auto">
          <a:xfrm>
            <a:off x="431471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7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8" name="文字方塊 49"/>
          <p:cNvSpPr txBox="1">
            <a:spLocks noChangeArrowheads="1"/>
          </p:cNvSpPr>
          <p:nvPr/>
        </p:nvSpPr>
        <p:spPr bwMode="auto">
          <a:xfrm>
            <a:off x="79151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115156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0" name="文字方塊 50"/>
          <p:cNvSpPr txBox="1">
            <a:spLocks noChangeArrowheads="1"/>
          </p:cNvSpPr>
          <p:nvPr/>
        </p:nvSpPr>
        <p:spPr bwMode="auto">
          <a:xfrm>
            <a:off x="1511609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61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2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63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4" name="直線單箭頭接點 55"/>
          <p:cNvCxnSpPr>
            <a:cxnSpLocks noChangeShapeType="1"/>
          </p:cNvCxnSpPr>
          <p:nvPr/>
        </p:nvCxnSpPr>
        <p:spPr bwMode="auto">
          <a:xfrm>
            <a:off x="971540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5" name="直線單箭頭接點 55"/>
          <p:cNvCxnSpPr>
            <a:cxnSpLocks noChangeShapeType="1"/>
          </p:cNvCxnSpPr>
          <p:nvPr/>
        </p:nvCxnSpPr>
        <p:spPr bwMode="auto">
          <a:xfrm>
            <a:off x="971540" y="6309368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66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67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8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9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0" name="文字方塊 49"/>
          <p:cNvSpPr txBox="1">
            <a:spLocks noChangeArrowheads="1"/>
          </p:cNvSpPr>
          <p:nvPr/>
        </p:nvSpPr>
        <p:spPr bwMode="auto">
          <a:xfrm>
            <a:off x="241172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1" name="文字方塊 50"/>
          <p:cNvSpPr txBox="1">
            <a:spLocks noChangeArrowheads="1"/>
          </p:cNvSpPr>
          <p:nvPr/>
        </p:nvSpPr>
        <p:spPr bwMode="auto">
          <a:xfrm>
            <a:off x="277177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2" name="文字方塊 50"/>
          <p:cNvSpPr txBox="1">
            <a:spLocks noChangeArrowheads="1"/>
          </p:cNvSpPr>
          <p:nvPr/>
        </p:nvSpPr>
        <p:spPr bwMode="auto">
          <a:xfrm>
            <a:off x="3131816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3" name="直線單箭頭接點 55"/>
          <p:cNvCxnSpPr>
            <a:cxnSpLocks noChangeShapeType="1"/>
          </p:cNvCxnSpPr>
          <p:nvPr/>
        </p:nvCxnSpPr>
        <p:spPr bwMode="auto">
          <a:xfrm>
            <a:off x="3311839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4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5" name="直線單箭頭接點 55"/>
          <p:cNvCxnSpPr>
            <a:cxnSpLocks noChangeShapeType="1"/>
          </p:cNvCxnSpPr>
          <p:nvPr/>
        </p:nvCxnSpPr>
        <p:spPr bwMode="auto">
          <a:xfrm>
            <a:off x="1691632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6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77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78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79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0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1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3068954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2" name="直線單箭頭接點 55"/>
          <p:cNvCxnSpPr>
            <a:cxnSpLocks noChangeShapeType="1"/>
          </p:cNvCxnSpPr>
          <p:nvPr/>
        </p:nvCxnSpPr>
        <p:spPr bwMode="auto">
          <a:xfrm flipV="1">
            <a:off x="3671885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83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4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85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86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7" name="直線單箭頭接點 55"/>
          <p:cNvCxnSpPr>
            <a:cxnSpLocks noChangeShapeType="1"/>
          </p:cNvCxnSpPr>
          <p:nvPr/>
        </p:nvCxnSpPr>
        <p:spPr bwMode="auto">
          <a:xfrm>
            <a:off x="3671885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88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89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0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91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92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93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94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5" name="直線單箭頭接點 55"/>
          <p:cNvCxnSpPr>
            <a:cxnSpLocks noChangeShapeType="1"/>
          </p:cNvCxnSpPr>
          <p:nvPr/>
        </p:nvCxnSpPr>
        <p:spPr bwMode="auto">
          <a:xfrm>
            <a:off x="4211954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6" name="直線單箭頭接點 55"/>
          <p:cNvCxnSpPr>
            <a:cxnSpLocks noChangeShapeType="1"/>
          </p:cNvCxnSpPr>
          <p:nvPr/>
        </p:nvCxnSpPr>
        <p:spPr bwMode="auto">
          <a:xfrm>
            <a:off x="4211954" y="2888931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97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98" name="文字方塊 97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list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99" name="文字方塊 98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list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100" name="文字方塊 49"/>
          <p:cNvSpPr txBox="1">
            <a:spLocks noChangeArrowheads="1"/>
          </p:cNvSpPr>
          <p:nvPr/>
        </p:nvSpPr>
        <p:spPr bwMode="auto">
          <a:xfrm>
            <a:off x="972000" y="414900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1" name="文字方塊 50"/>
          <p:cNvSpPr txBox="1">
            <a:spLocks noChangeArrowheads="1"/>
          </p:cNvSpPr>
          <p:nvPr/>
        </p:nvSpPr>
        <p:spPr bwMode="auto">
          <a:xfrm>
            <a:off x="1692005" y="4149000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2" name="文字方塊 50"/>
          <p:cNvSpPr txBox="1">
            <a:spLocks noChangeArrowheads="1"/>
          </p:cNvSpPr>
          <p:nvPr/>
        </p:nvSpPr>
        <p:spPr bwMode="auto">
          <a:xfrm>
            <a:off x="2592207" y="414900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103" name="流程圖: 程序 102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04" name="流程圖: 程序 103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05" name="流程圖: 程序 104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07" name="矩形 106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108" name="流程圖: 程序 107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09" name="文字方塊 108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0" name="直線單箭頭接點 109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111" name="流程圖: 程序 110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112" name="流程圖: 程序 111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113" name="流程圖: 程序 112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115" name="矩形 114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116" name="流程圖: 程序 115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117" name="文字方塊 116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18" name="直線單箭頭接點 117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62507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deque.resize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( 28 );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07326" y="378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412000" y="198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430537"/>
              </p:ext>
            </p:extLst>
          </p:nvPr>
        </p:nvGraphicFramePr>
        <p:xfrm>
          <a:off x="2412253" y="216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672000" y="234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 flipV="1">
            <a:off x="457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381879"/>
              </p:ext>
            </p:extLst>
          </p:nvPr>
        </p:nvGraphicFramePr>
        <p:xfrm>
          <a:off x="4392000" y="216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0" name="Line 43"/>
          <p:cNvSpPr>
            <a:spLocks noChangeShapeType="1"/>
          </p:cNvSpPr>
          <p:nvPr/>
        </p:nvSpPr>
        <p:spPr bwMode="auto">
          <a:xfrm flipV="1">
            <a:off x="4572000" y="23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3" name="Line 43"/>
          <p:cNvSpPr>
            <a:spLocks noChangeShapeType="1"/>
          </p:cNvSpPr>
          <p:nvPr/>
        </p:nvSpPr>
        <p:spPr bwMode="auto">
          <a:xfrm>
            <a:off x="4572000" y="48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5" name="Line 43"/>
          <p:cNvSpPr>
            <a:spLocks noChangeShapeType="1"/>
          </p:cNvSpPr>
          <p:nvPr/>
        </p:nvSpPr>
        <p:spPr bwMode="auto">
          <a:xfrm>
            <a:off x="4572000" y="45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4572000" y="41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9" name="Line 43"/>
          <p:cNvSpPr>
            <a:spLocks noChangeShapeType="1"/>
          </p:cNvSpPr>
          <p:nvPr/>
        </p:nvSpPr>
        <p:spPr bwMode="auto">
          <a:xfrm>
            <a:off x="4572000" y="37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11" name="Line 43"/>
          <p:cNvSpPr>
            <a:spLocks noChangeShapeType="1"/>
          </p:cNvSpPr>
          <p:nvPr/>
        </p:nvSpPr>
        <p:spPr bwMode="auto">
          <a:xfrm flipV="1">
            <a:off x="4572000" y="34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805290"/>
              </p:ext>
            </p:extLst>
          </p:nvPr>
        </p:nvGraphicFramePr>
        <p:xfrm>
          <a:off x="51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9063034"/>
              </p:ext>
            </p:extLst>
          </p:nvPr>
        </p:nvGraphicFramePr>
        <p:xfrm>
          <a:off x="511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121829"/>
              </p:ext>
            </p:extLst>
          </p:nvPr>
        </p:nvGraphicFramePr>
        <p:xfrm>
          <a:off x="51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23186"/>
              </p:ext>
            </p:extLst>
          </p:nvPr>
        </p:nvGraphicFramePr>
        <p:xfrm>
          <a:off x="511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9885215"/>
              </p:ext>
            </p:extLst>
          </p:nvPr>
        </p:nvGraphicFramePr>
        <p:xfrm>
          <a:off x="511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540503"/>
              </p:ext>
            </p:extLst>
          </p:nvPr>
        </p:nvGraphicFramePr>
        <p:xfrm>
          <a:off x="511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68802"/>
              </p:ext>
            </p:extLst>
          </p:nvPr>
        </p:nvGraphicFramePr>
        <p:xfrm>
          <a:off x="511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80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list.resize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2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cxnSp>
        <p:nvCxnSpPr>
          <p:cNvPr id="3" name="直線單箭頭接點 55"/>
          <p:cNvCxnSpPr>
            <a:cxnSpLocks noChangeShapeType="1"/>
          </p:cNvCxnSpPr>
          <p:nvPr/>
        </p:nvCxnSpPr>
        <p:spPr bwMode="auto">
          <a:xfrm flipH="1">
            <a:off x="8172462" y="2528887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" name="文字方塊 49"/>
          <p:cNvSpPr txBox="1">
            <a:spLocks noChangeArrowheads="1"/>
          </p:cNvSpPr>
          <p:nvPr/>
        </p:nvSpPr>
        <p:spPr bwMode="auto">
          <a:xfrm>
            <a:off x="7272345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5" name="文字方塊 50"/>
          <p:cNvSpPr txBox="1">
            <a:spLocks noChangeArrowheads="1"/>
          </p:cNvSpPr>
          <p:nvPr/>
        </p:nvSpPr>
        <p:spPr bwMode="auto">
          <a:xfrm>
            <a:off x="763239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6" name="文字方塊 50"/>
          <p:cNvSpPr txBox="1">
            <a:spLocks noChangeArrowheads="1"/>
          </p:cNvSpPr>
          <p:nvPr/>
        </p:nvSpPr>
        <p:spPr bwMode="auto">
          <a:xfrm>
            <a:off x="799243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7" name="直線單箭頭接點 55"/>
          <p:cNvCxnSpPr>
            <a:cxnSpLocks noChangeShapeType="1"/>
          </p:cNvCxnSpPr>
          <p:nvPr/>
        </p:nvCxnSpPr>
        <p:spPr bwMode="auto">
          <a:xfrm flipH="1" flipV="1">
            <a:off x="431471" y="3068954"/>
            <a:ext cx="7740994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8" name="直線單箭頭接點 55"/>
          <p:cNvCxnSpPr>
            <a:cxnSpLocks noChangeShapeType="1"/>
          </p:cNvCxnSpPr>
          <p:nvPr/>
        </p:nvCxnSpPr>
        <p:spPr bwMode="auto">
          <a:xfrm flipV="1">
            <a:off x="431471" y="2528885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9" name="文字方塊 49"/>
          <p:cNvSpPr txBox="1">
            <a:spLocks noChangeArrowheads="1"/>
          </p:cNvSpPr>
          <p:nvPr/>
        </p:nvSpPr>
        <p:spPr bwMode="auto">
          <a:xfrm>
            <a:off x="5652138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0" name="文字方塊 50"/>
          <p:cNvSpPr txBox="1">
            <a:spLocks noChangeArrowheads="1"/>
          </p:cNvSpPr>
          <p:nvPr/>
        </p:nvSpPr>
        <p:spPr bwMode="auto">
          <a:xfrm>
            <a:off x="601218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1" name="文字方塊 50"/>
          <p:cNvSpPr txBox="1">
            <a:spLocks noChangeArrowheads="1"/>
          </p:cNvSpPr>
          <p:nvPr/>
        </p:nvSpPr>
        <p:spPr bwMode="auto">
          <a:xfrm>
            <a:off x="637223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2" name="直線單箭頭接點 55"/>
          <p:cNvCxnSpPr>
            <a:cxnSpLocks noChangeShapeType="1"/>
          </p:cNvCxnSpPr>
          <p:nvPr/>
        </p:nvCxnSpPr>
        <p:spPr bwMode="auto">
          <a:xfrm>
            <a:off x="6552253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3" name="直線單箭頭接點 55"/>
          <p:cNvCxnSpPr>
            <a:cxnSpLocks noChangeShapeType="1"/>
          </p:cNvCxnSpPr>
          <p:nvPr/>
        </p:nvCxnSpPr>
        <p:spPr bwMode="auto">
          <a:xfrm>
            <a:off x="431471" y="2528885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4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15" name="文字方塊 49"/>
          <p:cNvSpPr txBox="1">
            <a:spLocks noChangeArrowheads="1"/>
          </p:cNvSpPr>
          <p:nvPr/>
        </p:nvSpPr>
        <p:spPr bwMode="auto">
          <a:xfrm>
            <a:off x="79151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6" name="文字方塊 50"/>
          <p:cNvSpPr txBox="1">
            <a:spLocks noChangeArrowheads="1"/>
          </p:cNvSpPr>
          <p:nvPr/>
        </p:nvSpPr>
        <p:spPr bwMode="auto">
          <a:xfrm>
            <a:off x="115156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7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17" name="文字方塊 50"/>
          <p:cNvSpPr txBox="1">
            <a:spLocks noChangeArrowheads="1"/>
          </p:cNvSpPr>
          <p:nvPr/>
        </p:nvSpPr>
        <p:spPr bwMode="auto">
          <a:xfrm>
            <a:off x="1511609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18" name="直線單箭頭接點 55"/>
          <p:cNvCxnSpPr>
            <a:cxnSpLocks noChangeShapeType="1"/>
          </p:cNvCxnSpPr>
          <p:nvPr/>
        </p:nvCxnSpPr>
        <p:spPr bwMode="auto">
          <a:xfrm>
            <a:off x="4932046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19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20" name="直線單箭頭接點 55"/>
          <p:cNvCxnSpPr>
            <a:cxnSpLocks noChangeShapeType="1"/>
          </p:cNvCxnSpPr>
          <p:nvPr/>
        </p:nvCxnSpPr>
        <p:spPr bwMode="auto">
          <a:xfrm flipV="1">
            <a:off x="8712531" y="2348863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1" name="直線單箭頭接點 55"/>
          <p:cNvCxnSpPr>
            <a:cxnSpLocks noChangeShapeType="1"/>
          </p:cNvCxnSpPr>
          <p:nvPr/>
        </p:nvCxnSpPr>
        <p:spPr bwMode="auto">
          <a:xfrm>
            <a:off x="971540" y="234886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2" name="直線單箭頭接點 55"/>
          <p:cNvCxnSpPr>
            <a:cxnSpLocks noChangeShapeType="1"/>
          </p:cNvCxnSpPr>
          <p:nvPr/>
        </p:nvCxnSpPr>
        <p:spPr bwMode="auto">
          <a:xfrm>
            <a:off x="971540" y="2888931"/>
            <a:ext cx="7740991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23" name="直線單箭頭接點 55"/>
          <p:cNvCxnSpPr>
            <a:cxnSpLocks noChangeShapeType="1"/>
          </p:cNvCxnSpPr>
          <p:nvPr/>
        </p:nvCxnSpPr>
        <p:spPr bwMode="auto">
          <a:xfrm flipH="1">
            <a:off x="8352483" y="234886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24" name="文字方塊 49"/>
          <p:cNvSpPr txBox="1">
            <a:spLocks noChangeArrowheads="1"/>
          </p:cNvSpPr>
          <p:nvPr/>
        </p:nvSpPr>
        <p:spPr bwMode="auto">
          <a:xfrm>
            <a:off x="4031931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5" name="文字方塊 50"/>
          <p:cNvSpPr txBox="1">
            <a:spLocks noChangeArrowheads="1"/>
          </p:cNvSpPr>
          <p:nvPr/>
        </p:nvSpPr>
        <p:spPr bwMode="auto">
          <a:xfrm>
            <a:off x="4391977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6" name="文字方塊 50"/>
          <p:cNvSpPr txBox="1">
            <a:spLocks noChangeArrowheads="1"/>
          </p:cNvSpPr>
          <p:nvPr/>
        </p:nvSpPr>
        <p:spPr bwMode="auto">
          <a:xfrm>
            <a:off x="4752023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7" name="文字方塊 49"/>
          <p:cNvSpPr txBox="1">
            <a:spLocks noChangeArrowheads="1"/>
          </p:cNvSpPr>
          <p:nvPr/>
        </p:nvSpPr>
        <p:spPr bwMode="auto">
          <a:xfrm>
            <a:off x="2411724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8" name="文字方塊 50"/>
          <p:cNvSpPr txBox="1">
            <a:spLocks noChangeArrowheads="1"/>
          </p:cNvSpPr>
          <p:nvPr/>
        </p:nvSpPr>
        <p:spPr bwMode="auto">
          <a:xfrm>
            <a:off x="2771770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5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29" name="文字方塊 50"/>
          <p:cNvSpPr txBox="1">
            <a:spLocks noChangeArrowheads="1"/>
          </p:cNvSpPr>
          <p:nvPr/>
        </p:nvSpPr>
        <p:spPr bwMode="auto">
          <a:xfrm>
            <a:off x="3131816" y="2168839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0" name="直線單箭頭接點 55"/>
          <p:cNvCxnSpPr>
            <a:cxnSpLocks noChangeShapeType="1"/>
          </p:cNvCxnSpPr>
          <p:nvPr/>
        </p:nvCxnSpPr>
        <p:spPr bwMode="auto">
          <a:xfrm>
            <a:off x="3311839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1" name="直線單箭頭接點 55"/>
          <p:cNvCxnSpPr>
            <a:cxnSpLocks noChangeShapeType="1"/>
          </p:cNvCxnSpPr>
          <p:nvPr/>
        </p:nvCxnSpPr>
        <p:spPr bwMode="auto">
          <a:xfrm flipH="1" flipV="1">
            <a:off x="3491862" y="2348863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2" name="直線單箭頭接點 55"/>
          <p:cNvCxnSpPr>
            <a:cxnSpLocks noChangeShapeType="1"/>
          </p:cNvCxnSpPr>
          <p:nvPr/>
        </p:nvCxnSpPr>
        <p:spPr bwMode="auto">
          <a:xfrm>
            <a:off x="1691632" y="2528885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33" name="直線單箭頭接點 55"/>
          <p:cNvCxnSpPr>
            <a:cxnSpLocks noChangeShapeType="1"/>
          </p:cNvCxnSpPr>
          <p:nvPr/>
        </p:nvCxnSpPr>
        <p:spPr bwMode="auto">
          <a:xfrm flipH="1" flipV="1">
            <a:off x="1871655" y="2348862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34" name="文字方塊 33"/>
          <p:cNvSpPr txBox="1"/>
          <p:nvPr/>
        </p:nvSpPr>
        <p:spPr>
          <a:xfrm>
            <a:off x="4932046" y="728654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list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35" name="直線單箭頭接點 55"/>
          <p:cNvCxnSpPr>
            <a:cxnSpLocks noChangeShapeType="1"/>
          </p:cNvCxnSpPr>
          <p:nvPr/>
        </p:nvCxnSpPr>
        <p:spPr bwMode="auto">
          <a:xfrm flipH="1">
            <a:off x="8172462" y="5949324"/>
            <a:ext cx="2" cy="540068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36" name="文字方塊 49"/>
          <p:cNvSpPr txBox="1">
            <a:spLocks noChangeArrowheads="1"/>
          </p:cNvSpPr>
          <p:nvPr/>
        </p:nvSpPr>
        <p:spPr bwMode="auto">
          <a:xfrm>
            <a:off x="7272345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7" name="文字方塊 50"/>
          <p:cNvSpPr txBox="1">
            <a:spLocks noChangeArrowheads="1"/>
          </p:cNvSpPr>
          <p:nvPr/>
        </p:nvSpPr>
        <p:spPr bwMode="auto">
          <a:xfrm>
            <a:off x="763239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0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38" name="文字方塊 50"/>
          <p:cNvSpPr txBox="1">
            <a:spLocks noChangeArrowheads="1"/>
          </p:cNvSpPr>
          <p:nvPr/>
        </p:nvSpPr>
        <p:spPr bwMode="auto">
          <a:xfrm>
            <a:off x="799243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39" name="直線單箭頭接點 55"/>
          <p:cNvCxnSpPr>
            <a:cxnSpLocks noChangeShapeType="1"/>
          </p:cNvCxnSpPr>
          <p:nvPr/>
        </p:nvCxnSpPr>
        <p:spPr bwMode="auto">
          <a:xfrm flipH="1" flipV="1">
            <a:off x="3671885" y="6489391"/>
            <a:ext cx="4500579" cy="2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40" name="直線單箭頭接點 55"/>
          <p:cNvCxnSpPr>
            <a:cxnSpLocks noChangeShapeType="1"/>
          </p:cNvCxnSpPr>
          <p:nvPr/>
        </p:nvCxnSpPr>
        <p:spPr bwMode="auto">
          <a:xfrm flipV="1">
            <a:off x="3671885" y="5949322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sp>
        <p:nvSpPr>
          <p:cNvPr id="41" name="文字方塊 49"/>
          <p:cNvSpPr txBox="1">
            <a:spLocks noChangeArrowheads="1"/>
          </p:cNvSpPr>
          <p:nvPr/>
        </p:nvSpPr>
        <p:spPr bwMode="auto">
          <a:xfrm>
            <a:off x="5652138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2" name="文字方塊 50"/>
          <p:cNvSpPr txBox="1">
            <a:spLocks noChangeArrowheads="1"/>
          </p:cNvSpPr>
          <p:nvPr/>
        </p:nvSpPr>
        <p:spPr bwMode="auto">
          <a:xfrm>
            <a:off x="6012184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1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3" name="文字方塊 50"/>
          <p:cNvSpPr txBox="1">
            <a:spLocks noChangeArrowheads="1"/>
          </p:cNvSpPr>
          <p:nvPr/>
        </p:nvSpPr>
        <p:spPr bwMode="auto">
          <a:xfrm>
            <a:off x="6372230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44" name="直線單箭頭接點 55"/>
          <p:cNvCxnSpPr>
            <a:cxnSpLocks noChangeShapeType="1"/>
          </p:cNvCxnSpPr>
          <p:nvPr/>
        </p:nvCxnSpPr>
        <p:spPr bwMode="auto">
          <a:xfrm>
            <a:off x="6552253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5" name="直線單箭頭接點 55"/>
          <p:cNvCxnSpPr>
            <a:cxnSpLocks noChangeShapeType="1"/>
          </p:cNvCxnSpPr>
          <p:nvPr/>
        </p:nvCxnSpPr>
        <p:spPr bwMode="auto">
          <a:xfrm>
            <a:off x="3671885" y="5949322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46" name="直線單箭頭接點 55"/>
          <p:cNvCxnSpPr>
            <a:cxnSpLocks noChangeShapeType="1"/>
          </p:cNvCxnSpPr>
          <p:nvPr/>
        </p:nvCxnSpPr>
        <p:spPr bwMode="auto">
          <a:xfrm flipH="1" flipV="1">
            <a:off x="6732276" y="5769300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47" name="文字方塊 49"/>
          <p:cNvSpPr txBox="1">
            <a:spLocks noChangeArrowheads="1"/>
          </p:cNvSpPr>
          <p:nvPr/>
        </p:nvSpPr>
        <p:spPr bwMode="auto">
          <a:xfrm>
            <a:off x="4031931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8" name="文字方塊 50"/>
          <p:cNvSpPr txBox="1">
            <a:spLocks noChangeArrowheads="1"/>
          </p:cNvSpPr>
          <p:nvPr/>
        </p:nvSpPr>
        <p:spPr bwMode="auto">
          <a:xfrm>
            <a:off x="4391977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r>
              <a:rPr lang="en-US" altLang="zh-TW" sz="1600" dirty="0" smtClean="0">
                <a:solidFill>
                  <a:prstClr val="black"/>
                </a:solidFill>
                <a:cs typeface="Courier New" pitchFamily="49" charset="0"/>
              </a:rPr>
              <a:t>3</a:t>
            </a:r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sp>
        <p:nvSpPr>
          <p:cNvPr id="49" name="文字方塊 50"/>
          <p:cNvSpPr txBox="1">
            <a:spLocks noChangeArrowheads="1"/>
          </p:cNvSpPr>
          <p:nvPr/>
        </p:nvSpPr>
        <p:spPr bwMode="auto">
          <a:xfrm>
            <a:off x="4752023" y="5589276"/>
            <a:ext cx="360000" cy="540069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algn="ctr"/>
            <a:endParaRPr lang="zh-TW" altLang="en-US" sz="1600" dirty="0">
              <a:solidFill>
                <a:prstClr val="black"/>
              </a:solidFill>
              <a:cs typeface="Courier New" pitchFamily="49" charset="0"/>
            </a:endParaRPr>
          </a:p>
        </p:txBody>
      </p:sp>
      <p:cxnSp>
        <p:nvCxnSpPr>
          <p:cNvPr id="50" name="直線單箭頭接點 55"/>
          <p:cNvCxnSpPr>
            <a:cxnSpLocks noChangeShapeType="1"/>
          </p:cNvCxnSpPr>
          <p:nvPr/>
        </p:nvCxnSpPr>
        <p:spPr bwMode="auto">
          <a:xfrm>
            <a:off x="4932046" y="5949322"/>
            <a:ext cx="720000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1" name="直線單箭頭接點 55"/>
          <p:cNvCxnSpPr>
            <a:cxnSpLocks noChangeShapeType="1"/>
          </p:cNvCxnSpPr>
          <p:nvPr/>
        </p:nvCxnSpPr>
        <p:spPr bwMode="auto">
          <a:xfrm flipH="1" flipV="1">
            <a:off x="5112069" y="5769299"/>
            <a:ext cx="720093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cxnSp>
        <p:nvCxnSpPr>
          <p:cNvPr id="52" name="直線單箭頭接點 55"/>
          <p:cNvCxnSpPr>
            <a:cxnSpLocks noChangeShapeType="1"/>
          </p:cNvCxnSpPr>
          <p:nvPr/>
        </p:nvCxnSpPr>
        <p:spPr bwMode="auto">
          <a:xfrm flipV="1">
            <a:off x="8712531" y="5769300"/>
            <a:ext cx="0" cy="54007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3" name="直線單箭頭接點 55"/>
          <p:cNvCxnSpPr>
            <a:cxnSpLocks noChangeShapeType="1"/>
          </p:cNvCxnSpPr>
          <p:nvPr/>
        </p:nvCxnSpPr>
        <p:spPr bwMode="auto">
          <a:xfrm>
            <a:off x="4211954" y="5769299"/>
            <a:ext cx="0" cy="540069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4" name="直線單箭頭接點 55"/>
          <p:cNvCxnSpPr>
            <a:cxnSpLocks noChangeShapeType="1"/>
          </p:cNvCxnSpPr>
          <p:nvPr/>
        </p:nvCxnSpPr>
        <p:spPr bwMode="auto">
          <a:xfrm>
            <a:off x="4211954" y="6309368"/>
            <a:ext cx="4500577" cy="1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 type="none" w="med" len="med"/>
            <a:tailEnd type="none" w="med" len="med"/>
          </a:ln>
        </p:spPr>
      </p:cxnSp>
      <p:cxnSp>
        <p:nvCxnSpPr>
          <p:cNvPr id="55" name="直線單箭頭接點 55"/>
          <p:cNvCxnSpPr>
            <a:cxnSpLocks noChangeShapeType="1"/>
          </p:cNvCxnSpPr>
          <p:nvPr/>
        </p:nvCxnSpPr>
        <p:spPr bwMode="auto">
          <a:xfrm flipH="1">
            <a:off x="8352483" y="5769299"/>
            <a:ext cx="360046" cy="0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arrow" w="lg" len="lg"/>
          </a:ln>
        </p:spPr>
      </p:cxnSp>
      <p:sp>
        <p:nvSpPr>
          <p:cNvPr id="56" name="文字方塊 55"/>
          <p:cNvSpPr txBox="1"/>
          <p:nvPr/>
        </p:nvSpPr>
        <p:spPr>
          <a:xfrm>
            <a:off x="4932046" y="4149091"/>
            <a:ext cx="1080138" cy="720000"/>
          </a:xfrm>
          <a:prstGeom prst="rect">
            <a:avLst/>
          </a:prstGeom>
          <a:noFill/>
        </p:spPr>
        <p:txBody>
          <a:bodyPr wrap="square" lIns="72000" tIns="36000" rIns="72000" bIns="0" rtlCol="0" anchor="ctr" anchorCtr="0">
            <a:noAutofit/>
          </a:bodyPr>
          <a:lstStyle/>
          <a:p>
            <a:pPr algn="ctr"/>
            <a:r>
              <a:rPr lang="en-US" altLang="zh-TW" sz="20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list</a:t>
            </a:r>
            <a:endParaRPr lang="zh-TW" altLang="en-US" sz="2000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sp>
        <p:nvSpPr>
          <p:cNvPr id="57" name="文字方塊 49"/>
          <p:cNvSpPr txBox="1">
            <a:spLocks noChangeArrowheads="1"/>
          </p:cNvSpPr>
          <p:nvPr/>
        </p:nvSpPr>
        <p:spPr bwMode="auto">
          <a:xfrm>
            <a:off x="972000" y="414900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next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8" name="文字方塊 50"/>
          <p:cNvSpPr txBox="1">
            <a:spLocks noChangeArrowheads="1"/>
          </p:cNvSpPr>
          <p:nvPr/>
        </p:nvSpPr>
        <p:spPr bwMode="auto">
          <a:xfrm>
            <a:off x="1692005" y="4149000"/>
            <a:ext cx="90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myVal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59" name="文字方塊 50"/>
          <p:cNvSpPr txBox="1">
            <a:spLocks noChangeArrowheads="1"/>
          </p:cNvSpPr>
          <p:nvPr/>
        </p:nvSpPr>
        <p:spPr bwMode="auto">
          <a:xfrm>
            <a:off x="2592207" y="4149000"/>
            <a:ext cx="720000" cy="540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tIns="54000" bIns="3600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Courier New" pitchFamily="49" charset="0"/>
              </a:rPr>
              <a:t>prev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Courier New" pitchFamily="49" charset="0"/>
            </a:endParaRPr>
          </a:p>
        </p:txBody>
      </p:sp>
      <p:sp>
        <p:nvSpPr>
          <p:cNvPr id="60" name="流程圖: 程序 59"/>
          <p:cNvSpPr/>
          <p:nvPr/>
        </p:nvSpPr>
        <p:spPr>
          <a:xfrm>
            <a:off x="6012184" y="3789046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1" name="流程圖: 程序 60"/>
          <p:cNvSpPr/>
          <p:nvPr/>
        </p:nvSpPr>
        <p:spPr>
          <a:xfrm>
            <a:off x="6192207" y="4149091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62" name="流程圖: 程序 61"/>
          <p:cNvSpPr/>
          <p:nvPr/>
        </p:nvSpPr>
        <p:spPr>
          <a:xfrm>
            <a:off x="7272344" y="4149092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7632390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64" name="矩形 63"/>
          <p:cNvSpPr/>
          <p:nvPr/>
        </p:nvSpPr>
        <p:spPr>
          <a:xfrm>
            <a:off x="6552252" y="4509138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2</a:t>
            </a:r>
            <a:endParaRPr lang="zh-TW" altLang="en-US" sz="1600" dirty="0"/>
          </a:p>
        </p:txBody>
      </p:sp>
      <p:sp>
        <p:nvSpPr>
          <p:cNvPr id="65" name="流程圖: 程序 64"/>
          <p:cNvSpPr/>
          <p:nvPr/>
        </p:nvSpPr>
        <p:spPr>
          <a:xfrm>
            <a:off x="6192206" y="4149092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732276" y="3789046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 flipH="1">
            <a:off x="7812392" y="4689161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  <p:sp>
        <p:nvSpPr>
          <p:cNvPr id="68" name="流程圖: 程序 67"/>
          <p:cNvSpPr/>
          <p:nvPr/>
        </p:nvSpPr>
        <p:spPr>
          <a:xfrm>
            <a:off x="6012184" y="368609"/>
            <a:ext cx="2520322" cy="1440184"/>
          </a:xfrm>
          <a:prstGeom prst="flowChartProcess">
            <a:avLst/>
          </a:prstGeom>
          <a:solidFill>
            <a:srgbClr val="96FF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sp>
        <p:nvSpPr>
          <p:cNvPr id="69" name="流程圖: 程序 68"/>
          <p:cNvSpPr/>
          <p:nvPr/>
        </p:nvSpPr>
        <p:spPr>
          <a:xfrm>
            <a:off x="6192207" y="728654"/>
            <a:ext cx="2160276" cy="900115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800" kern="0" dirty="0" smtClean="0">
              <a:solidFill>
                <a:srgbClr val="0000FF"/>
              </a:solidFill>
              <a:ea typeface="微軟正黑體"/>
            </a:endParaRPr>
          </a:p>
        </p:txBody>
      </p:sp>
      <p:sp>
        <p:nvSpPr>
          <p:cNvPr id="70" name="流程圖: 程序 69"/>
          <p:cNvSpPr/>
          <p:nvPr/>
        </p:nvSpPr>
        <p:spPr>
          <a:xfrm>
            <a:off x="7272344" y="728655"/>
            <a:ext cx="1079931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lIns="36000" rIns="3600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myHead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7632390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1600" dirty="0"/>
          </a:p>
        </p:txBody>
      </p:sp>
      <p:sp>
        <p:nvSpPr>
          <p:cNvPr id="72" name="矩形 71"/>
          <p:cNvSpPr/>
          <p:nvPr/>
        </p:nvSpPr>
        <p:spPr>
          <a:xfrm>
            <a:off x="6552252" y="1088701"/>
            <a:ext cx="360046" cy="360046"/>
          </a:xfrm>
          <a:prstGeom prst="rect">
            <a:avLst/>
          </a:prstGeom>
          <a:solidFill>
            <a:srgbClr val="92D05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1600" dirty="0" smtClean="0"/>
              <a:t>4</a:t>
            </a:r>
            <a:endParaRPr lang="zh-TW" altLang="en-US" sz="1600" dirty="0"/>
          </a:p>
        </p:txBody>
      </p:sp>
      <p:sp>
        <p:nvSpPr>
          <p:cNvPr id="73" name="流程圖: 程序 72"/>
          <p:cNvSpPr/>
          <p:nvPr/>
        </p:nvSpPr>
        <p:spPr>
          <a:xfrm>
            <a:off x="6192206" y="728655"/>
            <a:ext cx="1080137" cy="360000"/>
          </a:xfrm>
          <a:prstGeom prst="flowChartProcess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600" kern="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微軟正黑體"/>
              </a:rPr>
              <a:t>mySize</a:t>
            </a:r>
            <a:endParaRPr kumimoji="0" lang="zh-TW" alt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 panose="020B0609040504020204" pitchFamily="49" charset="0"/>
              <a:ea typeface="微軟正黑體"/>
            </a:endParaRPr>
          </a:p>
        </p:txBody>
      </p:sp>
      <p:sp>
        <p:nvSpPr>
          <p:cNvPr id="74" name="文字方塊 73"/>
          <p:cNvSpPr txBox="1"/>
          <p:nvPr/>
        </p:nvSpPr>
        <p:spPr>
          <a:xfrm>
            <a:off x="6732276" y="368609"/>
            <a:ext cx="1080138" cy="360000"/>
          </a:xfrm>
          <a:prstGeom prst="rect">
            <a:avLst/>
          </a:prstGeom>
          <a:noFill/>
        </p:spPr>
        <p:txBody>
          <a:bodyPr wrap="square" lIns="72000" tIns="0" rIns="72000" bIns="36000" rtlCol="0" anchor="ctr" anchorCtr="0">
            <a:noAutofit/>
          </a:bodyPr>
          <a:lstStyle/>
          <a:p>
            <a:pPr lvl="0" algn="ctr">
              <a:defRPr/>
            </a:pPr>
            <a:r>
              <a:rPr lang="en-US" altLang="zh-TW" dirty="0" err="1">
                <a:solidFill>
                  <a:prstClr val="black"/>
                </a:solidFill>
                <a:cs typeface="Times New Roman" panose="02020603050405020304" pitchFamily="18" charset="0"/>
              </a:rPr>
              <a:t>myData</a:t>
            </a:r>
            <a:endParaRPr lang="en-US" altLang="zh-TW" dirty="0">
              <a:solidFill>
                <a:prstClr val="black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75" name="直線單箭頭接點 74"/>
          <p:cNvCxnSpPr/>
          <p:nvPr/>
        </p:nvCxnSpPr>
        <p:spPr>
          <a:xfrm flipH="1">
            <a:off x="7812392" y="1268724"/>
            <a:ext cx="22" cy="90011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headEnd type="none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303132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 smtClean="0">
                <a:solidFill>
                  <a:srgbClr val="000000"/>
                </a:solidFill>
                <a:ea typeface="細明體" panose="02020509000000000000" pitchFamily="49" charset="-120"/>
              </a:rPr>
              <a:t>deque.resize</a:t>
            </a:r>
            <a:r>
              <a:rPr lang="en-US" altLang="zh-TW" dirty="0" smtClean="0">
                <a:solidFill>
                  <a:srgbClr val="000000"/>
                </a:solidFill>
                <a:ea typeface="細明體" panose="02020509000000000000" pitchFamily="49" charset="-120"/>
              </a:rPr>
              <a:t>( 28 );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07326" y="378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deque2.myData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412000" y="198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795403"/>
              </p:ext>
            </p:extLst>
          </p:nvPr>
        </p:nvGraphicFramePr>
        <p:xfrm>
          <a:off x="2412253" y="216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672000" y="234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 flipV="1">
            <a:off x="457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874158"/>
              </p:ext>
            </p:extLst>
          </p:nvPr>
        </p:nvGraphicFramePr>
        <p:xfrm>
          <a:off x="4392000" y="216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0" name="Line 43"/>
          <p:cNvSpPr>
            <a:spLocks noChangeShapeType="1"/>
          </p:cNvSpPr>
          <p:nvPr/>
        </p:nvSpPr>
        <p:spPr bwMode="auto">
          <a:xfrm flipV="1">
            <a:off x="4572000" y="23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3" name="Line 43"/>
          <p:cNvSpPr>
            <a:spLocks noChangeShapeType="1"/>
          </p:cNvSpPr>
          <p:nvPr/>
        </p:nvSpPr>
        <p:spPr bwMode="auto">
          <a:xfrm>
            <a:off x="4572000" y="48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5" name="Line 43"/>
          <p:cNvSpPr>
            <a:spLocks noChangeShapeType="1"/>
          </p:cNvSpPr>
          <p:nvPr/>
        </p:nvSpPr>
        <p:spPr bwMode="auto">
          <a:xfrm>
            <a:off x="4572000" y="45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4572000" y="41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9" name="Line 43"/>
          <p:cNvSpPr>
            <a:spLocks noChangeShapeType="1"/>
          </p:cNvSpPr>
          <p:nvPr/>
        </p:nvSpPr>
        <p:spPr bwMode="auto">
          <a:xfrm>
            <a:off x="4572000" y="37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11" name="Line 43"/>
          <p:cNvSpPr>
            <a:spLocks noChangeShapeType="1"/>
          </p:cNvSpPr>
          <p:nvPr/>
        </p:nvSpPr>
        <p:spPr bwMode="auto">
          <a:xfrm flipV="1">
            <a:off x="4572000" y="34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39814"/>
              </p:ext>
            </p:extLst>
          </p:nvPr>
        </p:nvGraphicFramePr>
        <p:xfrm>
          <a:off x="51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406461"/>
              </p:ext>
            </p:extLst>
          </p:nvPr>
        </p:nvGraphicFramePr>
        <p:xfrm>
          <a:off x="511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772794"/>
              </p:ext>
            </p:extLst>
          </p:nvPr>
        </p:nvGraphicFramePr>
        <p:xfrm>
          <a:off x="51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030309"/>
              </p:ext>
            </p:extLst>
          </p:nvPr>
        </p:nvGraphicFramePr>
        <p:xfrm>
          <a:off x="511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509756"/>
              </p:ext>
            </p:extLst>
          </p:nvPr>
        </p:nvGraphicFramePr>
        <p:xfrm>
          <a:off x="511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367301"/>
              </p:ext>
            </p:extLst>
          </p:nvPr>
        </p:nvGraphicFramePr>
        <p:xfrm>
          <a:off x="511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642999"/>
              </p:ext>
            </p:extLst>
          </p:nvPr>
        </p:nvGraphicFramePr>
        <p:xfrm>
          <a:off x="511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308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0208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( 29 );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07326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41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26872"/>
              </p:ext>
            </p:extLst>
          </p:nvPr>
        </p:nvGraphicFramePr>
        <p:xfrm>
          <a:off x="241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672000" y="180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 flipV="1">
            <a:off x="457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399539"/>
              </p:ext>
            </p:extLst>
          </p:nvPr>
        </p:nvGraphicFramePr>
        <p:xfrm>
          <a:off x="4392000" y="162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0" name="Line 43"/>
          <p:cNvSpPr>
            <a:spLocks noChangeShapeType="1"/>
          </p:cNvSpPr>
          <p:nvPr/>
        </p:nvSpPr>
        <p:spPr bwMode="auto">
          <a:xfrm flipV="1">
            <a:off x="457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3" name="Line 43"/>
          <p:cNvSpPr>
            <a:spLocks noChangeShapeType="1"/>
          </p:cNvSpPr>
          <p:nvPr/>
        </p:nvSpPr>
        <p:spPr bwMode="auto">
          <a:xfrm>
            <a:off x="457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5" name="Line 43"/>
          <p:cNvSpPr>
            <a:spLocks noChangeShapeType="1"/>
          </p:cNvSpPr>
          <p:nvPr/>
        </p:nvSpPr>
        <p:spPr bwMode="auto">
          <a:xfrm>
            <a:off x="457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457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9" name="Line 43"/>
          <p:cNvSpPr>
            <a:spLocks noChangeShapeType="1"/>
          </p:cNvSpPr>
          <p:nvPr/>
        </p:nvSpPr>
        <p:spPr bwMode="auto">
          <a:xfrm>
            <a:off x="457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11" name="Line 43"/>
          <p:cNvSpPr>
            <a:spLocks noChangeShapeType="1"/>
          </p:cNvSpPr>
          <p:nvPr/>
        </p:nvSpPr>
        <p:spPr bwMode="auto">
          <a:xfrm flipV="1">
            <a:off x="457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5" name="表格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713099"/>
              </p:ext>
            </p:extLst>
          </p:nvPr>
        </p:nvGraphicFramePr>
        <p:xfrm>
          <a:off x="511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251070"/>
              </p:ext>
            </p:extLst>
          </p:nvPr>
        </p:nvGraphicFramePr>
        <p:xfrm>
          <a:off x="51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74829"/>
              </p:ext>
            </p:extLst>
          </p:nvPr>
        </p:nvGraphicFramePr>
        <p:xfrm>
          <a:off x="511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48" name="表格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446356"/>
              </p:ext>
            </p:extLst>
          </p:nvPr>
        </p:nvGraphicFramePr>
        <p:xfrm>
          <a:off x="511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556057"/>
              </p:ext>
            </p:extLst>
          </p:nvPr>
        </p:nvGraphicFramePr>
        <p:xfrm>
          <a:off x="511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95573"/>
              </p:ext>
            </p:extLst>
          </p:nvPr>
        </p:nvGraphicFramePr>
        <p:xfrm>
          <a:off x="511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48757"/>
              </p:ext>
            </p:extLst>
          </p:nvPr>
        </p:nvGraphicFramePr>
        <p:xfrm>
          <a:off x="511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961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( 29 );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07326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41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826811"/>
              </p:ext>
            </p:extLst>
          </p:nvPr>
        </p:nvGraphicFramePr>
        <p:xfrm>
          <a:off x="241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672000" y="729000"/>
            <a:ext cx="72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730"/>
              </p:ext>
            </p:extLst>
          </p:nvPr>
        </p:nvGraphicFramePr>
        <p:xfrm>
          <a:off x="439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 flipV="1">
            <a:off x="457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457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V="1">
            <a:off x="457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457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V="1">
            <a:off x="457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457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457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5015"/>
              </p:ext>
            </p:extLst>
          </p:nvPr>
        </p:nvGraphicFramePr>
        <p:xfrm>
          <a:off x="511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77213"/>
              </p:ext>
            </p:extLst>
          </p:nvPr>
        </p:nvGraphicFramePr>
        <p:xfrm>
          <a:off x="511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88508"/>
              </p:ext>
            </p:extLst>
          </p:nvPr>
        </p:nvGraphicFramePr>
        <p:xfrm>
          <a:off x="511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16382"/>
              </p:ext>
            </p:extLst>
          </p:nvPr>
        </p:nvGraphicFramePr>
        <p:xfrm>
          <a:off x="511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84878"/>
              </p:ext>
            </p:extLst>
          </p:nvPr>
        </p:nvGraphicFramePr>
        <p:xfrm>
          <a:off x="511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85575"/>
              </p:ext>
            </p:extLst>
          </p:nvPr>
        </p:nvGraphicFramePr>
        <p:xfrm>
          <a:off x="51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56119"/>
              </p:ext>
            </p:extLst>
          </p:nvPr>
        </p:nvGraphicFramePr>
        <p:xfrm>
          <a:off x="511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94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( 29 );</a:t>
            </a:r>
            <a:endParaRPr lang="zh-TW" altLang="en-US" dirty="0">
              <a:solidFill>
                <a:prstClr val="black"/>
              </a:solidFill>
            </a:endParaRPr>
          </a:p>
        </p:txBody>
      </p:sp>
      <p:sp>
        <p:nvSpPr>
          <p:cNvPr id="41" name="文字方塊 40"/>
          <p:cNvSpPr txBox="1"/>
          <p:nvPr/>
        </p:nvSpPr>
        <p:spPr>
          <a:xfrm>
            <a:off x="2407326" y="324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412000" y="144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162447"/>
              </p:ext>
            </p:extLst>
          </p:nvPr>
        </p:nvGraphicFramePr>
        <p:xfrm>
          <a:off x="2412253" y="162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16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29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672000" y="729000"/>
            <a:ext cx="720000" cy="10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4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62049"/>
              </p:ext>
            </p:extLst>
          </p:nvPr>
        </p:nvGraphicFramePr>
        <p:xfrm>
          <a:off x="4392000" y="549000"/>
          <a:ext cx="360000" cy="57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0319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35563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243815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2367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1050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27912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9000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684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6" name="Line 43"/>
          <p:cNvSpPr>
            <a:spLocks noChangeShapeType="1"/>
          </p:cNvSpPr>
          <p:nvPr/>
        </p:nvSpPr>
        <p:spPr bwMode="auto">
          <a:xfrm flipV="1">
            <a:off x="4572000" y="12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7" name="Line 43"/>
          <p:cNvSpPr>
            <a:spLocks noChangeShapeType="1"/>
          </p:cNvSpPr>
          <p:nvPr/>
        </p:nvSpPr>
        <p:spPr bwMode="auto">
          <a:xfrm>
            <a:off x="4572000" y="32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 flipV="1">
            <a:off x="4572000" y="288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1" name="Line 43"/>
          <p:cNvSpPr>
            <a:spLocks noChangeShapeType="1"/>
          </p:cNvSpPr>
          <p:nvPr/>
        </p:nvSpPr>
        <p:spPr bwMode="auto">
          <a:xfrm flipV="1">
            <a:off x="4572000" y="234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2" name="Line 43"/>
          <p:cNvSpPr>
            <a:spLocks noChangeShapeType="1"/>
          </p:cNvSpPr>
          <p:nvPr/>
        </p:nvSpPr>
        <p:spPr bwMode="auto">
          <a:xfrm flipV="1">
            <a:off x="4572000" y="18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3" name="Line 43"/>
          <p:cNvSpPr>
            <a:spLocks noChangeShapeType="1"/>
          </p:cNvSpPr>
          <p:nvPr/>
        </p:nvSpPr>
        <p:spPr bwMode="auto">
          <a:xfrm>
            <a:off x="4572000" y="360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4572000" y="396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>
            <a:off x="4572000" y="432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45015"/>
              </p:ext>
            </p:extLst>
          </p:nvPr>
        </p:nvGraphicFramePr>
        <p:xfrm>
          <a:off x="511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6" name="表格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77213"/>
              </p:ext>
            </p:extLst>
          </p:nvPr>
        </p:nvGraphicFramePr>
        <p:xfrm>
          <a:off x="511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7" name="表格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88508"/>
              </p:ext>
            </p:extLst>
          </p:nvPr>
        </p:nvGraphicFramePr>
        <p:xfrm>
          <a:off x="511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416382"/>
              </p:ext>
            </p:extLst>
          </p:nvPr>
        </p:nvGraphicFramePr>
        <p:xfrm>
          <a:off x="511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89" name="表格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384878"/>
              </p:ext>
            </p:extLst>
          </p:nvPr>
        </p:nvGraphicFramePr>
        <p:xfrm>
          <a:off x="5112000" y="10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0" name="表格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885575"/>
              </p:ext>
            </p:extLst>
          </p:nvPr>
        </p:nvGraphicFramePr>
        <p:xfrm>
          <a:off x="51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1" name="表格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56119"/>
              </p:ext>
            </p:extLst>
          </p:nvPr>
        </p:nvGraphicFramePr>
        <p:xfrm>
          <a:off x="511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001353"/>
              </p:ext>
            </p:extLst>
          </p:nvPr>
        </p:nvGraphicFramePr>
        <p:xfrm>
          <a:off x="511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59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8413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deque.resize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( 29 );</a:t>
            </a:r>
          </a:p>
        </p:txBody>
      </p:sp>
      <p:sp>
        <p:nvSpPr>
          <p:cNvPr id="41" name="文字方塊 40"/>
          <p:cNvSpPr txBox="1"/>
          <p:nvPr/>
        </p:nvSpPr>
        <p:spPr>
          <a:xfrm>
            <a:off x="2407326" y="3789000"/>
            <a:ext cx="1620000" cy="360046"/>
          </a:xfrm>
          <a:prstGeom prst="rect">
            <a:avLst/>
          </a:prstGeom>
          <a:noFill/>
        </p:spPr>
        <p:txBody>
          <a:bodyPr wrap="square" lIns="0" tIns="36000" rIns="0" bIns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Lucida Console"/>
                <a:ea typeface="新細明體"/>
                <a:cs typeface="Times New Roman" panose="02020603050405020304" pitchFamily="18" charset="0"/>
              </a:rPr>
              <a:t>deque.myData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Console"/>
              <a:ea typeface="新細明體"/>
              <a:cs typeface="Times New Roman" panose="02020603050405020304" pitchFamily="18" charset="0"/>
            </a:endParaRPr>
          </a:p>
        </p:txBody>
      </p:sp>
      <p:sp>
        <p:nvSpPr>
          <p:cNvPr id="49" name="流程圖: 程序 48"/>
          <p:cNvSpPr/>
          <p:nvPr/>
        </p:nvSpPr>
        <p:spPr>
          <a:xfrm>
            <a:off x="2412000" y="1989000"/>
            <a:ext cx="1619977" cy="1800000"/>
          </a:xfrm>
          <a:prstGeom prst="flowChartProcess">
            <a:avLst/>
          </a:prstGeom>
          <a:solidFill>
            <a:srgbClr val="66CCFF"/>
          </a:solidFill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72000" rtlCol="0" anchor="t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8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Lucida Console"/>
              <a:ea typeface="微軟正黑體"/>
              <a:cs typeface="+mn-cs"/>
            </a:endParaRPr>
          </a:p>
        </p:txBody>
      </p:sp>
      <p:graphicFrame>
        <p:nvGraphicFramePr>
          <p:cNvPr id="50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530452"/>
              </p:ext>
            </p:extLst>
          </p:nvPr>
        </p:nvGraphicFramePr>
        <p:xfrm>
          <a:off x="2412253" y="2168792"/>
          <a:ext cx="144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mapSize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myOff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mySize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  <a:cs typeface="Courier New" panose="02070309020205020404" pitchFamily="49" charset="0"/>
                        </a:rPr>
                        <a:t>27</a:t>
                      </a: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3" name="Line 43"/>
          <p:cNvSpPr>
            <a:spLocks noChangeShapeType="1"/>
          </p:cNvSpPr>
          <p:nvPr/>
        </p:nvSpPr>
        <p:spPr bwMode="auto">
          <a:xfrm flipV="1">
            <a:off x="3672000" y="2349000"/>
            <a:ext cx="72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95" name="Line 43"/>
          <p:cNvSpPr>
            <a:spLocks noChangeShapeType="1"/>
          </p:cNvSpPr>
          <p:nvPr/>
        </p:nvSpPr>
        <p:spPr bwMode="auto">
          <a:xfrm flipV="1">
            <a:off x="4572000" y="18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96" name="表格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034354"/>
              </p:ext>
            </p:extLst>
          </p:nvPr>
        </p:nvGraphicFramePr>
        <p:xfrm>
          <a:off x="5112000" y="16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642635"/>
              </p:ext>
            </p:extLst>
          </p:nvPr>
        </p:nvGraphicFramePr>
        <p:xfrm>
          <a:off x="4392000" y="2169000"/>
          <a:ext cx="360000" cy="28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ourier New"/>
                          <a:ea typeface="標楷體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8" name="表格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483815"/>
              </p:ext>
            </p:extLst>
          </p:nvPr>
        </p:nvGraphicFramePr>
        <p:xfrm>
          <a:off x="5112000" y="21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748447"/>
              </p:ext>
            </p:extLst>
          </p:nvPr>
        </p:nvGraphicFramePr>
        <p:xfrm>
          <a:off x="5112000" y="27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0" name="Line 43"/>
          <p:cNvSpPr>
            <a:spLocks noChangeShapeType="1"/>
          </p:cNvSpPr>
          <p:nvPr/>
        </p:nvSpPr>
        <p:spPr bwMode="auto">
          <a:xfrm flipV="1">
            <a:off x="4572000" y="23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sp>
        <p:nvSpPr>
          <p:cNvPr id="101" name="Line 43"/>
          <p:cNvSpPr>
            <a:spLocks noChangeShapeType="1"/>
          </p:cNvSpPr>
          <p:nvPr/>
        </p:nvSpPr>
        <p:spPr bwMode="auto">
          <a:xfrm flipV="1">
            <a:off x="4572000" y="28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2" name="表格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431676"/>
              </p:ext>
            </p:extLst>
          </p:nvPr>
        </p:nvGraphicFramePr>
        <p:xfrm>
          <a:off x="5112000" y="540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3" name="Line 43"/>
          <p:cNvSpPr>
            <a:spLocks noChangeShapeType="1"/>
          </p:cNvSpPr>
          <p:nvPr/>
        </p:nvSpPr>
        <p:spPr bwMode="auto">
          <a:xfrm>
            <a:off x="4572000" y="4869000"/>
            <a:ext cx="540000" cy="72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4" name="表格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097421"/>
              </p:ext>
            </p:extLst>
          </p:nvPr>
        </p:nvGraphicFramePr>
        <p:xfrm>
          <a:off x="5112000" y="486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5" name="Line 43"/>
          <p:cNvSpPr>
            <a:spLocks noChangeShapeType="1"/>
          </p:cNvSpPr>
          <p:nvPr/>
        </p:nvSpPr>
        <p:spPr bwMode="auto">
          <a:xfrm>
            <a:off x="4572000" y="4509000"/>
            <a:ext cx="540000" cy="54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6" name="表格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252975"/>
              </p:ext>
            </p:extLst>
          </p:nvPr>
        </p:nvGraphicFramePr>
        <p:xfrm>
          <a:off x="5112000" y="432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7" name="Line 43"/>
          <p:cNvSpPr>
            <a:spLocks noChangeShapeType="1"/>
          </p:cNvSpPr>
          <p:nvPr/>
        </p:nvSpPr>
        <p:spPr bwMode="auto">
          <a:xfrm>
            <a:off x="4572000" y="4149000"/>
            <a:ext cx="540000" cy="36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08" name="表格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688170"/>
              </p:ext>
            </p:extLst>
          </p:nvPr>
        </p:nvGraphicFramePr>
        <p:xfrm>
          <a:off x="5112000" y="378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20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09" name="Line 43"/>
          <p:cNvSpPr>
            <a:spLocks noChangeShapeType="1"/>
          </p:cNvSpPr>
          <p:nvPr/>
        </p:nvSpPr>
        <p:spPr bwMode="auto">
          <a:xfrm>
            <a:off x="4572000" y="3789000"/>
            <a:ext cx="540000" cy="180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  <p:graphicFrame>
        <p:nvGraphicFramePr>
          <p:cNvPr id="110" name="表格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164387"/>
              </p:ext>
            </p:extLst>
          </p:nvPr>
        </p:nvGraphicFramePr>
        <p:xfrm>
          <a:off x="5112000" y="3249000"/>
          <a:ext cx="144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84295251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70460727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90913792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5406712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 smtClean="0">
                          <a:latin typeface="+mn-lt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754044"/>
                  </a:ext>
                </a:extLst>
              </a:tr>
            </a:tbl>
          </a:graphicData>
        </a:graphic>
      </p:graphicFrame>
      <p:sp>
        <p:nvSpPr>
          <p:cNvPr id="111" name="Line 43"/>
          <p:cNvSpPr>
            <a:spLocks noChangeShapeType="1"/>
          </p:cNvSpPr>
          <p:nvPr/>
        </p:nvSpPr>
        <p:spPr bwMode="auto">
          <a:xfrm flipV="1">
            <a:off x="4572000" y="3429000"/>
            <a:ext cx="540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2000" b="1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  <a:ea typeface="標楷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764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Calibri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15487</TotalTime>
  <Words>564</Words>
  <Application>Microsoft Office PowerPoint</Application>
  <PresentationFormat>如螢幕大小 (4:3)</PresentationFormat>
  <Paragraphs>522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30" baseType="lpstr">
      <vt:lpstr>細明體</vt:lpstr>
      <vt:lpstr>微軟正黑體</vt:lpstr>
      <vt:lpstr>新細明體</vt:lpstr>
      <vt:lpstr>標楷體</vt:lpstr>
      <vt:lpstr>Arial</vt:lpstr>
      <vt:lpstr>Calibri</vt:lpstr>
      <vt:lpstr>Courier New</vt:lpstr>
      <vt:lpstr>Lucida Console</vt:lpstr>
      <vt:lpstr>Times New Roman</vt:lpstr>
      <vt:lpstr>Office 佈景主題</vt:lpstr>
      <vt:lpstr>deque.resize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jclin</dc:creator>
  <cp:lastModifiedBy>james</cp:lastModifiedBy>
  <cp:revision>961</cp:revision>
  <dcterms:created xsi:type="dcterms:W3CDTF">2013-03-13T12:22:18Z</dcterms:created>
  <dcterms:modified xsi:type="dcterms:W3CDTF">2023-05-13T10:44:48Z</dcterms:modified>
</cp:coreProperties>
</file>