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sldIdLst>
    <p:sldId id="256" r:id="rId2"/>
    <p:sldId id="331" r:id="rId3"/>
    <p:sldId id="332" r:id="rId4"/>
    <p:sldId id="417" r:id="rId5"/>
    <p:sldId id="419" r:id="rId6"/>
    <p:sldId id="420" r:id="rId7"/>
    <p:sldId id="421" r:id="rId8"/>
    <p:sldId id="422" r:id="rId9"/>
    <p:sldId id="438" r:id="rId10"/>
    <p:sldId id="506" r:id="rId11"/>
    <p:sldId id="505" r:id="rId12"/>
    <p:sldId id="504" r:id="rId13"/>
    <p:sldId id="503" r:id="rId14"/>
    <p:sldId id="502" r:id="rId15"/>
    <p:sldId id="501" r:id="rId16"/>
    <p:sldId id="500" r:id="rId17"/>
    <p:sldId id="499" r:id="rId18"/>
    <p:sldId id="498" r:id="rId19"/>
    <p:sldId id="497" r:id="rId20"/>
    <p:sldId id="496" r:id="rId21"/>
    <p:sldId id="495" r:id="rId22"/>
    <p:sldId id="494" r:id="rId23"/>
    <p:sldId id="493" r:id="rId24"/>
    <p:sldId id="492" r:id="rId25"/>
    <p:sldId id="491" r:id="rId26"/>
    <p:sldId id="490" r:id="rId27"/>
    <p:sldId id="489" r:id="rId28"/>
    <p:sldId id="488" r:id="rId29"/>
    <p:sldId id="487" r:id="rId30"/>
    <p:sldId id="486" r:id="rId31"/>
    <p:sldId id="483" r:id="rId32"/>
    <p:sldId id="449" r:id="rId33"/>
    <p:sldId id="451" r:id="rId34"/>
    <p:sldId id="452" r:id="rId35"/>
    <p:sldId id="453" r:id="rId36"/>
    <p:sldId id="454" r:id="rId37"/>
    <p:sldId id="455" r:id="rId38"/>
    <p:sldId id="457" r:id="rId39"/>
    <p:sldId id="456" r:id="rId40"/>
    <p:sldId id="458" r:id="rId41"/>
    <p:sldId id="459" r:id="rId42"/>
    <p:sldId id="460" r:id="rId43"/>
    <p:sldId id="461" r:id="rId44"/>
    <p:sldId id="462" r:id="rId45"/>
    <p:sldId id="463" r:id="rId46"/>
    <p:sldId id="464" r:id="rId47"/>
    <p:sldId id="465" r:id="rId48"/>
    <p:sldId id="466" r:id="rId49"/>
    <p:sldId id="467" r:id="rId50"/>
    <p:sldId id="468" r:id="rId51"/>
    <p:sldId id="469" r:id="rId52"/>
    <p:sldId id="470" r:id="rId53"/>
    <p:sldId id="471" r:id="rId54"/>
    <p:sldId id="472" r:id="rId55"/>
    <p:sldId id="474" r:id="rId56"/>
    <p:sldId id="473" r:id="rId57"/>
    <p:sldId id="475" r:id="rId58"/>
    <p:sldId id="476" r:id="rId59"/>
    <p:sldId id="477" r:id="rId60"/>
    <p:sldId id="478" r:id="rId61"/>
    <p:sldId id="479" r:id="rId62"/>
    <p:sldId id="480" r:id="rId63"/>
    <p:sldId id="507" r:id="rId64"/>
    <p:sldId id="508" r:id="rId65"/>
    <p:sldId id="509" r:id="rId66"/>
    <p:sldId id="485" r:id="rId67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90">
          <p15:clr>
            <a:srgbClr val="A4A3A4"/>
          </p15:clr>
        </p15:guide>
        <p15:guide id="2" pos="54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CC"/>
    <a:srgbClr val="993300"/>
    <a:srgbClr val="006600"/>
    <a:srgbClr val="CC3300"/>
    <a:srgbClr val="6600FF"/>
    <a:srgbClr val="CC0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 autoAdjust="0"/>
    <p:restoredTop sz="95227" autoAdjust="0"/>
  </p:normalViewPr>
  <p:slideViewPr>
    <p:cSldViewPr showGuides="1">
      <p:cViewPr varScale="1">
        <p:scale>
          <a:sx n="98" d="100"/>
          <a:sy n="98" d="100"/>
        </p:scale>
        <p:origin x="120" y="82"/>
      </p:cViewPr>
      <p:guideLst>
        <p:guide orient="horz" pos="890"/>
        <p:guide pos="542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1251"/>
    </p:cViewPr>
  </p:sorterViewPr>
  <p:gridSpacing cx="144018" cy="14401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3788" y="2133463"/>
            <a:ext cx="7776000" cy="1440000"/>
          </a:xfrm>
        </p:spPr>
        <p:txBody>
          <a:bodyPr/>
          <a:lstStyle>
            <a:lvl1pPr>
              <a:defRPr sz="5400">
                <a:solidFill>
                  <a:srgbClr val="0000FF"/>
                </a:solidFill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404650" y="3860800"/>
            <a:ext cx="6336000" cy="1728000"/>
          </a:xfrm>
        </p:spPr>
        <p:txBody>
          <a:bodyPr/>
          <a:lstStyle>
            <a:lvl1pPr marL="0" indent="0" algn="ctr">
              <a:buNone/>
              <a:defRPr sz="5400">
                <a:solidFill>
                  <a:srgbClr val="0000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 smtClean="0"/>
              <a:t>按一下以編輯母片副標題樣式</a:t>
            </a:r>
            <a:endParaRPr lang="zh-TW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</a:t>
            </a:r>
            <a:r>
              <a:rPr lang="zh-TW" altLang="en-US" dirty="0" smtClean="0"/>
              <a:t>二層</a:t>
            </a:r>
            <a:endParaRPr lang="zh-TW" altLang="en-US" dirty="0" smtClean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95477" y="548640"/>
            <a:ext cx="8353045" cy="576072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>
                <a:latin typeface="Lucida Console" panose="020B0609040504020204" pitchFamily="49" charset="0"/>
              </a:defRPr>
            </a:lvl1pPr>
          </a:lstStyle>
          <a:p>
            <a:pPr lvl="0"/>
            <a:endParaRPr lang="zh-TW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461" y="260604"/>
            <a:ext cx="6768845" cy="288036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>
                <a:latin typeface="Lucida Console" panose="020B0609040504020204" pitchFamily="49" charset="0"/>
              </a:defRPr>
            </a:lvl1pPr>
          </a:lstStyle>
          <a:p>
            <a:pPr lv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14383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395478" y="548640"/>
            <a:ext cx="8353044" cy="4752594"/>
          </a:xfrm>
        </p:spPr>
        <p:txBody>
          <a:bodyPr/>
          <a:lstStyle>
            <a:lvl1pPr marL="0" indent="0">
              <a:buNone/>
              <a:defRPr sz="1600">
                <a:latin typeface="Lucida Console" panose="020B06090405040202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395479" y="5877307"/>
            <a:ext cx="8353044" cy="432054"/>
          </a:xfrm>
        </p:spPr>
        <p:txBody>
          <a:bodyPr/>
          <a:lstStyle>
            <a:lvl1pPr marL="0" indent="0">
              <a:buNone/>
              <a:defRPr sz="20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zh-TW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547622" y="548640"/>
            <a:ext cx="6048756" cy="1296162"/>
          </a:xfrm>
        </p:spPr>
        <p:txBody>
          <a:bodyPr rIns="72000"/>
          <a:lstStyle>
            <a:lvl1pPr marL="0" indent="0">
              <a:buNone/>
              <a:defRPr sz="1600">
                <a:latin typeface="Lucida Console" panose="020B06090405040202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395479" y="5877307"/>
            <a:ext cx="8353044" cy="432054"/>
          </a:xfrm>
        </p:spPr>
        <p:txBody>
          <a:bodyPr/>
          <a:lstStyle>
            <a:lvl1pPr marL="0" indent="0">
              <a:buNone/>
              <a:defRPr sz="20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53391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396875" y="260350"/>
            <a:ext cx="8351838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 smtClean="0"/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396875" y="1268413"/>
            <a:ext cx="8351838" cy="5040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</a:t>
            </a:r>
            <a:r>
              <a:rPr lang="zh-TW" altLang="en-US" dirty="0" smtClean="0"/>
              <a:t>二層</a:t>
            </a:r>
            <a:endParaRPr lang="zh-TW" altLang="en-US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5" r:id="rId3"/>
    <p:sldLayoutId id="2147483678" r:id="rId4"/>
    <p:sldLayoutId id="2147483671" r:id="rId5"/>
    <p:sldLayoutId id="2147483677" r:id="rId6"/>
    <p:sldLayoutId id="2147483676" r:id="rId7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0000CC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18" charset="0"/>
          <a:ea typeface="標楷體" pitchFamily="65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18" charset="0"/>
          <a:ea typeface="標楷體" pitchFamily="65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18" charset="0"/>
          <a:ea typeface="標楷體" pitchFamily="65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18" charset="0"/>
          <a:ea typeface="標楷體" pitchFamily="65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18" charset="0"/>
          <a:ea typeface="標楷體" pitchFamily="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18" charset="0"/>
          <a:ea typeface="標楷體" pitchFamily="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18" charset="0"/>
          <a:ea typeface="標楷體" pitchFamily="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18" charset="0"/>
          <a:ea typeface="標楷體" pitchFamily="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2133600"/>
            <a:ext cx="7775575" cy="1439863"/>
          </a:xfrm>
        </p:spPr>
        <p:txBody>
          <a:bodyPr/>
          <a:lstStyle/>
          <a:p>
            <a:pPr eaLnBrk="1" hangingPunct="1"/>
            <a:r>
              <a:rPr lang="en-US" altLang="zh-TW" sz="4800" dirty="0" smtClean="0"/>
              <a:t>4.6  Equivalence Classes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" name="內容版面配置區 5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x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node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x-&gt;data = j;  x-&gt;link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seq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];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seq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] = x;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x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node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x-&gt;data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 x-&gt;link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seq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j ];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seq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j ] = x;</a:t>
            </a:r>
            <a:endParaRPr lang="en-US" altLang="zh-TW" dirty="0">
              <a:solidFill>
                <a:prstClr val="black"/>
              </a:solidFill>
            </a:endParaRPr>
          </a:p>
        </p:txBody>
      </p:sp>
      <p:sp>
        <p:nvSpPr>
          <p:cNvPr id="55" name="內容版面配置區 54"/>
          <p:cNvSpPr>
            <a:spLocks noGrp="1"/>
          </p:cNvSpPr>
          <p:nvPr>
            <p:ph sz="half" idx="2"/>
          </p:nvPr>
        </p:nvSpPr>
        <p:spPr>
          <a:xfrm>
            <a:off x="1259586" y="5877306"/>
            <a:ext cx="6912864" cy="432054"/>
          </a:xfrm>
        </p:spPr>
        <p:txBody>
          <a:bodyPr/>
          <a:lstStyle/>
          <a:p>
            <a:pPr algn="ctr">
              <a:defRPr/>
            </a:pPr>
            <a:r>
              <a:rPr lang="en-US" altLang="zh-TW" dirty="0" smtClean="0">
                <a:solidFill>
                  <a:schemeClr val="accent6">
                    <a:lumMod val="50000"/>
                  </a:schemeClr>
                </a:solidFill>
              </a:rPr>
              <a:t>0 </a:t>
            </a:r>
            <a:r>
              <a:rPr lang="en-US" altLang="zh-TW" dirty="0" smtClean="0">
                <a:solidFill>
                  <a:schemeClr val="accent6">
                    <a:lumMod val="50000"/>
                  </a:schemeClr>
                </a:solidFill>
                <a:sym typeface="Symbol" pitchFamily="18" charset="2"/>
              </a:rPr>
              <a:t> </a:t>
            </a:r>
            <a:r>
              <a:rPr lang="en-US" altLang="zh-TW" dirty="0" smtClean="0">
                <a:solidFill>
                  <a:schemeClr val="accent6">
                    <a:lumMod val="50000"/>
                  </a:schemeClr>
                </a:solidFill>
              </a:rPr>
              <a:t>4</a:t>
            </a:r>
            <a:r>
              <a:rPr lang="en-US" altLang="zh-TW" dirty="0" smtClean="0"/>
              <a:t>,  </a:t>
            </a:r>
            <a:r>
              <a:rPr lang="en-US" altLang="zh-TW" dirty="0" smtClean="0">
                <a:solidFill>
                  <a:schemeClr val="hlink"/>
                </a:solidFill>
              </a:rPr>
              <a:t>3 </a:t>
            </a:r>
            <a:r>
              <a:rPr lang="en-US" altLang="zh-TW" dirty="0" smtClean="0">
                <a:solidFill>
                  <a:schemeClr val="hlink"/>
                </a:solidFill>
                <a:sym typeface="Symbol" pitchFamily="18" charset="2"/>
              </a:rPr>
              <a:t> </a:t>
            </a:r>
            <a:r>
              <a:rPr lang="en-US" altLang="zh-TW" dirty="0" smtClean="0">
                <a:solidFill>
                  <a:schemeClr val="hlink"/>
                </a:solidFill>
              </a:rPr>
              <a:t>1</a:t>
            </a:r>
            <a:r>
              <a:rPr lang="en-US" altLang="zh-TW" dirty="0" smtClean="0"/>
              <a:t>,  </a:t>
            </a:r>
            <a:r>
              <a:rPr lang="en-US" altLang="zh-TW" dirty="0" smtClean="0">
                <a:solidFill>
                  <a:srgbClr val="006600"/>
                </a:solidFill>
              </a:rPr>
              <a:t>6 </a:t>
            </a:r>
            <a:r>
              <a:rPr lang="en-US" altLang="zh-TW" dirty="0" smtClean="0">
                <a:solidFill>
                  <a:srgbClr val="006600"/>
                </a:solidFill>
                <a:sym typeface="Symbol" pitchFamily="18" charset="2"/>
              </a:rPr>
              <a:t> </a:t>
            </a:r>
            <a:r>
              <a:rPr lang="en-US" altLang="zh-TW" dirty="0" smtClean="0">
                <a:solidFill>
                  <a:srgbClr val="006600"/>
                </a:solidFill>
              </a:rPr>
              <a:t>10</a:t>
            </a:r>
            <a:r>
              <a:rPr lang="en-US" altLang="zh-TW" dirty="0" smtClean="0"/>
              <a:t>,  </a:t>
            </a:r>
            <a:r>
              <a:rPr lang="en-US" altLang="zh-TW" dirty="0" smtClean="0">
                <a:solidFill>
                  <a:srgbClr val="006600"/>
                </a:solidFill>
              </a:rPr>
              <a:t>8 </a:t>
            </a:r>
            <a:r>
              <a:rPr lang="en-US" altLang="zh-TW" dirty="0" smtClean="0">
                <a:solidFill>
                  <a:srgbClr val="006600"/>
                </a:solidFill>
                <a:sym typeface="Symbol" pitchFamily="18" charset="2"/>
              </a:rPr>
              <a:t> </a:t>
            </a:r>
            <a:r>
              <a:rPr lang="en-US" altLang="zh-TW" dirty="0" smtClean="0">
                <a:solidFill>
                  <a:srgbClr val="006600"/>
                </a:solidFill>
              </a:rPr>
              <a:t>9</a:t>
            </a:r>
            <a:r>
              <a:rPr lang="en-US" altLang="zh-TW" dirty="0" smtClean="0"/>
              <a:t>,  </a:t>
            </a:r>
            <a:r>
              <a:rPr lang="en-US" altLang="zh-TW" dirty="0" smtClean="0">
                <a:solidFill>
                  <a:schemeClr val="accent6">
                    <a:lumMod val="50000"/>
                  </a:schemeClr>
                </a:solidFill>
              </a:rPr>
              <a:t>7 </a:t>
            </a:r>
            <a:r>
              <a:rPr lang="en-US" altLang="zh-TW" dirty="0" smtClean="0">
                <a:solidFill>
                  <a:schemeClr val="accent6">
                    <a:lumMod val="50000"/>
                  </a:schemeClr>
                </a:solidFill>
                <a:sym typeface="Symbol" pitchFamily="18" charset="2"/>
              </a:rPr>
              <a:t> </a:t>
            </a:r>
            <a:r>
              <a:rPr lang="en-US" altLang="zh-TW" dirty="0" smtClean="0">
                <a:solidFill>
                  <a:schemeClr val="accent6">
                    <a:lumMod val="50000"/>
                  </a:schemeClr>
                </a:solidFill>
              </a:rPr>
              <a:t>4</a:t>
            </a:r>
            <a:r>
              <a:rPr lang="en-US" altLang="zh-TW" dirty="0" smtClean="0"/>
              <a:t>,  </a:t>
            </a:r>
            <a:r>
              <a:rPr lang="en-US" altLang="zh-TW" dirty="0" smtClean="0">
                <a:solidFill>
                  <a:srgbClr val="006600"/>
                </a:solidFill>
              </a:rPr>
              <a:t>6 </a:t>
            </a:r>
            <a:r>
              <a:rPr lang="en-US" altLang="zh-TW" dirty="0" smtClean="0">
                <a:solidFill>
                  <a:srgbClr val="006600"/>
                </a:solidFill>
                <a:sym typeface="Symbol" pitchFamily="18" charset="2"/>
              </a:rPr>
              <a:t> </a:t>
            </a:r>
            <a:r>
              <a:rPr lang="en-US" altLang="zh-TW" dirty="0" smtClean="0">
                <a:solidFill>
                  <a:srgbClr val="006600"/>
                </a:solidFill>
              </a:rPr>
              <a:t>8</a:t>
            </a:r>
            <a:r>
              <a:rPr lang="en-US" altLang="zh-TW" dirty="0" smtClean="0"/>
              <a:t>,  </a:t>
            </a:r>
            <a:r>
              <a:rPr lang="en-US" altLang="zh-TW" dirty="0" smtClean="0">
                <a:solidFill>
                  <a:schemeClr val="hlink"/>
                </a:solidFill>
              </a:rPr>
              <a:t>3 </a:t>
            </a:r>
            <a:r>
              <a:rPr lang="en-US" altLang="zh-TW" dirty="0" smtClean="0">
                <a:solidFill>
                  <a:schemeClr val="hlink"/>
                </a:solidFill>
                <a:sym typeface="Symbol" pitchFamily="18" charset="2"/>
              </a:rPr>
              <a:t> </a:t>
            </a:r>
            <a:r>
              <a:rPr lang="en-US" altLang="zh-TW" dirty="0" smtClean="0">
                <a:solidFill>
                  <a:schemeClr val="hlink"/>
                </a:solidFill>
              </a:rPr>
              <a:t>5</a:t>
            </a:r>
            <a:r>
              <a:rPr lang="en-US" altLang="zh-TW" dirty="0" smtClean="0"/>
              <a:t>,  </a:t>
            </a:r>
            <a:r>
              <a:rPr lang="en-US" altLang="zh-TW" dirty="0" smtClean="0">
                <a:solidFill>
                  <a:schemeClr val="accent6">
                    <a:lumMod val="50000"/>
                  </a:schemeClr>
                </a:solidFill>
              </a:rPr>
              <a:t>2 </a:t>
            </a:r>
            <a:r>
              <a:rPr lang="en-US" altLang="zh-TW" dirty="0" smtClean="0">
                <a:solidFill>
                  <a:schemeClr val="accent6">
                    <a:lumMod val="50000"/>
                  </a:schemeClr>
                </a:solidFill>
                <a:sym typeface="Symbol" pitchFamily="18" charset="2"/>
              </a:rPr>
              <a:t> </a:t>
            </a:r>
            <a:r>
              <a:rPr lang="en-US" altLang="zh-TW" dirty="0" smtClean="0">
                <a:solidFill>
                  <a:schemeClr val="accent6">
                    <a:lumMod val="50000"/>
                  </a:schemeClr>
                </a:solidFill>
              </a:rPr>
              <a:t>11</a:t>
            </a:r>
            <a:r>
              <a:rPr lang="en-US" altLang="zh-TW" dirty="0" smtClean="0"/>
              <a:t>,  </a:t>
            </a:r>
            <a:r>
              <a:rPr lang="en-US" altLang="zh-TW" dirty="0" smtClean="0">
                <a:solidFill>
                  <a:schemeClr val="accent6">
                    <a:lumMod val="50000"/>
                  </a:schemeClr>
                </a:solidFill>
              </a:rPr>
              <a:t>11 </a:t>
            </a:r>
            <a:r>
              <a:rPr lang="en-US" altLang="zh-TW" dirty="0" smtClean="0">
                <a:solidFill>
                  <a:schemeClr val="accent6">
                    <a:lumMod val="50000"/>
                  </a:schemeClr>
                </a:solidFill>
                <a:sym typeface="Symbol" pitchFamily="18" charset="2"/>
              </a:rPr>
              <a:t> </a:t>
            </a:r>
            <a:r>
              <a:rPr lang="en-US" altLang="zh-TW" dirty="0" smtClean="0">
                <a:solidFill>
                  <a:schemeClr val="accent6">
                    <a:lumMod val="50000"/>
                  </a:schemeClr>
                </a:solidFill>
              </a:rPr>
              <a:t>0</a:t>
            </a:r>
            <a:endParaRPr lang="zh-TW" altLang="en-US" u="sng" dirty="0"/>
          </a:p>
        </p:txBody>
      </p:sp>
      <p:graphicFrame>
        <p:nvGraphicFramePr>
          <p:cNvPr id="47" name="表格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1953299"/>
              </p:ext>
            </p:extLst>
          </p:nvPr>
        </p:nvGraphicFramePr>
        <p:xfrm>
          <a:off x="1259586" y="2420874"/>
          <a:ext cx="6912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[0]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[1]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[2]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[3]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[4]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[5]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[6]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[7]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[8]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[9]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[10]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[11]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8" name="表格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5958588"/>
              </p:ext>
            </p:extLst>
          </p:nvPr>
        </p:nvGraphicFramePr>
        <p:xfrm>
          <a:off x="1402461" y="3573399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8" name="矩形 52"/>
          <p:cNvSpPr>
            <a:spLocks noChangeArrowheads="1"/>
          </p:cNvSpPr>
          <p:nvPr/>
        </p:nvSpPr>
        <p:spPr bwMode="auto">
          <a:xfrm>
            <a:off x="682879" y="2852674"/>
            <a:ext cx="576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b" anchorCtr="0"/>
          <a:lstStyle/>
          <a:p>
            <a:pPr algn="ctr"/>
            <a:r>
              <a:rPr kumimoji="0" lang="en-US" altLang="zh-TW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seq</a:t>
            </a:r>
            <a:endParaRPr kumimoji="0" lang="zh-TW" altLang="en-US" i="1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98" name="矩形 52"/>
          <p:cNvSpPr>
            <a:spLocks noChangeArrowheads="1"/>
          </p:cNvSpPr>
          <p:nvPr/>
        </p:nvSpPr>
        <p:spPr bwMode="auto">
          <a:xfrm>
            <a:off x="1403604" y="4725162"/>
            <a:ext cx="28733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b"/>
          <a:lstStyle/>
          <a:p>
            <a:r>
              <a:rPr kumimoji="0" lang="en-US" altLang="zh-TW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x</a:t>
            </a:r>
            <a:endParaRPr kumimoji="0" lang="zh-TW" altLang="en-US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graphicFrame>
        <p:nvGraphicFramePr>
          <p:cNvPr id="99" name="表格 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7826565"/>
              </p:ext>
            </p:extLst>
          </p:nvPr>
        </p:nvGraphicFramePr>
        <p:xfrm>
          <a:off x="1403604" y="4437126"/>
          <a:ext cx="28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90000" marR="90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00" name="直線單箭頭接點 99"/>
          <p:cNvCxnSpPr/>
          <p:nvPr/>
        </p:nvCxnSpPr>
        <p:spPr>
          <a:xfrm flipH="1" flipV="1">
            <a:off x="1547604" y="4149018"/>
            <a:ext cx="436" cy="431782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0369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" name="內容版面配置區 5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x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node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x-&gt;data = j;  x-&gt;link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seq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];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seq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] = x;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x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node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x-&gt;data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 x-&gt;link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seq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j ];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seq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j ] = x;</a:t>
            </a:r>
            <a:endParaRPr lang="en-US" altLang="zh-TW" dirty="0">
              <a:solidFill>
                <a:prstClr val="black"/>
              </a:solidFill>
            </a:endParaRPr>
          </a:p>
        </p:txBody>
      </p:sp>
      <p:sp>
        <p:nvSpPr>
          <p:cNvPr id="55" name="內容版面配置區 54"/>
          <p:cNvSpPr>
            <a:spLocks noGrp="1"/>
          </p:cNvSpPr>
          <p:nvPr>
            <p:ph sz="half" idx="2"/>
          </p:nvPr>
        </p:nvSpPr>
        <p:spPr>
          <a:xfrm>
            <a:off x="1259586" y="5877306"/>
            <a:ext cx="6912864" cy="432054"/>
          </a:xfrm>
        </p:spPr>
        <p:txBody>
          <a:bodyPr/>
          <a:lstStyle/>
          <a:p>
            <a:pPr algn="ctr">
              <a:defRPr/>
            </a:pPr>
            <a:r>
              <a:rPr lang="en-US" altLang="zh-TW" dirty="0" smtClean="0">
                <a:solidFill>
                  <a:schemeClr val="accent6">
                    <a:lumMod val="50000"/>
                  </a:schemeClr>
                </a:solidFill>
              </a:rPr>
              <a:t>0 </a:t>
            </a:r>
            <a:r>
              <a:rPr lang="en-US" altLang="zh-TW" dirty="0" smtClean="0">
                <a:solidFill>
                  <a:schemeClr val="accent6">
                    <a:lumMod val="50000"/>
                  </a:schemeClr>
                </a:solidFill>
                <a:sym typeface="Symbol" pitchFamily="18" charset="2"/>
              </a:rPr>
              <a:t> </a:t>
            </a:r>
            <a:r>
              <a:rPr lang="en-US" altLang="zh-TW" dirty="0" smtClean="0">
                <a:solidFill>
                  <a:schemeClr val="accent6">
                    <a:lumMod val="50000"/>
                  </a:schemeClr>
                </a:solidFill>
              </a:rPr>
              <a:t>4</a:t>
            </a:r>
            <a:r>
              <a:rPr lang="en-US" altLang="zh-TW" dirty="0" smtClean="0"/>
              <a:t>,  </a:t>
            </a:r>
            <a:r>
              <a:rPr lang="en-US" altLang="zh-TW" dirty="0" smtClean="0">
                <a:solidFill>
                  <a:schemeClr val="hlink"/>
                </a:solidFill>
              </a:rPr>
              <a:t>3 </a:t>
            </a:r>
            <a:r>
              <a:rPr lang="en-US" altLang="zh-TW" dirty="0" smtClean="0">
                <a:solidFill>
                  <a:schemeClr val="hlink"/>
                </a:solidFill>
                <a:sym typeface="Symbol" pitchFamily="18" charset="2"/>
              </a:rPr>
              <a:t> </a:t>
            </a:r>
            <a:r>
              <a:rPr lang="en-US" altLang="zh-TW" dirty="0" smtClean="0">
                <a:solidFill>
                  <a:schemeClr val="hlink"/>
                </a:solidFill>
              </a:rPr>
              <a:t>1</a:t>
            </a:r>
            <a:r>
              <a:rPr lang="en-US" altLang="zh-TW" dirty="0" smtClean="0"/>
              <a:t>,  </a:t>
            </a:r>
            <a:r>
              <a:rPr lang="en-US" altLang="zh-TW" dirty="0" smtClean="0">
                <a:solidFill>
                  <a:srgbClr val="006600"/>
                </a:solidFill>
              </a:rPr>
              <a:t>6 </a:t>
            </a:r>
            <a:r>
              <a:rPr lang="en-US" altLang="zh-TW" dirty="0" smtClean="0">
                <a:solidFill>
                  <a:srgbClr val="006600"/>
                </a:solidFill>
                <a:sym typeface="Symbol" pitchFamily="18" charset="2"/>
              </a:rPr>
              <a:t> </a:t>
            </a:r>
            <a:r>
              <a:rPr lang="en-US" altLang="zh-TW" dirty="0" smtClean="0">
                <a:solidFill>
                  <a:srgbClr val="006600"/>
                </a:solidFill>
              </a:rPr>
              <a:t>10</a:t>
            </a:r>
            <a:r>
              <a:rPr lang="en-US" altLang="zh-TW" dirty="0" smtClean="0"/>
              <a:t>,  </a:t>
            </a:r>
            <a:r>
              <a:rPr lang="en-US" altLang="zh-TW" dirty="0" smtClean="0">
                <a:solidFill>
                  <a:srgbClr val="006600"/>
                </a:solidFill>
              </a:rPr>
              <a:t>8 </a:t>
            </a:r>
            <a:r>
              <a:rPr lang="en-US" altLang="zh-TW" dirty="0" smtClean="0">
                <a:solidFill>
                  <a:srgbClr val="006600"/>
                </a:solidFill>
                <a:sym typeface="Symbol" pitchFamily="18" charset="2"/>
              </a:rPr>
              <a:t> </a:t>
            </a:r>
            <a:r>
              <a:rPr lang="en-US" altLang="zh-TW" dirty="0" smtClean="0">
                <a:solidFill>
                  <a:srgbClr val="006600"/>
                </a:solidFill>
              </a:rPr>
              <a:t>9</a:t>
            </a:r>
            <a:r>
              <a:rPr lang="en-US" altLang="zh-TW" dirty="0" smtClean="0"/>
              <a:t>,  </a:t>
            </a:r>
            <a:r>
              <a:rPr lang="en-US" altLang="zh-TW" dirty="0" smtClean="0">
                <a:solidFill>
                  <a:schemeClr val="accent6">
                    <a:lumMod val="50000"/>
                  </a:schemeClr>
                </a:solidFill>
              </a:rPr>
              <a:t>7 </a:t>
            </a:r>
            <a:r>
              <a:rPr lang="en-US" altLang="zh-TW" dirty="0" smtClean="0">
                <a:solidFill>
                  <a:schemeClr val="accent6">
                    <a:lumMod val="50000"/>
                  </a:schemeClr>
                </a:solidFill>
                <a:sym typeface="Symbol" pitchFamily="18" charset="2"/>
              </a:rPr>
              <a:t> </a:t>
            </a:r>
            <a:r>
              <a:rPr lang="en-US" altLang="zh-TW" dirty="0" smtClean="0">
                <a:solidFill>
                  <a:schemeClr val="accent6">
                    <a:lumMod val="50000"/>
                  </a:schemeClr>
                </a:solidFill>
              </a:rPr>
              <a:t>4</a:t>
            </a:r>
            <a:r>
              <a:rPr lang="en-US" altLang="zh-TW" dirty="0" smtClean="0"/>
              <a:t>,  </a:t>
            </a:r>
            <a:r>
              <a:rPr lang="en-US" altLang="zh-TW" dirty="0" smtClean="0">
                <a:solidFill>
                  <a:srgbClr val="006600"/>
                </a:solidFill>
              </a:rPr>
              <a:t>6 </a:t>
            </a:r>
            <a:r>
              <a:rPr lang="en-US" altLang="zh-TW" dirty="0" smtClean="0">
                <a:solidFill>
                  <a:srgbClr val="006600"/>
                </a:solidFill>
                <a:sym typeface="Symbol" pitchFamily="18" charset="2"/>
              </a:rPr>
              <a:t> </a:t>
            </a:r>
            <a:r>
              <a:rPr lang="en-US" altLang="zh-TW" dirty="0" smtClean="0">
                <a:solidFill>
                  <a:srgbClr val="006600"/>
                </a:solidFill>
              </a:rPr>
              <a:t>8</a:t>
            </a:r>
            <a:r>
              <a:rPr lang="en-US" altLang="zh-TW" dirty="0" smtClean="0"/>
              <a:t>,  </a:t>
            </a:r>
            <a:r>
              <a:rPr lang="en-US" altLang="zh-TW" dirty="0" smtClean="0">
                <a:solidFill>
                  <a:schemeClr val="hlink"/>
                </a:solidFill>
              </a:rPr>
              <a:t>3 </a:t>
            </a:r>
            <a:r>
              <a:rPr lang="en-US" altLang="zh-TW" dirty="0" smtClean="0">
                <a:solidFill>
                  <a:schemeClr val="hlink"/>
                </a:solidFill>
                <a:sym typeface="Symbol" pitchFamily="18" charset="2"/>
              </a:rPr>
              <a:t> </a:t>
            </a:r>
            <a:r>
              <a:rPr lang="en-US" altLang="zh-TW" dirty="0" smtClean="0">
                <a:solidFill>
                  <a:schemeClr val="hlink"/>
                </a:solidFill>
              </a:rPr>
              <a:t>5</a:t>
            </a:r>
            <a:r>
              <a:rPr lang="en-US" altLang="zh-TW" dirty="0" smtClean="0"/>
              <a:t>,  </a:t>
            </a:r>
            <a:r>
              <a:rPr lang="en-US" altLang="zh-TW" dirty="0" smtClean="0">
                <a:solidFill>
                  <a:schemeClr val="accent6">
                    <a:lumMod val="50000"/>
                  </a:schemeClr>
                </a:solidFill>
              </a:rPr>
              <a:t>2 </a:t>
            </a:r>
            <a:r>
              <a:rPr lang="en-US" altLang="zh-TW" dirty="0" smtClean="0">
                <a:solidFill>
                  <a:schemeClr val="accent6">
                    <a:lumMod val="50000"/>
                  </a:schemeClr>
                </a:solidFill>
                <a:sym typeface="Symbol" pitchFamily="18" charset="2"/>
              </a:rPr>
              <a:t> </a:t>
            </a:r>
            <a:r>
              <a:rPr lang="en-US" altLang="zh-TW" dirty="0" smtClean="0">
                <a:solidFill>
                  <a:schemeClr val="accent6">
                    <a:lumMod val="50000"/>
                  </a:schemeClr>
                </a:solidFill>
              </a:rPr>
              <a:t>11</a:t>
            </a:r>
            <a:r>
              <a:rPr lang="en-US" altLang="zh-TW" dirty="0" smtClean="0"/>
              <a:t>,  </a:t>
            </a:r>
            <a:r>
              <a:rPr lang="en-US" altLang="zh-TW" dirty="0" smtClean="0">
                <a:solidFill>
                  <a:schemeClr val="accent6">
                    <a:lumMod val="50000"/>
                  </a:schemeClr>
                </a:solidFill>
              </a:rPr>
              <a:t>11 </a:t>
            </a:r>
            <a:r>
              <a:rPr lang="en-US" altLang="zh-TW" dirty="0" smtClean="0">
                <a:solidFill>
                  <a:schemeClr val="accent6">
                    <a:lumMod val="50000"/>
                  </a:schemeClr>
                </a:solidFill>
                <a:sym typeface="Symbol" pitchFamily="18" charset="2"/>
              </a:rPr>
              <a:t> </a:t>
            </a:r>
            <a:r>
              <a:rPr lang="en-US" altLang="zh-TW" dirty="0" smtClean="0">
                <a:solidFill>
                  <a:schemeClr val="accent6">
                    <a:lumMod val="50000"/>
                  </a:schemeClr>
                </a:solidFill>
              </a:rPr>
              <a:t>0</a:t>
            </a:r>
            <a:endParaRPr lang="zh-TW" altLang="en-US" u="sng" dirty="0"/>
          </a:p>
        </p:txBody>
      </p:sp>
      <p:graphicFrame>
        <p:nvGraphicFramePr>
          <p:cNvPr id="47" name="表格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2343123"/>
              </p:ext>
            </p:extLst>
          </p:nvPr>
        </p:nvGraphicFramePr>
        <p:xfrm>
          <a:off x="1259586" y="2420874"/>
          <a:ext cx="6912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[0]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[1]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[2]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[3]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[4]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[5]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[6]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[7]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[8]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[9]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[10]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[11]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8" name="表格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1065962"/>
              </p:ext>
            </p:extLst>
          </p:nvPr>
        </p:nvGraphicFramePr>
        <p:xfrm>
          <a:off x="1402461" y="3573399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4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8" name="矩形 52"/>
          <p:cNvSpPr>
            <a:spLocks noChangeArrowheads="1"/>
          </p:cNvSpPr>
          <p:nvPr/>
        </p:nvSpPr>
        <p:spPr bwMode="auto">
          <a:xfrm>
            <a:off x="682879" y="2852674"/>
            <a:ext cx="576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b" anchorCtr="0"/>
          <a:lstStyle/>
          <a:p>
            <a:pPr algn="ctr"/>
            <a:r>
              <a:rPr kumimoji="0" lang="en-US" altLang="zh-TW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seq</a:t>
            </a:r>
            <a:endParaRPr kumimoji="0" lang="zh-TW" altLang="en-US" i="1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98" name="矩形 52"/>
          <p:cNvSpPr>
            <a:spLocks noChangeArrowheads="1"/>
          </p:cNvSpPr>
          <p:nvPr/>
        </p:nvSpPr>
        <p:spPr bwMode="auto">
          <a:xfrm>
            <a:off x="1403604" y="4725162"/>
            <a:ext cx="28733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b"/>
          <a:lstStyle/>
          <a:p>
            <a:r>
              <a:rPr kumimoji="0" lang="en-US" altLang="zh-TW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x</a:t>
            </a:r>
            <a:endParaRPr kumimoji="0" lang="zh-TW" altLang="en-US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graphicFrame>
        <p:nvGraphicFramePr>
          <p:cNvPr id="99" name="表格 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7826565"/>
              </p:ext>
            </p:extLst>
          </p:nvPr>
        </p:nvGraphicFramePr>
        <p:xfrm>
          <a:off x="1403604" y="4437126"/>
          <a:ext cx="28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90000" marR="90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00" name="直線單箭頭接點 99"/>
          <p:cNvCxnSpPr/>
          <p:nvPr/>
        </p:nvCxnSpPr>
        <p:spPr>
          <a:xfrm flipH="1" flipV="1">
            <a:off x="1547604" y="4149018"/>
            <a:ext cx="436" cy="431782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5592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" name="內容版面配置區 5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x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node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x-&gt;data = j;  x-&gt;link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seq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];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seq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] = x;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x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node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x-&gt;data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 x-&gt;link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seq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j ];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seq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j ] = x;</a:t>
            </a:r>
            <a:endParaRPr lang="en-US" altLang="zh-TW" dirty="0">
              <a:solidFill>
                <a:prstClr val="black"/>
              </a:solidFill>
            </a:endParaRPr>
          </a:p>
        </p:txBody>
      </p:sp>
      <p:sp>
        <p:nvSpPr>
          <p:cNvPr id="55" name="內容版面配置區 54"/>
          <p:cNvSpPr>
            <a:spLocks noGrp="1"/>
          </p:cNvSpPr>
          <p:nvPr>
            <p:ph sz="half" idx="2"/>
          </p:nvPr>
        </p:nvSpPr>
        <p:spPr>
          <a:xfrm>
            <a:off x="1259586" y="5877306"/>
            <a:ext cx="6912864" cy="432054"/>
          </a:xfrm>
        </p:spPr>
        <p:txBody>
          <a:bodyPr/>
          <a:lstStyle/>
          <a:p>
            <a:pPr algn="ctr">
              <a:defRPr/>
            </a:pPr>
            <a:r>
              <a:rPr lang="en-US" altLang="zh-TW" dirty="0" smtClean="0">
                <a:solidFill>
                  <a:schemeClr val="accent6">
                    <a:lumMod val="50000"/>
                  </a:schemeClr>
                </a:solidFill>
              </a:rPr>
              <a:t>0 </a:t>
            </a:r>
            <a:r>
              <a:rPr lang="en-US" altLang="zh-TW" dirty="0" smtClean="0">
                <a:solidFill>
                  <a:schemeClr val="accent6">
                    <a:lumMod val="50000"/>
                  </a:schemeClr>
                </a:solidFill>
                <a:sym typeface="Symbol" pitchFamily="18" charset="2"/>
              </a:rPr>
              <a:t> </a:t>
            </a:r>
            <a:r>
              <a:rPr lang="en-US" altLang="zh-TW" dirty="0" smtClean="0">
                <a:solidFill>
                  <a:schemeClr val="accent6">
                    <a:lumMod val="50000"/>
                  </a:schemeClr>
                </a:solidFill>
              </a:rPr>
              <a:t>4</a:t>
            </a:r>
            <a:r>
              <a:rPr lang="en-US" altLang="zh-TW" dirty="0" smtClean="0"/>
              <a:t>,  </a:t>
            </a:r>
            <a:r>
              <a:rPr lang="en-US" altLang="zh-TW" dirty="0" smtClean="0">
                <a:solidFill>
                  <a:schemeClr val="hlink"/>
                </a:solidFill>
              </a:rPr>
              <a:t>3 </a:t>
            </a:r>
            <a:r>
              <a:rPr lang="en-US" altLang="zh-TW" dirty="0" smtClean="0">
                <a:solidFill>
                  <a:schemeClr val="hlink"/>
                </a:solidFill>
                <a:sym typeface="Symbol" pitchFamily="18" charset="2"/>
              </a:rPr>
              <a:t> </a:t>
            </a:r>
            <a:r>
              <a:rPr lang="en-US" altLang="zh-TW" dirty="0" smtClean="0">
                <a:solidFill>
                  <a:schemeClr val="hlink"/>
                </a:solidFill>
              </a:rPr>
              <a:t>1</a:t>
            </a:r>
            <a:r>
              <a:rPr lang="en-US" altLang="zh-TW" dirty="0" smtClean="0"/>
              <a:t>,  </a:t>
            </a:r>
            <a:r>
              <a:rPr lang="en-US" altLang="zh-TW" dirty="0" smtClean="0">
                <a:solidFill>
                  <a:srgbClr val="006600"/>
                </a:solidFill>
              </a:rPr>
              <a:t>6 </a:t>
            </a:r>
            <a:r>
              <a:rPr lang="en-US" altLang="zh-TW" dirty="0" smtClean="0">
                <a:solidFill>
                  <a:srgbClr val="006600"/>
                </a:solidFill>
                <a:sym typeface="Symbol" pitchFamily="18" charset="2"/>
              </a:rPr>
              <a:t> </a:t>
            </a:r>
            <a:r>
              <a:rPr lang="en-US" altLang="zh-TW" dirty="0" smtClean="0">
                <a:solidFill>
                  <a:srgbClr val="006600"/>
                </a:solidFill>
              </a:rPr>
              <a:t>10</a:t>
            </a:r>
            <a:r>
              <a:rPr lang="en-US" altLang="zh-TW" dirty="0" smtClean="0"/>
              <a:t>,  </a:t>
            </a:r>
            <a:r>
              <a:rPr lang="en-US" altLang="zh-TW" dirty="0" smtClean="0">
                <a:solidFill>
                  <a:srgbClr val="006600"/>
                </a:solidFill>
              </a:rPr>
              <a:t>8 </a:t>
            </a:r>
            <a:r>
              <a:rPr lang="en-US" altLang="zh-TW" dirty="0" smtClean="0">
                <a:solidFill>
                  <a:srgbClr val="006600"/>
                </a:solidFill>
                <a:sym typeface="Symbol" pitchFamily="18" charset="2"/>
              </a:rPr>
              <a:t> </a:t>
            </a:r>
            <a:r>
              <a:rPr lang="en-US" altLang="zh-TW" dirty="0" smtClean="0">
                <a:solidFill>
                  <a:srgbClr val="006600"/>
                </a:solidFill>
              </a:rPr>
              <a:t>9</a:t>
            </a:r>
            <a:r>
              <a:rPr lang="en-US" altLang="zh-TW" dirty="0" smtClean="0"/>
              <a:t>,  </a:t>
            </a:r>
            <a:r>
              <a:rPr lang="en-US" altLang="zh-TW" dirty="0" smtClean="0">
                <a:solidFill>
                  <a:schemeClr val="accent6">
                    <a:lumMod val="50000"/>
                  </a:schemeClr>
                </a:solidFill>
              </a:rPr>
              <a:t>7 </a:t>
            </a:r>
            <a:r>
              <a:rPr lang="en-US" altLang="zh-TW" dirty="0" smtClean="0">
                <a:solidFill>
                  <a:schemeClr val="accent6">
                    <a:lumMod val="50000"/>
                  </a:schemeClr>
                </a:solidFill>
                <a:sym typeface="Symbol" pitchFamily="18" charset="2"/>
              </a:rPr>
              <a:t> </a:t>
            </a:r>
            <a:r>
              <a:rPr lang="en-US" altLang="zh-TW" dirty="0" smtClean="0">
                <a:solidFill>
                  <a:schemeClr val="accent6">
                    <a:lumMod val="50000"/>
                  </a:schemeClr>
                </a:solidFill>
              </a:rPr>
              <a:t>4</a:t>
            </a:r>
            <a:r>
              <a:rPr lang="en-US" altLang="zh-TW" dirty="0" smtClean="0"/>
              <a:t>,  </a:t>
            </a:r>
            <a:r>
              <a:rPr lang="en-US" altLang="zh-TW" dirty="0" smtClean="0">
                <a:solidFill>
                  <a:srgbClr val="006600"/>
                </a:solidFill>
              </a:rPr>
              <a:t>6 </a:t>
            </a:r>
            <a:r>
              <a:rPr lang="en-US" altLang="zh-TW" dirty="0" smtClean="0">
                <a:solidFill>
                  <a:srgbClr val="006600"/>
                </a:solidFill>
                <a:sym typeface="Symbol" pitchFamily="18" charset="2"/>
              </a:rPr>
              <a:t> </a:t>
            </a:r>
            <a:r>
              <a:rPr lang="en-US" altLang="zh-TW" dirty="0" smtClean="0">
                <a:solidFill>
                  <a:srgbClr val="006600"/>
                </a:solidFill>
              </a:rPr>
              <a:t>8</a:t>
            </a:r>
            <a:r>
              <a:rPr lang="en-US" altLang="zh-TW" dirty="0" smtClean="0"/>
              <a:t>,  </a:t>
            </a:r>
            <a:r>
              <a:rPr lang="en-US" altLang="zh-TW" dirty="0" smtClean="0">
                <a:solidFill>
                  <a:schemeClr val="hlink"/>
                </a:solidFill>
              </a:rPr>
              <a:t>3 </a:t>
            </a:r>
            <a:r>
              <a:rPr lang="en-US" altLang="zh-TW" dirty="0" smtClean="0">
                <a:solidFill>
                  <a:schemeClr val="hlink"/>
                </a:solidFill>
                <a:sym typeface="Symbol" pitchFamily="18" charset="2"/>
              </a:rPr>
              <a:t> </a:t>
            </a:r>
            <a:r>
              <a:rPr lang="en-US" altLang="zh-TW" dirty="0" smtClean="0">
                <a:solidFill>
                  <a:schemeClr val="hlink"/>
                </a:solidFill>
              </a:rPr>
              <a:t>5</a:t>
            </a:r>
            <a:r>
              <a:rPr lang="en-US" altLang="zh-TW" dirty="0" smtClean="0"/>
              <a:t>,  </a:t>
            </a:r>
            <a:r>
              <a:rPr lang="en-US" altLang="zh-TW" dirty="0" smtClean="0">
                <a:solidFill>
                  <a:schemeClr val="accent6">
                    <a:lumMod val="50000"/>
                  </a:schemeClr>
                </a:solidFill>
              </a:rPr>
              <a:t>2 </a:t>
            </a:r>
            <a:r>
              <a:rPr lang="en-US" altLang="zh-TW" dirty="0" smtClean="0">
                <a:solidFill>
                  <a:schemeClr val="accent6">
                    <a:lumMod val="50000"/>
                  </a:schemeClr>
                </a:solidFill>
                <a:sym typeface="Symbol" pitchFamily="18" charset="2"/>
              </a:rPr>
              <a:t> </a:t>
            </a:r>
            <a:r>
              <a:rPr lang="en-US" altLang="zh-TW" dirty="0" smtClean="0">
                <a:solidFill>
                  <a:schemeClr val="accent6">
                    <a:lumMod val="50000"/>
                  </a:schemeClr>
                </a:solidFill>
              </a:rPr>
              <a:t>11</a:t>
            </a:r>
            <a:r>
              <a:rPr lang="en-US" altLang="zh-TW" dirty="0" smtClean="0"/>
              <a:t>,  </a:t>
            </a:r>
            <a:r>
              <a:rPr lang="en-US" altLang="zh-TW" dirty="0" smtClean="0">
                <a:solidFill>
                  <a:schemeClr val="accent6">
                    <a:lumMod val="50000"/>
                  </a:schemeClr>
                </a:solidFill>
              </a:rPr>
              <a:t>11 </a:t>
            </a:r>
            <a:r>
              <a:rPr lang="en-US" altLang="zh-TW" dirty="0" smtClean="0">
                <a:solidFill>
                  <a:schemeClr val="accent6">
                    <a:lumMod val="50000"/>
                  </a:schemeClr>
                </a:solidFill>
                <a:sym typeface="Symbol" pitchFamily="18" charset="2"/>
              </a:rPr>
              <a:t> </a:t>
            </a:r>
            <a:r>
              <a:rPr lang="en-US" altLang="zh-TW" dirty="0" smtClean="0">
                <a:solidFill>
                  <a:schemeClr val="accent6">
                    <a:lumMod val="50000"/>
                  </a:schemeClr>
                </a:solidFill>
              </a:rPr>
              <a:t>0</a:t>
            </a:r>
            <a:endParaRPr lang="zh-TW" altLang="en-US" u="sng" dirty="0"/>
          </a:p>
        </p:txBody>
      </p:sp>
      <p:graphicFrame>
        <p:nvGraphicFramePr>
          <p:cNvPr id="47" name="表格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8623652"/>
              </p:ext>
            </p:extLst>
          </p:nvPr>
        </p:nvGraphicFramePr>
        <p:xfrm>
          <a:off x="1259586" y="2420874"/>
          <a:ext cx="6912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[0]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[1]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[2]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[3]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[4]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[5]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[6]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[7]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[8]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[9]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[10]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[11]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8" name="表格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5677732"/>
              </p:ext>
            </p:extLst>
          </p:nvPr>
        </p:nvGraphicFramePr>
        <p:xfrm>
          <a:off x="1402461" y="3573399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4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8" name="矩形 52"/>
          <p:cNvSpPr>
            <a:spLocks noChangeArrowheads="1"/>
          </p:cNvSpPr>
          <p:nvPr/>
        </p:nvSpPr>
        <p:spPr bwMode="auto">
          <a:xfrm>
            <a:off x="682879" y="2852674"/>
            <a:ext cx="576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b" anchorCtr="0"/>
          <a:lstStyle/>
          <a:p>
            <a:pPr algn="ctr"/>
            <a:r>
              <a:rPr kumimoji="0" lang="en-US" altLang="zh-TW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seq</a:t>
            </a:r>
            <a:endParaRPr kumimoji="0" lang="zh-TW" altLang="en-US" i="1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98" name="矩形 52"/>
          <p:cNvSpPr>
            <a:spLocks noChangeArrowheads="1"/>
          </p:cNvSpPr>
          <p:nvPr/>
        </p:nvSpPr>
        <p:spPr bwMode="auto">
          <a:xfrm>
            <a:off x="1403604" y="4725162"/>
            <a:ext cx="28733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b"/>
          <a:lstStyle/>
          <a:p>
            <a:r>
              <a:rPr kumimoji="0" lang="en-US" altLang="zh-TW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x</a:t>
            </a:r>
            <a:endParaRPr kumimoji="0" lang="zh-TW" altLang="en-US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graphicFrame>
        <p:nvGraphicFramePr>
          <p:cNvPr id="99" name="表格 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7826565"/>
              </p:ext>
            </p:extLst>
          </p:nvPr>
        </p:nvGraphicFramePr>
        <p:xfrm>
          <a:off x="1403604" y="4437126"/>
          <a:ext cx="28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90000" marR="90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00" name="直線單箭頭接點 99"/>
          <p:cNvCxnSpPr/>
          <p:nvPr/>
        </p:nvCxnSpPr>
        <p:spPr>
          <a:xfrm flipH="1" flipV="1">
            <a:off x="1547604" y="4149018"/>
            <a:ext cx="436" cy="431782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8723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" name="內容版面配置區 5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x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node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x-&gt;data = j;  x-&gt;link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seq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];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seq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] = x;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x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node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x-&gt;data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 x-&gt;link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seq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j ];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seq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j ] = x;</a:t>
            </a:r>
            <a:endParaRPr lang="en-US" altLang="zh-TW" dirty="0">
              <a:solidFill>
                <a:prstClr val="black"/>
              </a:solidFill>
            </a:endParaRPr>
          </a:p>
        </p:txBody>
      </p:sp>
      <p:sp>
        <p:nvSpPr>
          <p:cNvPr id="55" name="內容版面配置區 54"/>
          <p:cNvSpPr>
            <a:spLocks noGrp="1"/>
          </p:cNvSpPr>
          <p:nvPr>
            <p:ph sz="half" idx="2"/>
          </p:nvPr>
        </p:nvSpPr>
        <p:spPr>
          <a:xfrm>
            <a:off x="1259586" y="5877306"/>
            <a:ext cx="6912864" cy="432054"/>
          </a:xfrm>
        </p:spPr>
        <p:txBody>
          <a:bodyPr/>
          <a:lstStyle/>
          <a:p>
            <a:pPr algn="ctr">
              <a:defRPr/>
            </a:pPr>
            <a:r>
              <a:rPr lang="en-US" altLang="zh-TW" dirty="0" smtClean="0">
                <a:solidFill>
                  <a:schemeClr val="accent6">
                    <a:lumMod val="50000"/>
                  </a:schemeClr>
                </a:solidFill>
              </a:rPr>
              <a:t>0 </a:t>
            </a:r>
            <a:r>
              <a:rPr lang="en-US" altLang="zh-TW" dirty="0" smtClean="0">
                <a:solidFill>
                  <a:schemeClr val="accent6">
                    <a:lumMod val="50000"/>
                  </a:schemeClr>
                </a:solidFill>
                <a:sym typeface="Symbol" pitchFamily="18" charset="2"/>
              </a:rPr>
              <a:t> </a:t>
            </a:r>
            <a:r>
              <a:rPr lang="en-US" altLang="zh-TW" dirty="0" smtClean="0">
                <a:solidFill>
                  <a:schemeClr val="accent6">
                    <a:lumMod val="50000"/>
                  </a:schemeClr>
                </a:solidFill>
              </a:rPr>
              <a:t>4</a:t>
            </a:r>
            <a:r>
              <a:rPr lang="en-US" altLang="zh-TW" dirty="0" smtClean="0"/>
              <a:t>,  </a:t>
            </a:r>
            <a:r>
              <a:rPr lang="en-US" altLang="zh-TW" dirty="0" smtClean="0">
                <a:solidFill>
                  <a:schemeClr val="hlink"/>
                </a:solidFill>
              </a:rPr>
              <a:t>3 </a:t>
            </a:r>
            <a:r>
              <a:rPr lang="en-US" altLang="zh-TW" dirty="0" smtClean="0">
                <a:solidFill>
                  <a:schemeClr val="hlink"/>
                </a:solidFill>
                <a:sym typeface="Symbol" pitchFamily="18" charset="2"/>
              </a:rPr>
              <a:t> </a:t>
            </a:r>
            <a:r>
              <a:rPr lang="en-US" altLang="zh-TW" dirty="0" smtClean="0">
                <a:solidFill>
                  <a:schemeClr val="hlink"/>
                </a:solidFill>
              </a:rPr>
              <a:t>1</a:t>
            </a:r>
            <a:r>
              <a:rPr lang="en-US" altLang="zh-TW" dirty="0" smtClean="0"/>
              <a:t>,  </a:t>
            </a:r>
            <a:r>
              <a:rPr lang="en-US" altLang="zh-TW" dirty="0" smtClean="0">
                <a:solidFill>
                  <a:srgbClr val="006600"/>
                </a:solidFill>
              </a:rPr>
              <a:t>6 </a:t>
            </a:r>
            <a:r>
              <a:rPr lang="en-US" altLang="zh-TW" dirty="0" smtClean="0">
                <a:solidFill>
                  <a:srgbClr val="006600"/>
                </a:solidFill>
                <a:sym typeface="Symbol" pitchFamily="18" charset="2"/>
              </a:rPr>
              <a:t> </a:t>
            </a:r>
            <a:r>
              <a:rPr lang="en-US" altLang="zh-TW" dirty="0" smtClean="0">
                <a:solidFill>
                  <a:srgbClr val="006600"/>
                </a:solidFill>
              </a:rPr>
              <a:t>10</a:t>
            </a:r>
            <a:r>
              <a:rPr lang="en-US" altLang="zh-TW" dirty="0" smtClean="0"/>
              <a:t>,  </a:t>
            </a:r>
            <a:r>
              <a:rPr lang="en-US" altLang="zh-TW" dirty="0" smtClean="0">
                <a:solidFill>
                  <a:srgbClr val="006600"/>
                </a:solidFill>
              </a:rPr>
              <a:t>8 </a:t>
            </a:r>
            <a:r>
              <a:rPr lang="en-US" altLang="zh-TW" dirty="0" smtClean="0">
                <a:solidFill>
                  <a:srgbClr val="006600"/>
                </a:solidFill>
                <a:sym typeface="Symbol" pitchFamily="18" charset="2"/>
              </a:rPr>
              <a:t> </a:t>
            </a:r>
            <a:r>
              <a:rPr lang="en-US" altLang="zh-TW" dirty="0" smtClean="0">
                <a:solidFill>
                  <a:srgbClr val="006600"/>
                </a:solidFill>
              </a:rPr>
              <a:t>9</a:t>
            </a:r>
            <a:r>
              <a:rPr lang="en-US" altLang="zh-TW" dirty="0" smtClean="0"/>
              <a:t>,  </a:t>
            </a:r>
            <a:r>
              <a:rPr lang="en-US" altLang="zh-TW" dirty="0" smtClean="0">
                <a:solidFill>
                  <a:schemeClr val="accent6">
                    <a:lumMod val="50000"/>
                  </a:schemeClr>
                </a:solidFill>
              </a:rPr>
              <a:t>7 </a:t>
            </a:r>
            <a:r>
              <a:rPr lang="en-US" altLang="zh-TW" dirty="0" smtClean="0">
                <a:solidFill>
                  <a:schemeClr val="accent6">
                    <a:lumMod val="50000"/>
                  </a:schemeClr>
                </a:solidFill>
                <a:sym typeface="Symbol" pitchFamily="18" charset="2"/>
              </a:rPr>
              <a:t> </a:t>
            </a:r>
            <a:r>
              <a:rPr lang="en-US" altLang="zh-TW" dirty="0" smtClean="0">
                <a:solidFill>
                  <a:schemeClr val="accent6">
                    <a:lumMod val="50000"/>
                  </a:schemeClr>
                </a:solidFill>
              </a:rPr>
              <a:t>4</a:t>
            </a:r>
            <a:r>
              <a:rPr lang="en-US" altLang="zh-TW" dirty="0" smtClean="0"/>
              <a:t>,  </a:t>
            </a:r>
            <a:r>
              <a:rPr lang="en-US" altLang="zh-TW" dirty="0" smtClean="0">
                <a:solidFill>
                  <a:srgbClr val="006600"/>
                </a:solidFill>
              </a:rPr>
              <a:t>6 </a:t>
            </a:r>
            <a:r>
              <a:rPr lang="en-US" altLang="zh-TW" dirty="0" smtClean="0">
                <a:solidFill>
                  <a:srgbClr val="006600"/>
                </a:solidFill>
                <a:sym typeface="Symbol" pitchFamily="18" charset="2"/>
              </a:rPr>
              <a:t> </a:t>
            </a:r>
            <a:r>
              <a:rPr lang="en-US" altLang="zh-TW" dirty="0" smtClean="0">
                <a:solidFill>
                  <a:srgbClr val="006600"/>
                </a:solidFill>
              </a:rPr>
              <a:t>8</a:t>
            </a:r>
            <a:r>
              <a:rPr lang="en-US" altLang="zh-TW" dirty="0" smtClean="0"/>
              <a:t>,  </a:t>
            </a:r>
            <a:r>
              <a:rPr lang="en-US" altLang="zh-TW" dirty="0" smtClean="0">
                <a:solidFill>
                  <a:schemeClr val="hlink"/>
                </a:solidFill>
              </a:rPr>
              <a:t>3 </a:t>
            </a:r>
            <a:r>
              <a:rPr lang="en-US" altLang="zh-TW" dirty="0" smtClean="0">
                <a:solidFill>
                  <a:schemeClr val="hlink"/>
                </a:solidFill>
                <a:sym typeface="Symbol" pitchFamily="18" charset="2"/>
              </a:rPr>
              <a:t> </a:t>
            </a:r>
            <a:r>
              <a:rPr lang="en-US" altLang="zh-TW" dirty="0" smtClean="0">
                <a:solidFill>
                  <a:schemeClr val="hlink"/>
                </a:solidFill>
              </a:rPr>
              <a:t>5</a:t>
            </a:r>
            <a:r>
              <a:rPr lang="en-US" altLang="zh-TW" dirty="0" smtClean="0"/>
              <a:t>,  </a:t>
            </a:r>
            <a:r>
              <a:rPr lang="en-US" altLang="zh-TW" dirty="0" smtClean="0">
                <a:solidFill>
                  <a:schemeClr val="accent6">
                    <a:lumMod val="50000"/>
                  </a:schemeClr>
                </a:solidFill>
              </a:rPr>
              <a:t>2 </a:t>
            </a:r>
            <a:r>
              <a:rPr lang="en-US" altLang="zh-TW" dirty="0" smtClean="0">
                <a:solidFill>
                  <a:schemeClr val="accent6">
                    <a:lumMod val="50000"/>
                  </a:schemeClr>
                </a:solidFill>
                <a:sym typeface="Symbol" pitchFamily="18" charset="2"/>
              </a:rPr>
              <a:t> </a:t>
            </a:r>
            <a:r>
              <a:rPr lang="en-US" altLang="zh-TW" dirty="0" smtClean="0">
                <a:solidFill>
                  <a:schemeClr val="accent6">
                    <a:lumMod val="50000"/>
                  </a:schemeClr>
                </a:solidFill>
              </a:rPr>
              <a:t>11</a:t>
            </a:r>
            <a:r>
              <a:rPr lang="en-US" altLang="zh-TW" dirty="0" smtClean="0"/>
              <a:t>,  </a:t>
            </a:r>
            <a:r>
              <a:rPr lang="en-US" altLang="zh-TW" dirty="0" smtClean="0">
                <a:solidFill>
                  <a:schemeClr val="accent6">
                    <a:lumMod val="50000"/>
                  </a:schemeClr>
                </a:solidFill>
              </a:rPr>
              <a:t>11 </a:t>
            </a:r>
            <a:r>
              <a:rPr lang="en-US" altLang="zh-TW" dirty="0" smtClean="0">
                <a:solidFill>
                  <a:schemeClr val="accent6">
                    <a:lumMod val="50000"/>
                  </a:schemeClr>
                </a:solidFill>
                <a:sym typeface="Symbol" pitchFamily="18" charset="2"/>
              </a:rPr>
              <a:t> </a:t>
            </a:r>
            <a:r>
              <a:rPr lang="en-US" altLang="zh-TW" dirty="0" smtClean="0">
                <a:solidFill>
                  <a:schemeClr val="accent6">
                    <a:lumMod val="50000"/>
                  </a:schemeClr>
                </a:solidFill>
              </a:rPr>
              <a:t>0</a:t>
            </a:r>
            <a:endParaRPr lang="zh-TW" altLang="en-US" u="sng" dirty="0"/>
          </a:p>
        </p:txBody>
      </p:sp>
      <p:graphicFrame>
        <p:nvGraphicFramePr>
          <p:cNvPr id="47" name="表格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6911405"/>
              </p:ext>
            </p:extLst>
          </p:nvPr>
        </p:nvGraphicFramePr>
        <p:xfrm>
          <a:off x="1259586" y="2420874"/>
          <a:ext cx="6912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[0]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[1]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[2]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[3]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[4]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[5]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[6]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[7]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[8]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[9]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[10]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[11]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8" name="表格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5677732"/>
              </p:ext>
            </p:extLst>
          </p:nvPr>
        </p:nvGraphicFramePr>
        <p:xfrm>
          <a:off x="1402461" y="3573399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4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50" name="直線單箭頭接點 49"/>
          <p:cNvCxnSpPr/>
          <p:nvPr/>
        </p:nvCxnSpPr>
        <p:spPr>
          <a:xfrm rot="5400000">
            <a:off x="1260381" y="3285267"/>
            <a:ext cx="57626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矩形 52"/>
          <p:cNvSpPr>
            <a:spLocks noChangeArrowheads="1"/>
          </p:cNvSpPr>
          <p:nvPr/>
        </p:nvSpPr>
        <p:spPr bwMode="auto">
          <a:xfrm>
            <a:off x="682879" y="2852674"/>
            <a:ext cx="576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b" anchorCtr="0"/>
          <a:lstStyle/>
          <a:p>
            <a:pPr algn="ctr"/>
            <a:r>
              <a:rPr kumimoji="0" lang="en-US" altLang="zh-TW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seq</a:t>
            </a:r>
            <a:endParaRPr kumimoji="0" lang="zh-TW" altLang="en-US" i="1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98" name="矩形 52"/>
          <p:cNvSpPr>
            <a:spLocks noChangeArrowheads="1"/>
          </p:cNvSpPr>
          <p:nvPr/>
        </p:nvSpPr>
        <p:spPr bwMode="auto">
          <a:xfrm>
            <a:off x="1403604" y="4725162"/>
            <a:ext cx="28733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b"/>
          <a:lstStyle/>
          <a:p>
            <a:r>
              <a:rPr kumimoji="0" lang="en-US" altLang="zh-TW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x</a:t>
            </a:r>
            <a:endParaRPr kumimoji="0" lang="zh-TW" altLang="en-US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graphicFrame>
        <p:nvGraphicFramePr>
          <p:cNvPr id="99" name="表格 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7826565"/>
              </p:ext>
            </p:extLst>
          </p:nvPr>
        </p:nvGraphicFramePr>
        <p:xfrm>
          <a:off x="1403604" y="4437126"/>
          <a:ext cx="28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90000" marR="90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00" name="直線單箭頭接點 99"/>
          <p:cNvCxnSpPr/>
          <p:nvPr/>
        </p:nvCxnSpPr>
        <p:spPr>
          <a:xfrm flipH="1" flipV="1">
            <a:off x="1547604" y="4149018"/>
            <a:ext cx="436" cy="431782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1355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" name="內容版面配置區 5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x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node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x-&gt;data = j;  x-&gt;link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seq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];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seq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] = x;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x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node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x-&gt;data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 x-&gt;link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seq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j ];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seq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j ] = x;</a:t>
            </a:r>
            <a:endParaRPr lang="en-US" altLang="zh-TW" dirty="0">
              <a:solidFill>
                <a:prstClr val="black"/>
              </a:solidFill>
            </a:endParaRPr>
          </a:p>
        </p:txBody>
      </p:sp>
      <p:sp>
        <p:nvSpPr>
          <p:cNvPr id="55" name="內容版面配置區 54"/>
          <p:cNvSpPr>
            <a:spLocks noGrp="1"/>
          </p:cNvSpPr>
          <p:nvPr>
            <p:ph sz="half" idx="2"/>
          </p:nvPr>
        </p:nvSpPr>
        <p:spPr>
          <a:xfrm>
            <a:off x="1259586" y="5877306"/>
            <a:ext cx="6912864" cy="432054"/>
          </a:xfrm>
        </p:spPr>
        <p:txBody>
          <a:bodyPr/>
          <a:lstStyle/>
          <a:p>
            <a:pPr algn="ctr">
              <a:defRPr/>
            </a:pPr>
            <a:r>
              <a:rPr lang="en-US" altLang="zh-TW" dirty="0" smtClean="0">
                <a:solidFill>
                  <a:schemeClr val="accent6">
                    <a:lumMod val="50000"/>
                  </a:schemeClr>
                </a:solidFill>
              </a:rPr>
              <a:t>0 </a:t>
            </a:r>
            <a:r>
              <a:rPr lang="en-US" altLang="zh-TW" dirty="0" smtClean="0">
                <a:solidFill>
                  <a:schemeClr val="accent6">
                    <a:lumMod val="50000"/>
                  </a:schemeClr>
                </a:solidFill>
                <a:sym typeface="Symbol" pitchFamily="18" charset="2"/>
              </a:rPr>
              <a:t> </a:t>
            </a:r>
            <a:r>
              <a:rPr lang="en-US" altLang="zh-TW" dirty="0" smtClean="0">
                <a:solidFill>
                  <a:schemeClr val="accent6">
                    <a:lumMod val="50000"/>
                  </a:schemeClr>
                </a:solidFill>
              </a:rPr>
              <a:t>4</a:t>
            </a:r>
            <a:r>
              <a:rPr lang="en-US" altLang="zh-TW" dirty="0" smtClean="0"/>
              <a:t>,  </a:t>
            </a:r>
            <a:r>
              <a:rPr lang="en-US" altLang="zh-TW" dirty="0" smtClean="0">
                <a:solidFill>
                  <a:schemeClr val="hlink"/>
                </a:solidFill>
              </a:rPr>
              <a:t>3 </a:t>
            </a:r>
            <a:r>
              <a:rPr lang="en-US" altLang="zh-TW" dirty="0" smtClean="0">
                <a:solidFill>
                  <a:schemeClr val="hlink"/>
                </a:solidFill>
                <a:sym typeface="Symbol" pitchFamily="18" charset="2"/>
              </a:rPr>
              <a:t> </a:t>
            </a:r>
            <a:r>
              <a:rPr lang="en-US" altLang="zh-TW" dirty="0" smtClean="0">
                <a:solidFill>
                  <a:schemeClr val="hlink"/>
                </a:solidFill>
              </a:rPr>
              <a:t>1</a:t>
            </a:r>
            <a:r>
              <a:rPr lang="en-US" altLang="zh-TW" dirty="0" smtClean="0"/>
              <a:t>,  </a:t>
            </a:r>
            <a:r>
              <a:rPr lang="en-US" altLang="zh-TW" dirty="0" smtClean="0">
                <a:solidFill>
                  <a:srgbClr val="006600"/>
                </a:solidFill>
              </a:rPr>
              <a:t>6 </a:t>
            </a:r>
            <a:r>
              <a:rPr lang="en-US" altLang="zh-TW" dirty="0" smtClean="0">
                <a:solidFill>
                  <a:srgbClr val="006600"/>
                </a:solidFill>
                <a:sym typeface="Symbol" pitchFamily="18" charset="2"/>
              </a:rPr>
              <a:t> </a:t>
            </a:r>
            <a:r>
              <a:rPr lang="en-US" altLang="zh-TW" dirty="0" smtClean="0">
                <a:solidFill>
                  <a:srgbClr val="006600"/>
                </a:solidFill>
              </a:rPr>
              <a:t>10</a:t>
            </a:r>
            <a:r>
              <a:rPr lang="en-US" altLang="zh-TW" dirty="0" smtClean="0"/>
              <a:t>,  </a:t>
            </a:r>
            <a:r>
              <a:rPr lang="en-US" altLang="zh-TW" dirty="0" smtClean="0">
                <a:solidFill>
                  <a:srgbClr val="006600"/>
                </a:solidFill>
              </a:rPr>
              <a:t>8 </a:t>
            </a:r>
            <a:r>
              <a:rPr lang="en-US" altLang="zh-TW" dirty="0" smtClean="0">
                <a:solidFill>
                  <a:srgbClr val="006600"/>
                </a:solidFill>
                <a:sym typeface="Symbol" pitchFamily="18" charset="2"/>
              </a:rPr>
              <a:t> </a:t>
            </a:r>
            <a:r>
              <a:rPr lang="en-US" altLang="zh-TW" dirty="0" smtClean="0">
                <a:solidFill>
                  <a:srgbClr val="006600"/>
                </a:solidFill>
              </a:rPr>
              <a:t>9</a:t>
            </a:r>
            <a:r>
              <a:rPr lang="en-US" altLang="zh-TW" dirty="0" smtClean="0"/>
              <a:t>,  </a:t>
            </a:r>
            <a:r>
              <a:rPr lang="en-US" altLang="zh-TW" dirty="0" smtClean="0">
                <a:solidFill>
                  <a:schemeClr val="accent6">
                    <a:lumMod val="50000"/>
                  </a:schemeClr>
                </a:solidFill>
              </a:rPr>
              <a:t>7 </a:t>
            </a:r>
            <a:r>
              <a:rPr lang="en-US" altLang="zh-TW" dirty="0" smtClean="0">
                <a:solidFill>
                  <a:schemeClr val="accent6">
                    <a:lumMod val="50000"/>
                  </a:schemeClr>
                </a:solidFill>
                <a:sym typeface="Symbol" pitchFamily="18" charset="2"/>
              </a:rPr>
              <a:t> </a:t>
            </a:r>
            <a:r>
              <a:rPr lang="en-US" altLang="zh-TW" dirty="0" smtClean="0">
                <a:solidFill>
                  <a:schemeClr val="accent6">
                    <a:lumMod val="50000"/>
                  </a:schemeClr>
                </a:solidFill>
              </a:rPr>
              <a:t>4</a:t>
            </a:r>
            <a:r>
              <a:rPr lang="en-US" altLang="zh-TW" dirty="0" smtClean="0"/>
              <a:t>,  </a:t>
            </a:r>
            <a:r>
              <a:rPr lang="en-US" altLang="zh-TW" dirty="0" smtClean="0">
                <a:solidFill>
                  <a:srgbClr val="006600"/>
                </a:solidFill>
              </a:rPr>
              <a:t>6 </a:t>
            </a:r>
            <a:r>
              <a:rPr lang="en-US" altLang="zh-TW" dirty="0" smtClean="0">
                <a:solidFill>
                  <a:srgbClr val="006600"/>
                </a:solidFill>
                <a:sym typeface="Symbol" pitchFamily="18" charset="2"/>
              </a:rPr>
              <a:t> </a:t>
            </a:r>
            <a:r>
              <a:rPr lang="en-US" altLang="zh-TW" dirty="0" smtClean="0">
                <a:solidFill>
                  <a:srgbClr val="006600"/>
                </a:solidFill>
              </a:rPr>
              <a:t>8</a:t>
            </a:r>
            <a:r>
              <a:rPr lang="en-US" altLang="zh-TW" dirty="0" smtClean="0"/>
              <a:t>,  </a:t>
            </a:r>
            <a:r>
              <a:rPr lang="en-US" altLang="zh-TW" dirty="0" smtClean="0">
                <a:solidFill>
                  <a:schemeClr val="hlink"/>
                </a:solidFill>
              </a:rPr>
              <a:t>3 </a:t>
            </a:r>
            <a:r>
              <a:rPr lang="en-US" altLang="zh-TW" dirty="0" smtClean="0">
                <a:solidFill>
                  <a:schemeClr val="hlink"/>
                </a:solidFill>
                <a:sym typeface="Symbol" pitchFamily="18" charset="2"/>
              </a:rPr>
              <a:t> </a:t>
            </a:r>
            <a:r>
              <a:rPr lang="en-US" altLang="zh-TW" dirty="0" smtClean="0">
                <a:solidFill>
                  <a:schemeClr val="hlink"/>
                </a:solidFill>
              </a:rPr>
              <a:t>5</a:t>
            </a:r>
            <a:r>
              <a:rPr lang="en-US" altLang="zh-TW" dirty="0" smtClean="0"/>
              <a:t>,  </a:t>
            </a:r>
            <a:r>
              <a:rPr lang="en-US" altLang="zh-TW" dirty="0" smtClean="0">
                <a:solidFill>
                  <a:schemeClr val="accent6">
                    <a:lumMod val="50000"/>
                  </a:schemeClr>
                </a:solidFill>
              </a:rPr>
              <a:t>2 </a:t>
            </a:r>
            <a:r>
              <a:rPr lang="en-US" altLang="zh-TW" dirty="0" smtClean="0">
                <a:solidFill>
                  <a:schemeClr val="accent6">
                    <a:lumMod val="50000"/>
                  </a:schemeClr>
                </a:solidFill>
                <a:sym typeface="Symbol" pitchFamily="18" charset="2"/>
              </a:rPr>
              <a:t> </a:t>
            </a:r>
            <a:r>
              <a:rPr lang="en-US" altLang="zh-TW" dirty="0" smtClean="0">
                <a:solidFill>
                  <a:schemeClr val="accent6">
                    <a:lumMod val="50000"/>
                  </a:schemeClr>
                </a:solidFill>
              </a:rPr>
              <a:t>11</a:t>
            </a:r>
            <a:r>
              <a:rPr lang="en-US" altLang="zh-TW" dirty="0" smtClean="0"/>
              <a:t>,  </a:t>
            </a:r>
            <a:r>
              <a:rPr lang="en-US" altLang="zh-TW" dirty="0" smtClean="0">
                <a:solidFill>
                  <a:schemeClr val="accent6">
                    <a:lumMod val="50000"/>
                  </a:schemeClr>
                </a:solidFill>
              </a:rPr>
              <a:t>11 </a:t>
            </a:r>
            <a:r>
              <a:rPr lang="en-US" altLang="zh-TW" dirty="0" smtClean="0">
                <a:solidFill>
                  <a:schemeClr val="accent6">
                    <a:lumMod val="50000"/>
                  </a:schemeClr>
                </a:solidFill>
                <a:sym typeface="Symbol" pitchFamily="18" charset="2"/>
              </a:rPr>
              <a:t> </a:t>
            </a:r>
            <a:r>
              <a:rPr lang="en-US" altLang="zh-TW" dirty="0" smtClean="0">
                <a:solidFill>
                  <a:schemeClr val="accent6">
                    <a:lumMod val="50000"/>
                  </a:schemeClr>
                </a:solidFill>
              </a:rPr>
              <a:t>0</a:t>
            </a:r>
            <a:endParaRPr lang="zh-TW" altLang="en-US" u="sng" dirty="0"/>
          </a:p>
        </p:txBody>
      </p:sp>
      <p:graphicFrame>
        <p:nvGraphicFramePr>
          <p:cNvPr id="47" name="表格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6911405"/>
              </p:ext>
            </p:extLst>
          </p:nvPr>
        </p:nvGraphicFramePr>
        <p:xfrm>
          <a:off x="1259586" y="2420874"/>
          <a:ext cx="6912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[0]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[1]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[2]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[3]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[4]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[5]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[6]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[7]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[8]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[9]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[10]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[11]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8" name="表格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5677732"/>
              </p:ext>
            </p:extLst>
          </p:nvPr>
        </p:nvGraphicFramePr>
        <p:xfrm>
          <a:off x="1402461" y="3573399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4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50" name="直線單箭頭接點 49"/>
          <p:cNvCxnSpPr/>
          <p:nvPr/>
        </p:nvCxnSpPr>
        <p:spPr>
          <a:xfrm rot="5400000">
            <a:off x="1260381" y="3285267"/>
            <a:ext cx="57626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1" name="表格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5982762"/>
              </p:ext>
            </p:extLst>
          </p:nvPr>
        </p:nvGraphicFramePr>
        <p:xfrm>
          <a:off x="3707892" y="3573018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8" name="矩形 52"/>
          <p:cNvSpPr>
            <a:spLocks noChangeArrowheads="1"/>
          </p:cNvSpPr>
          <p:nvPr/>
        </p:nvSpPr>
        <p:spPr bwMode="auto">
          <a:xfrm>
            <a:off x="682879" y="2852674"/>
            <a:ext cx="576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b" anchorCtr="0"/>
          <a:lstStyle/>
          <a:p>
            <a:pPr algn="ctr"/>
            <a:r>
              <a:rPr kumimoji="0" lang="en-US" altLang="zh-TW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seq</a:t>
            </a:r>
            <a:endParaRPr kumimoji="0" lang="zh-TW" altLang="en-US" i="1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95" name="矩形 52"/>
          <p:cNvSpPr>
            <a:spLocks noChangeArrowheads="1"/>
          </p:cNvSpPr>
          <p:nvPr/>
        </p:nvSpPr>
        <p:spPr bwMode="auto">
          <a:xfrm>
            <a:off x="3707892" y="4725162"/>
            <a:ext cx="28733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b"/>
          <a:lstStyle/>
          <a:p>
            <a:r>
              <a:rPr kumimoji="0" lang="en-US" altLang="zh-TW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x</a:t>
            </a:r>
            <a:endParaRPr kumimoji="0" lang="zh-TW" altLang="en-US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graphicFrame>
        <p:nvGraphicFramePr>
          <p:cNvPr id="96" name="表格 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7902969"/>
              </p:ext>
            </p:extLst>
          </p:nvPr>
        </p:nvGraphicFramePr>
        <p:xfrm>
          <a:off x="3707892" y="4437126"/>
          <a:ext cx="28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90000" marR="90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97" name="直線單箭頭接點 96"/>
          <p:cNvCxnSpPr/>
          <p:nvPr/>
        </p:nvCxnSpPr>
        <p:spPr>
          <a:xfrm flipH="1" flipV="1">
            <a:off x="3851892" y="4149018"/>
            <a:ext cx="436" cy="431782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8505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" name="內容版面配置區 5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x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node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x-&gt;data = j;  x-&gt;link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seq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];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seq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] = x;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x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node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x-&gt;data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 x-&gt;link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seq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j ];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seq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j ] = x;</a:t>
            </a:r>
            <a:endParaRPr lang="en-US" altLang="zh-TW" dirty="0">
              <a:solidFill>
                <a:prstClr val="black"/>
              </a:solidFill>
            </a:endParaRPr>
          </a:p>
        </p:txBody>
      </p:sp>
      <p:sp>
        <p:nvSpPr>
          <p:cNvPr id="55" name="內容版面配置區 54"/>
          <p:cNvSpPr>
            <a:spLocks noGrp="1"/>
          </p:cNvSpPr>
          <p:nvPr>
            <p:ph sz="half" idx="2"/>
          </p:nvPr>
        </p:nvSpPr>
        <p:spPr>
          <a:xfrm>
            <a:off x="1259586" y="5877306"/>
            <a:ext cx="6912864" cy="432054"/>
          </a:xfrm>
        </p:spPr>
        <p:txBody>
          <a:bodyPr/>
          <a:lstStyle/>
          <a:p>
            <a:pPr algn="ctr">
              <a:defRPr/>
            </a:pPr>
            <a:r>
              <a:rPr lang="en-US" altLang="zh-TW" dirty="0" smtClean="0">
                <a:solidFill>
                  <a:schemeClr val="accent6">
                    <a:lumMod val="50000"/>
                  </a:schemeClr>
                </a:solidFill>
              </a:rPr>
              <a:t>0 </a:t>
            </a:r>
            <a:r>
              <a:rPr lang="en-US" altLang="zh-TW" dirty="0" smtClean="0">
                <a:solidFill>
                  <a:schemeClr val="accent6">
                    <a:lumMod val="50000"/>
                  </a:schemeClr>
                </a:solidFill>
                <a:sym typeface="Symbol" pitchFamily="18" charset="2"/>
              </a:rPr>
              <a:t> </a:t>
            </a:r>
            <a:r>
              <a:rPr lang="en-US" altLang="zh-TW" dirty="0" smtClean="0">
                <a:solidFill>
                  <a:schemeClr val="accent6">
                    <a:lumMod val="50000"/>
                  </a:schemeClr>
                </a:solidFill>
              </a:rPr>
              <a:t>4</a:t>
            </a:r>
            <a:r>
              <a:rPr lang="en-US" altLang="zh-TW" dirty="0" smtClean="0"/>
              <a:t>,  </a:t>
            </a:r>
            <a:r>
              <a:rPr lang="en-US" altLang="zh-TW" dirty="0" smtClean="0">
                <a:solidFill>
                  <a:schemeClr val="hlink"/>
                </a:solidFill>
              </a:rPr>
              <a:t>3 </a:t>
            </a:r>
            <a:r>
              <a:rPr lang="en-US" altLang="zh-TW" dirty="0" smtClean="0">
                <a:solidFill>
                  <a:schemeClr val="hlink"/>
                </a:solidFill>
                <a:sym typeface="Symbol" pitchFamily="18" charset="2"/>
              </a:rPr>
              <a:t> </a:t>
            </a:r>
            <a:r>
              <a:rPr lang="en-US" altLang="zh-TW" dirty="0" smtClean="0">
                <a:solidFill>
                  <a:schemeClr val="hlink"/>
                </a:solidFill>
              </a:rPr>
              <a:t>1</a:t>
            </a:r>
            <a:r>
              <a:rPr lang="en-US" altLang="zh-TW" dirty="0" smtClean="0"/>
              <a:t>,  </a:t>
            </a:r>
            <a:r>
              <a:rPr lang="en-US" altLang="zh-TW" dirty="0" smtClean="0">
                <a:solidFill>
                  <a:srgbClr val="006600"/>
                </a:solidFill>
              </a:rPr>
              <a:t>6 </a:t>
            </a:r>
            <a:r>
              <a:rPr lang="en-US" altLang="zh-TW" dirty="0" smtClean="0">
                <a:solidFill>
                  <a:srgbClr val="006600"/>
                </a:solidFill>
                <a:sym typeface="Symbol" pitchFamily="18" charset="2"/>
              </a:rPr>
              <a:t> </a:t>
            </a:r>
            <a:r>
              <a:rPr lang="en-US" altLang="zh-TW" dirty="0" smtClean="0">
                <a:solidFill>
                  <a:srgbClr val="006600"/>
                </a:solidFill>
              </a:rPr>
              <a:t>10</a:t>
            </a:r>
            <a:r>
              <a:rPr lang="en-US" altLang="zh-TW" dirty="0" smtClean="0"/>
              <a:t>,  </a:t>
            </a:r>
            <a:r>
              <a:rPr lang="en-US" altLang="zh-TW" dirty="0" smtClean="0">
                <a:solidFill>
                  <a:srgbClr val="006600"/>
                </a:solidFill>
              </a:rPr>
              <a:t>8 </a:t>
            </a:r>
            <a:r>
              <a:rPr lang="en-US" altLang="zh-TW" dirty="0" smtClean="0">
                <a:solidFill>
                  <a:srgbClr val="006600"/>
                </a:solidFill>
                <a:sym typeface="Symbol" pitchFamily="18" charset="2"/>
              </a:rPr>
              <a:t> </a:t>
            </a:r>
            <a:r>
              <a:rPr lang="en-US" altLang="zh-TW" dirty="0" smtClean="0">
                <a:solidFill>
                  <a:srgbClr val="006600"/>
                </a:solidFill>
              </a:rPr>
              <a:t>9</a:t>
            </a:r>
            <a:r>
              <a:rPr lang="en-US" altLang="zh-TW" dirty="0" smtClean="0"/>
              <a:t>,  </a:t>
            </a:r>
            <a:r>
              <a:rPr lang="en-US" altLang="zh-TW" dirty="0" smtClean="0">
                <a:solidFill>
                  <a:schemeClr val="accent6">
                    <a:lumMod val="50000"/>
                  </a:schemeClr>
                </a:solidFill>
              </a:rPr>
              <a:t>7 </a:t>
            </a:r>
            <a:r>
              <a:rPr lang="en-US" altLang="zh-TW" dirty="0" smtClean="0">
                <a:solidFill>
                  <a:schemeClr val="accent6">
                    <a:lumMod val="50000"/>
                  </a:schemeClr>
                </a:solidFill>
                <a:sym typeface="Symbol" pitchFamily="18" charset="2"/>
              </a:rPr>
              <a:t> </a:t>
            </a:r>
            <a:r>
              <a:rPr lang="en-US" altLang="zh-TW" dirty="0" smtClean="0">
                <a:solidFill>
                  <a:schemeClr val="accent6">
                    <a:lumMod val="50000"/>
                  </a:schemeClr>
                </a:solidFill>
              </a:rPr>
              <a:t>4</a:t>
            </a:r>
            <a:r>
              <a:rPr lang="en-US" altLang="zh-TW" dirty="0" smtClean="0"/>
              <a:t>,  </a:t>
            </a:r>
            <a:r>
              <a:rPr lang="en-US" altLang="zh-TW" dirty="0" smtClean="0">
                <a:solidFill>
                  <a:srgbClr val="006600"/>
                </a:solidFill>
              </a:rPr>
              <a:t>6 </a:t>
            </a:r>
            <a:r>
              <a:rPr lang="en-US" altLang="zh-TW" dirty="0" smtClean="0">
                <a:solidFill>
                  <a:srgbClr val="006600"/>
                </a:solidFill>
                <a:sym typeface="Symbol" pitchFamily="18" charset="2"/>
              </a:rPr>
              <a:t> </a:t>
            </a:r>
            <a:r>
              <a:rPr lang="en-US" altLang="zh-TW" dirty="0" smtClean="0">
                <a:solidFill>
                  <a:srgbClr val="006600"/>
                </a:solidFill>
              </a:rPr>
              <a:t>8</a:t>
            </a:r>
            <a:r>
              <a:rPr lang="en-US" altLang="zh-TW" dirty="0" smtClean="0"/>
              <a:t>,  </a:t>
            </a:r>
            <a:r>
              <a:rPr lang="en-US" altLang="zh-TW" dirty="0" smtClean="0">
                <a:solidFill>
                  <a:schemeClr val="hlink"/>
                </a:solidFill>
              </a:rPr>
              <a:t>3 </a:t>
            </a:r>
            <a:r>
              <a:rPr lang="en-US" altLang="zh-TW" dirty="0" smtClean="0">
                <a:solidFill>
                  <a:schemeClr val="hlink"/>
                </a:solidFill>
                <a:sym typeface="Symbol" pitchFamily="18" charset="2"/>
              </a:rPr>
              <a:t> </a:t>
            </a:r>
            <a:r>
              <a:rPr lang="en-US" altLang="zh-TW" dirty="0" smtClean="0">
                <a:solidFill>
                  <a:schemeClr val="hlink"/>
                </a:solidFill>
              </a:rPr>
              <a:t>5</a:t>
            </a:r>
            <a:r>
              <a:rPr lang="en-US" altLang="zh-TW" dirty="0" smtClean="0"/>
              <a:t>,  </a:t>
            </a:r>
            <a:r>
              <a:rPr lang="en-US" altLang="zh-TW" dirty="0" smtClean="0">
                <a:solidFill>
                  <a:schemeClr val="accent6">
                    <a:lumMod val="50000"/>
                  </a:schemeClr>
                </a:solidFill>
              </a:rPr>
              <a:t>2 </a:t>
            </a:r>
            <a:r>
              <a:rPr lang="en-US" altLang="zh-TW" dirty="0" smtClean="0">
                <a:solidFill>
                  <a:schemeClr val="accent6">
                    <a:lumMod val="50000"/>
                  </a:schemeClr>
                </a:solidFill>
                <a:sym typeface="Symbol" pitchFamily="18" charset="2"/>
              </a:rPr>
              <a:t> </a:t>
            </a:r>
            <a:r>
              <a:rPr lang="en-US" altLang="zh-TW" dirty="0" smtClean="0">
                <a:solidFill>
                  <a:schemeClr val="accent6">
                    <a:lumMod val="50000"/>
                  </a:schemeClr>
                </a:solidFill>
              </a:rPr>
              <a:t>11</a:t>
            </a:r>
            <a:r>
              <a:rPr lang="en-US" altLang="zh-TW" dirty="0" smtClean="0"/>
              <a:t>,  </a:t>
            </a:r>
            <a:r>
              <a:rPr lang="en-US" altLang="zh-TW" dirty="0" smtClean="0">
                <a:solidFill>
                  <a:schemeClr val="accent6">
                    <a:lumMod val="50000"/>
                  </a:schemeClr>
                </a:solidFill>
              </a:rPr>
              <a:t>11 </a:t>
            </a:r>
            <a:r>
              <a:rPr lang="en-US" altLang="zh-TW" dirty="0" smtClean="0">
                <a:solidFill>
                  <a:schemeClr val="accent6">
                    <a:lumMod val="50000"/>
                  </a:schemeClr>
                </a:solidFill>
                <a:sym typeface="Symbol" pitchFamily="18" charset="2"/>
              </a:rPr>
              <a:t> </a:t>
            </a:r>
            <a:r>
              <a:rPr lang="en-US" altLang="zh-TW" dirty="0" smtClean="0">
                <a:solidFill>
                  <a:schemeClr val="accent6">
                    <a:lumMod val="50000"/>
                  </a:schemeClr>
                </a:solidFill>
              </a:rPr>
              <a:t>0</a:t>
            </a:r>
            <a:endParaRPr lang="zh-TW" altLang="en-US" u="sng" dirty="0"/>
          </a:p>
        </p:txBody>
      </p:sp>
      <p:graphicFrame>
        <p:nvGraphicFramePr>
          <p:cNvPr id="47" name="表格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6911405"/>
              </p:ext>
            </p:extLst>
          </p:nvPr>
        </p:nvGraphicFramePr>
        <p:xfrm>
          <a:off x="1259586" y="2420874"/>
          <a:ext cx="6912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[0]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[1]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[2]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[3]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[4]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[5]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[6]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[7]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[8]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[9]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[10]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[11]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8" name="表格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5677732"/>
              </p:ext>
            </p:extLst>
          </p:nvPr>
        </p:nvGraphicFramePr>
        <p:xfrm>
          <a:off x="1402461" y="3573399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4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50" name="直線單箭頭接點 49"/>
          <p:cNvCxnSpPr/>
          <p:nvPr/>
        </p:nvCxnSpPr>
        <p:spPr>
          <a:xfrm rot="5400000">
            <a:off x="1260381" y="3285267"/>
            <a:ext cx="57626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1" name="表格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4454185"/>
              </p:ext>
            </p:extLst>
          </p:nvPr>
        </p:nvGraphicFramePr>
        <p:xfrm>
          <a:off x="3707892" y="3573018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8" name="矩形 52"/>
          <p:cNvSpPr>
            <a:spLocks noChangeArrowheads="1"/>
          </p:cNvSpPr>
          <p:nvPr/>
        </p:nvSpPr>
        <p:spPr bwMode="auto">
          <a:xfrm>
            <a:off x="682879" y="2852674"/>
            <a:ext cx="576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b" anchorCtr="0"/>
          <a:lstStyle/>
          <a:p>
            <a:pPr algn="ctr"/>
            <a:r>
              <a:rPr kumimoji="0" lang="en-US" altLang="zh-TW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seq</a:t>
            </a:r>
            <a:endParaRPr kumimoji="0" lang="zh-TW" altLang="en-US" i="1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95" name="矩形 52"/>
          <p:cNvSpPr>
            <a:spLocks noChangeArrowheads="1"/>
          </p:cNvSpPr>
          <p:nvPr/>
        </p:nvSpPr>
        <p:spPr bwMode="auto">
          <a:xfrm>
            <a:off x="3707892" y="4725162"/>
            <a:ext cx="28733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b"/>
          <a:lstStyle/>
          <a:p>
            <a:r>
              <a:rPr kumimoji="0" lang="en-US" altLang="zh-TW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x</a:t>
            </a:r>
            <a:endParaRPr kumimoji="0" lang="zh-TW" altLang="en-US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graphicFrame>
        <p:nvGraphicFramePr>
          <p:cNvPr id="96" name="表格 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7902969"/>
              </p:ext>
            </p:extLst>
          </p:nvPr>
        </p:nvGraphicFramePr>
        <p:xfrm>
          <a:off x="3707892" y="4437126"/>
          <a:ext cx="28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90000" marR="90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97" name="直線單箭頭接點 96"/>
          <p:cNvCxnSpPr/>
          <p:nvPr/>
        </p:nvCxnSpPr>
        <p:spPr>
          <a:xfrm flipH="1" flipV="1">
            <a:off x="3851892" y="4149018"/>
            <a:ext cx="436" cy="431782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0283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" name="內容版面配置區 5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x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node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x-&gt;data = j;  x-&gt;link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seq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];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seq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] = x;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x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node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x-&gt;data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 x-&gt;link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seq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j ];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seq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j ] = x;</a:t>
            </a:r>
            <a:endParaRPr lang="en-US" altLang="zh-TW" dirty="0">
              <a:solidFill>
                <a:prstClr val="black"/>
              </a:solidFill>
            </a:endParaRPr>
          </a:p>
        </p:txBody>
      </p:sp>
      <p:sp>
        <p:nvSpPr>
          <p:cNvPr id="55" name="內容版面配置區 54"/>
          <p:cNvSpPr>
            <a:spLocks noGrp="1"/>
          </p:cNvSpPr>
          <p:nvPr>
            <p:ph sz="half" idx="2"/>
          </p:nvPr>
        </p:nvSpPr>
        <p:spPr>
          <a:xfrm>
            <a:off x="1259586" y="5877306"/>
            <a:ext cx="6912864" cy="432054"/>
          </a:xfrm>
        </p:spPr>
        <p:txBody>
          <a:bodyPr/>
          <a:lstStyle/>
          <a:p>
            <a:pPr algn="ctr">
              <a:defRPr/>
            </a:pPr>
            <a:r>
              <a:rPr lang="en-US" altLang="zh-TW" dirty="0" smtClean="0">
                <a:solidFill>
                  <a:schemeClr val="accent6">
                    <a:lumMod val="50000"/>
                  </a:schemeClr>
                </a:solidFill>
              </a:rPr>
              <a:t>0 </a:t>
            </a:r>
            <a:r>
              <a:rPr lang="en-US" altLang="zh-TW" dirty="0" smtClean="0">
                <a:solidFill>
                  <a:schemeClr val="accent6">
                    <a:lumMod val="50000"/>
                  </a:schemeClr>
                </a:solidFill>
                <a:sym typeface="Symbol" pitchFamily="18" charset="2"/>
              </a:rPr>
              <a:t> </a:t>
            </a:r>
            <a:r>
              <a:rPr lang="en-US" altLang="zh-TW" dirty="0" smtClean="0">
                <a:solidFill>
                  <a:schemeClr val="accent6">
                    <a:lumMod val="50000"/>
                  </a:schemeClr>
                </a:solidFill>
              </a:rPr>
              <a:t>4</a:t>
            </a:r>
            <a:r>
              <a:rPr lang="en-US" altLang="zh-TW" dirty="0" smtClean="0"/>
              <a:t>,  </a:t>
            </a:r>
            <a:r>
              <a:rPr lang="en-US" altLang="zh-TW" dirty="0" smtClean="0">
                <a:solidFill>
                  <a:schemeClr val="hlink"/>
                </a:solidFill>
              </a:rPr>
              <a:t>3 </a:t>
            </a:r>
            <a:r>
              <a:rPr lang="en-US" altLang="zh-TW" dirty="0" smtClean="0">
                <a:solidFill>
                  <a:schemeClr val="hlink"/>
                </a:solidFill>
                <a:sym typeface="Symbol" pitchFamily="18" charset="2"/>
              </a:rPr>
              <a:t> </a:t>
            </a:r>
            <a:r>
              <a:rPr lang="en-US" altLang="zh-TW" dirty="0" smtClean="0">
                <a:solidFill>
                  <a:schemeClr val="hlink"/>
                </a:solidFill>
              </a:rPr>
              <a:t>1</a:t>
            </a:r>
            <a:r>
              <a:rPr lang="en-US" altLang="zh-TW" dirty="0" smtClean="0"/>
              <a:t>,  </a:t>
            </a:r>
            <a:r>
              <a:rPr lang="en-US" altLang="zh-TW" dirty="0" smtClean="0">
                <a:solidFill>
                  <a:srgbClr val="006600"/>
                </a:solidFill>
              </a:rPr>
              <a:t>6 </a:t>
            </a:r>
            <a:r>
              <a:rPr lang="en-US" altLang="zh-TW" dirty="0" smtClean="0">
                <a:solidFill>
                  <a:srgbClr val="006600"/>
                </a:solidFill>
                <a:sym typeface="Symbol" pitchFamily="18" charset="2"/>
              </a:rPr>
              <a:t> </a:t>
            </a:r>
            <a:r>
              <a:rPr lang="en-US" altLang="zh-TW" dirty="0" smtClean="0">
                <a:solidFill>
                  <a:srgbClr val="006600"/>
                </a:solidFill>
              </a:rPr>
              <a:t>10</a:t>
            </a:r>
            <a:r>
              <a:rPr lang="en-US" altLang="zh-TW" dirty="0" smtClean="0"/>
              <a:t>,  </a:t>
            </a:r>
            <a:r>
              <a:rPr lang="en-US" altLang="zh-TW" dirty="0" smtClean="0">
                <a:solidFill>
                  <a:srgbClr val="006600"/>
                </a:solidFill>
              </a:rPr>
              <a:t>8 </a:t>
            </a:r>
            <a:r>
              <a:rPr lang="en-US" altLang="zh-TW" dirty="0" smtClean="0">
                <a:solidFill>
                  <a:srgbClr val="006600"/>
                </a:solidFill>
                <a:sym typeface="Symbol" pitchFamily="18" charset="2"/>
              </a:rPr>
              <a:t> </a:t>
            </a:r>
            <a:r>
              <a:rPr lang="en-US" altLang="zh-TW" dirty="0" smtClean="0">
                <a:solidFill>
                  <a:srgbClr val="006600"/>
                </a:solidFill>
              </a:rPr>
              <a:t>9</a:t>
            </a:r>
            <a:r>
              <a:rPr lang="en-US" altLang="zh-TW" dirty="0" smtClean="0"/>
              <a:t>,  </a:t>
            </a:r>
            <a:r>
              <a:rPr lang="en-US" altLang="zh-TW" dirty="0" smtClean="0">
                <a:solidFill>
                  <a:schemeClr val="accent6">
                    <a:lumMod val="50000"/>
                  </a:schemeClr>
                </a:solidFill>
              </a:rPr>
              <a:t>7 </a:t>
            </a:r>
            <a:r>
              <a:rPr lang="en-US" altLang="zh-TW" dirty="0" smtClean="0">
                <a:solidFill>
                  <a:schemeClr val="accent6">
                    <a:lumMod val="50000"/>
                  </a:schemeClr>
                </a:solidFill>
                <a:sym typeface="Symbol" pitchFamily="18" charset="2"/>
              </a:rPr>
              <a:t> </a:t>
            </a:r>
            <a:r>
              <a:rPr lang="en-US" altLang="zh-TW" dirty="0" smtClean="0">
                <a:solidFill>
                  <a:schemeClr val="accent6">
                    <a:lumMod val="50000"/>
                  </a:schemeClr>
                </a:solidFill>
              </a:rPr>
              <a:t>4</a:t>
            </a:r>
            <a:r>
              <a:rPr lang="en-US" altLang="zh-TW" dirty="0" smtClean="0"/>
              <a:t>,  </a:t>
            </a:r>
            <a:r>
              <a:rPr lang="en-US" altLang="zh-TW" dirty="0" smtClean="0">
                <a:solidFill>
                  <a:srgbClr val="006600"/>
                </a:solidFill>
              </a:rPr>
              <a:t>6 </a:t>
            </a:r>
            <a:r>
              <a:rPr lang="en-US" altLang="zh-TW" dirty="0" smtClean="0">
                <a:solidFill>
                  <a:srgbClr val="006600"/>
                </a:solidFill>
                <a:sym typeface="Symbol" pitchFamily="18" charset="2"/>
              </a:rPr>
              <a:t> </a:t>
            </a:r>
            <a:r>
              <a:rPr lang="en-US" altLang="zh-TW" dirty="0" smtClean="0">
                <a:solidFill>
                  <a:srgbClr val="006600"/>
                </a:solidFill>
              </a:rPr>
              <a:t>8</a:t>
            </a:r>
            <a:r>
              <a:rPr lang="en-US" altLang="zh-TW" dirty="0" smtClean="0"/>
              <a:t>,  </a:t>
            </a:r>
            <a:r>
              <a:rPr lang="en-US" altLang="zh-TW" dirty="0" smtClean="0">
                <a:solidFill>
                  <a:schemeClr val="hlink"/>
                </a:solidFill>
              </a:rPr>
              <a:t>3 </a:t>
            </a:r>
            <a:r>
              <a:rPr lang="en-US" altLang="zh-TW" dirty="0" smtClean="0">
                <a:solidFill>
                  <a:schemeClr val="hlink"/>
                </a:solidFill>
                <a:sym typeface="Symbol" pitchFamily="18" charset="2"/>
              </a:rPr>
              <a:t> </a:t>
            </a:r>
            <a:r>
              <a:rPr lang="en-US" altLang="zh-TW" dirty="0" smtClean="0">
                <a:solidFill>
                  <a:schemeClr val="hlink"/>
                </a:solidFill>
              </a:rPr>
              <a:t>5</a:t>
            </a:r>
            <a:r>
              <a:rPr lang="en-US" altLang="zh-TW" dirty="0" smtClean="0"/>
              <a:t>,  </a:t>
            </a:r>
            <a:r>
              <a:rPr lang="en-US" altLang="zh-TW" dirty="0" smtClean="0">
                <a:solidFill>
                  <a:schemeClr val="accent6">
                    <a:lumMod val="50000"/>
                  </a:schemeClr>
                </a:solidFill>
              </a:rPr>
              <a:t>2 </a:t>
            </a:r>
            <a:r>
              <a:rPr lang="en-US" altLang="zh-TW" dirty="0" smtClean="0">
                <a:solidFill>
                  <a:schemeClr val="accent6">
                    <a:lumMod val="50000"/>
                  </a:schemeClr>
                </a:solidFill>
                <a:sym typeface="Symbol" pitchFamily="18" charset="2"/>
              </a:rPr>
              <a:t> </a:t>
            </a:r>
            <a:r>
              <a:rPr lang="en-US" altLang="zh-TW" dirty="0" smtClean="0">
                <a:solidFill>
                  <a:schemeClr val="accent6">
                    <a:lumMod val="50000"/>
                  </a:schemeClr>
                </a:solidFill>
              </a:rPr>
              <a:t>11</a:t>
            </a:r>
            <a:r>
              <a:rPr lang="en-US" altLang="zh-TW" dirty="0" smtClean="0"/>
              <a:t>,  </a:t>
            </a:r>
            <a:r>
              <a:rPr lang="en-US" altLang="zh-TW" dirty="0" smtClean="0">
                <a:solidFill>
                  <a:schemeClr val="accent6">
                    <a:lumMod val="50000"/>
                  </a:schemeClr>
                </a:solidFill>
              </a:rPr>
              <a:t>11 </a:t>
            </a:r>
            <a:r>
              <a:rPr lang="en-US" altLang="zh-TW" dirty="0" smtClean="0">
                <a:solidFill>
                  <a:schemeClr val="accent6">
                    <a:lumMod val="50000"/>
                  </a:schemeClr>
                </a:solidFill>
                <a:sym typeface="Symbol" pitchFamily="18" charset="2"/>
              </a:rPr>
              <a:t> </a:t>
            </a:r>
            <a:r>
              <a:rPr lang="en-US" altLang="zh-TW" dirty="0" smtClean="0">
                <a:solidFill>
                  <a:schemeClr val="accent6">
                    <a:lumMod val="50000"/>
                  </a:schemeClr>
                </a:solidFill>
              </a:rPr>
              <a:t>0</a:t>
            </a:r>
            <a:endParaRPr lang="zh-TW" altLang="en-US" u="sng" dirty="0"/>
          </a:p>
        </p:txBody>
      </p:sp>
      <p:graphicFrame>
        <p:nvGraphicFramePr>
          <p:cNvPr id="47" name="表格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6911405"/>
              </p:ext>
            </p:extLst>
          </p:nvPr>
        </p:nvGraphicFramePr>
        <p:xfrm>
          <a:off x="1259586" y="2420874"/>
          <a:ext cx="6912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[0]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[1]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[2]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[3]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[4]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[5]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[6]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[7]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[8]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[9]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[10]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[11]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8" name="表格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5677732"/>
              </p:ext>
            </p:extLst>
          </p:nvPr>
        </p:nvGraphicFramePr>
        <p:xfrm>
          <a:off x="1402461" y="3573399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4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50" name="直線單箭頭接點 49"/>
          <p:cNvCxnSpPr/>
          <p:nvPr/>
        </p:nvCxnSpPr>
        <p:spPr>
          <a:xfrm rot="5400000">
            <a:off x="1260381" y="3285267"/>
            <a:ext cx="57626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1" name="表格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4947591"/>
              </p:ext>
            </p:extLst>
          </p:nvPr>
        </p:nvGraphicFramePr>
        <p:xfrm>
          <a:off x="3707892" y="3573018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8" name="矩形 52"/>
          <p:cNvSpPr>
            <a:spLocks noChangeArrowheads="1"/>
          </p:cNvSpPr>
          <p:nvPr/>
        </p:nvSpPr>
        <p:spPr bwMode="auto">
          <a:xfrm>
            <a:off x="682879" y="2852674"/>
            <a:ext cx="576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b" anchorCtr="0"/>
          <a:lstStyle/>
          <a:p>
            <a:pPr algn="ctr"/>
            <a:r>
              <a:rPr kumimoji="0" lang="en-US" altLang="zh-TW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seq</a:t>
            </a:r>
            <a:endParaRPr kumimoji="0" lang="zh-TW" altLang="en-US" i="1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95" name="矩形 52"/>
          <p:cNvSpPr>
            <a:spLocks noChangeArrowheads="1"/>
          </p:cNvSpPr>
          <p:nvPr/>
        </p:nvSpPr>
        <p:spPr bwMode="auto">
          <a:xfrm>
            <a:off x="3707892" y="4725162"/>
            <a:ext cx="28733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b"/>
          <a:lstStyle/>
          <a:p>
            <a:r>
              <a:rPr kumimoji="0" lang="en-US" altLang="zh-TW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x</a:t>
            </a:r>
            <a:endParaRPr kumimoji="0" lang="zh-TW" altLang="en-US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graphicFrame>
        <p:nvGraphicFramePr>
          <p:cNvPr id="96" name="表格 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7902969"/>
              </p:ext>
            </p:extLst>
          </p:nvPr>
        </p:nvGraphicFramePr>
        <p:xfrm>
          <a:off x="3707892" y="4437126"/>
          <a:ext cx="28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90000" marR="90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97" name="直線單箭頭接點 96"/>
          <p:cNvCxnSpPr/>
          <p:nvPr/>
        </p:nvCxnSpPr>
        <p:spPr>
          <a:xfrm flipH="1" flipV="1">
            <a:off x="3851892" y="4149018"/>
            <a:ext cx="436" cy="431782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9576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" name="內容版面配置區 5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x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node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x-&gt;data = j;  x-&gt;link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seq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];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seq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] = x;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x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node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x-&gt;data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 x-&gt;link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seq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j ];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seq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j ] = x;</a:t>
            </a:r>
            <a:endParaRPr lang="en-US" altLang="zh-TW" dirty="0">
              <a:solidFill>
                <a:prstClr val="black"/>
              </a:solidFill>
            </a:endParaRPr>
          </a:p>
        </p:txBody>
      </p:sp>
      <p:sp>
        <p:nvSpPr>
          <p:cNvPr id="55" name="內容版面配置區 54"/>
          <p:cNvSpPr>
            <a:spLocks noGrp="1"/>
          </p:cNvSpPr>
          <p:nvPr>
            <p:ph sz="half" idx="2"/>
          </p:nvPr>
        </p:nvSpPr>
        <p:spPr>
          <a:xfrm>
            <a:off x="1259586" y="5877306"/>
            <a:ext cx="6912864" cy="432054"/>
          </a:xfrm>
        </p:spPr>
        <p:txBody>
          <a:bodyPr/>
          <a:lstStyle/>
          <a:p>
            <a:pPr algn="ctr">
              <a:defRPr/>
            </a:pPr>
            <a:r>
              <a:rPr lang="en-US" altLang="zh-TW" dirty="0" smtClean="0">
                <a:solidFill>
                  <a:schemeClr val="accent6">
                    <a:lumMod val="50000"/>
                  </a:schemeClr>
                </a:solidFill>
              </a:rPr>
              <a:t>0 </a:t>
            </a:r>
            <a:r>
              <a:rPr lang="en-US" altLang="zh-TW" dirty="0" smtClean="0">
                <a:solidFill>
                  <a:schemeClr val="accent6">
                    <a:lumMod val="50000"/>
                  </a:schemeClr>
                </a:solidFill>
                <a:sym typeface="Symbol" pitchFamily="18" charset="2"/>
              </a:rPr>
              <a:t> </a:t>
            </a:r>
            <a:r>
              <a:rPr lang="en-US" altLang="zh-TW" dirty="0" smtClean="0">
                <a:solidFill>
                  <a:schemeClr val="accent6">
                    <a:lumMod val="50000"/>
                  </a:schemeClr>
                </a:solidFill>
              </a:rPr>
              <a:t>4</a:t>
            </a:r>
            <a:r>
              <a:rPr lang="en-US" altLang="zh-TW" dirty="0" smtClean="0"/>
              <a:t>,  </a:t>
            </a:r>
            <a:r>
              <a:rPr lang="en-US" altLang="zh-TW" dirty="0" smtClean="0">
                <a:solidFill>
                  <a:schemeClr val="hlink"/>
                </a:solidFill>
              </a:rPr>
              <a:t>3 </a:t>
            </a:r>
            <a:r>
              <a:rPr lang="en-US" altLang="zh-TW" dirty="0" smtClean="0">
                <a:solidFill>
                  <a:schemeClr val="hlink"/>
                </a:solidFill>
                <a:sym typeface="Symbol" pitchFamily="18" charset="2"/>
              </a:rPr>
              <a:t> </a:t>
            </a:r>
            <a:r>
              <a:rPr lang="en-US" altLang="zh-TW" dirty="0" smtClean="0">
                <a:solidFill>
                  <a:schemeClr val="hlink"/>
                </a:solidFill>
              </a:rPr>
              <a:t>1</a:t>
            </a:r>
            <a:r>
              <a:rPr lang="en-US" altLang="zh-TW" dirty="0" smtClean="0"/>
              <a:t>,  </a:t>
            </a:r>
            <a:r>
              <a:rPr lang="en-US" altLang="zh-TW" dirty="0" smtClean="0">
                <a:solidFill>
                  <a:srgbClr val="006600"/>
                </a:solidFill>
              </a:rPr>
              <a:t>6 </a:t>
            </a:r>
            <a:r>
              <a:rPr lang="en-US" altLang="zh-TW" dirty="0" smtClean="0">
                <a:solidFill>
                  <a:srgbClr val="006600"/>
                </a:solidFill>
                <a:sym typeface="Symbol" pitchFamily="18" charset="2"/>
              </a:rPr>
              <a:t> </a:t>
            </a:r>
            <a:r>
              <a:rPr lang="en-US" altLang="zh-TW" dirty="0" smtClean="0">
                <a:solidFill>
                  <a:srgbClr val="006600"/>
                </a:solidFill>
              </a:rPr>
              <a:t>10</a:t>
            </a:r>
            <a:r>
              <a:rPr lang="en-US" altLang="zh-TW" dirty="0" smtClean="0"/>
              <a:t>,  </a:t>
            </a:r>
            <a:r>
              <a:rPr lang="en-US" altLang="zh-TW" dirty="0" smtClean="0">
                <a:solidFill>
                  <a:srgbClr val="006600"/>
                </a:solidFill>
              </a:rPr>
              <a:t>8 </a:t>
            </a:r>
            <a:r>
              <a:rPr lang="en-US" altLang="zh-TW" dirty="0" smtClean="0">
                <a:solidFill>
                  <a:srgbClr val="006600"/>
                </a:solidFill>
                <a:sym typeface="Symbol" pitchFamily="18" charset="2"/>
              </a:rPr>
              <a:t> </a:t>
            </a:r>
            <a:r>
              <a:rPr lang="en-US" altLang="zh-TW" dirty="0" smtClean="0">
                <a:solidFill>
                  <a:srgbClr val="006600"/>
                </a:solidFill>
              </a:rPr>
              <a:t>9</a:t>
            </a:r>
            <a:r>
              <a:rPr lang="en-US" altLang="zh-TW" dirty="0" smtClean="0"/>
              <a:t>,  </a:t>
            </a:r>
            <a:r>
              <a:rPr lang="en-US" altLang="zh-TW" dirty="0" smtClean="0">
                <a:solidFill>
                  <a:schemeClr val="accent6">
                    <a:lumMod val="50000"/>
                  </a:schemeClr>
                </a:solidFill>
              </a:rPr>
              <a:t>7 </a:t>
            </a:r>
            <a:r>
              <a:rPr lang="en-US" altLang="zh-TW" dirty="0" smtClean="0">
                <a:solidFill>
                  <a:schemeClr val="accent6">
                    <a:lumMod val="50000"/>
                  </a:schemeClr>
                </a:solidFill>
                <a:sym typeface="Symbol" pitchFamily="18" charset="2"/>
              </a:rPr>
              <a:t> </a:t>
            </a:r>
            <a:r>
              <a:rPr lang="en-US" altLang="zh-TW" dirty="0" smtClean="0">
                <a:solidFill>
                  <a:schemeClr val="accent6">
                    <a:lumMod val="50000"/>
                  </a:schemeClr>
                </a:solidFill>
              </a:rPr>
              <a:t>4</a:t>
            </a:r>
            <a:r>
              <a:rPr lang="en-US" altLang="zh-TW" dirty="0" smtClean="0"/>
              <a:t>,  </a:t>
            </a:r>
            <a:r>
              <a:rPr lang="en-US" altLang="zh-TW" dirty="0" smtClean="0">
                <a:solidFill>
                  <a:srgbClr val="006600"/>
                </a:solidFill>
              </a:rPr>
              <a:t>6 </a:t>
            </a:r>
            <a:r>
              <a:rPr lang="en-US" altLang="zh-TW" dirty="0" smtClean="0">
                <a:solidFill>
                  <a:srgbClr val="006600"/>
                </a:solidFill>
                <a:sym typeface="Symbol" pitchFamily="18" charset="2"/>
              </a:rPr>
              <a:t> </a:t>
            </a:r>
            <a:r>
              <a:rPr lang="en-US" altLang="zh-TW" dirty="0" smtClean="0">
                <a:solidFill>
                  <a:srgbClr val="006600"/>
                </a:solidFill>
              </a:rPr>
              <a:t>8</a:t>
            </a:r>
            <a:r>
              <a:rPr lang="en-US" altLang="zh-TW" dirty="0" smtClean="0"/>
              <a:t>,  </a:t>
            </a:r>
            <a:r>
              <a:rPr lang="en-US" altLang="zh-TW" dirty="0" smtClean="0">
                <a:solidFill>
                  <a:schemeClr val="hlink"/>
                </a:solidFill>
              </a:rPr>
              <a:t>3 </a:t>
            </a:r>
            <a:r>
              <a:rPr lang="en-US" altLang="zh-TW" dirty="0" smtClean="0">
                <a:solidFill>
                  <a:schemeClr val="hlink"/>
                </a:solidFill>
                <a:sym typeface="Symbol" pitchFamily="18" charset="2"/>
              </a:rPr>
              <a:t> </a:t>
            </a:r>
            <a:r>
              <a:rPr lang="en-US" altLang="zh-TW" dirty="0" smtClean="0">
                <a:solidFill>
                  <a:schemeClr val="hlink"/>
                </a:solidFill>
              </a:rPr>
              <a:t>5</a:t>
            </a:r>
            <a:r>
              <a:rPr lang="en-US" altLang="zh-TW" dirty="0" smtClean="0"/>
              <a:t>,  </a:t>
            </a:r>
            <a:r>
              <a:rPr lang="en-US" altLang="zh-TW" dirty="0" smtClean="0">
                <a:solidFill>
                  <a:schemeClr val="accent6">
                    <a:lumMod val="50000"/>
                  </a:schemeClr>
                </a:solidFill>
              </a:rPr>
              <a:t>2 </a:t>
            </a:r>
            <a:r>
              <a:rPr lang="en-US" altLang="zh-TW" dirty="0" smtClean="0">
                <a:solidFill>
                  <a:schemeClr val="accent6">
                    <a:lumMod val="50000"/>
                  </a:schemeClr>
                </a:solidFill>
                <a:sym typeface="Symbol" pitchFamily="18" charset="2"/>
              </a:rPr>
              <a:t> </a:t>
            </a:r>
            <a:r>
              <a:rPr lang="en-US" altLang="zh-TW" dirty="0" smtClean="0">
                <a:solidFill>
                  <a:schemeClr val="accent6">
                    <a:lumMod val="50000"/>
                  </a:schemeClr>
                </a:solidFill>
              </a:rPr>
              <a:t>11</a:t>
            </a:r>
            <a:r>
              <a:rPr lang="en-US" altLang="zh-TW" dirty="0" smtClean="0"/>
              <a:t>,  </a:t>
            </a:r>
            <a:r>
              <a:rPr lang="en-US" altLang="zh-TW" dirty="0" smtClean="0">
                <a:solidFill>
                  <a:schemeClr val="accent6">
                    <a:lumMod val="50000"/>
                  </a:schemeClr>
                </a:solidFill>
              </a:rPr>
              <a:t>11 </a:t>
            </a:r>
            <a:r>
              <a:rPr lang="en-US" altLang="zh-TW" dirty="0" smtClean="0">
                <a:solidFill>
                  <a:schemeClr val="accent6">
                    <a:lumMod val="50000"/>
                  </a:schemeClr>
                </a:solidFill>
                <a:sym typeface="Symbol" pitchFamily="18" charset="2"/>
              </a:rPr>
              <a:t> </a:t>
            </a:r>
            <a:r>
              <a:rPr lang="en-US" altLang="zh-TW" dirty="0" smtClean="0">
                <a:solidFill>
                  <a:schemeClr val="accent6">
                    <a:lumMod val="50000"/>
                  </a:schemeClr>
                </a:solidFill>
              </a:rPr>
              <a:t>0</a:t>
            </a:r>
            <a:endParaRPr lang="zh-TW" altLang="en-US" u="sng" dirty="0"/>
          </a:p>
        </p:txBody>
      </p:sp>
      <p:graphicFrame>
        <p:nvGraphicFramePr>
          <p:cNvPr id="47" name="表格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7518637"/>
              </p:ext>
            </p:extLst>
          </p:nvPr>
        </p:nvGraphicFramePr>
        <p:xfrm>
          <a:off x="1259586" y="2420874"/>
          <a:ext cx="6912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[0]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[1]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[2]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[3]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[4]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[5]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[6]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[7]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[8]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[9]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[10]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[11]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8" name="表格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5677732"/>
              </p:ext>
            </p:extLst>
          </p:nvPr>
        </p:nvGraphicFramePr>
        <p:xfrm>
          <a:off x="1402461" y="3573399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4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50" name="直線單箭頭接點 49"/>
          <p:cNvCxnSpPr/>
          <p:nvPr/>
        </p:nvCxnSpPr>
        <p:spPr>
          <a:xfrm rot="5400000">
            <a:off x="1260381" y="3285267"/>
            <a:ext cx="57626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單箭頭接點 53"/>
          <p:cNvCxnSpPr>
            <a:endCxn id="71" idx="0"/>
          </p:cNvCxnSpPr>
          <p:nvPr/>
        </p:nvCxnSpPr>
        <p:spPr>
          <a:xfrm flipH="1">
            <a:off x="3851892" y="2997136"/>
            <a:ext cx="1670" cy="575882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1" name="表格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4947591"/>
              </p:ext>
            </p:extLst>
          </p:nvPr>
        </p:nvGraphicFramePr>
        <p:xfrm>
          <a:off x="3707892" y="3573018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8" name="矩形 52"/>
          <p:cNvSpPr>
            <a:spLocks noChangeArrowheads="1"/>
          </p:cNvSpPr>
          <p:nvPr/>
        </p:nvSpPr>
        <p:spPr bwMode="auto">
          <a:xfrm>
            <a:off x="682879" y="2852674"/>
            <a:ext cx="576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b" anchorCtr="0"/>
          <a:lstStyle/>
          <a:p>
            <a:pPr algn="ctr"/>
            <a:r>
              <a:rPr kumimoji="0" lang="en-US" altLang="zh-TW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seq</a:t>
            </a:r>
            <a:endParaRPr kumimoji="0" lang="zh-TW" altLang="en-US" i="1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95" name="矩形 52"/>
          <p:cNvSpPr>
            <a:spLocks noChangeArrowheads="1"/>
          </p:cNvSpPr>
          <p:nvPr/>
        </p:nvSpPr>
        <p:spPr bwMode="auto">
          <a:xfrm>
            <a:off x="3707892" y="4725162"/>
            <a:ext cx="28733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b"/>
          <a:lstStyle/>
          <a:p>
            <a:r>
              <a:rPr kumimoji="0" lang="en-US" altLang="zh-TW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x</a:t>
            </a:r>
            <a:endParaRPr kumimoji="0" lang="zh-TW" altLang="en-US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graphicFrame>
        <p:nvGraphicFramePr>
          <p:cNvPr id="96" name="表格 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7902969"/>
              </p:ext>
            </p:extLst>
          </p:nvPr>
        </p:nvGraphicFramePr>
        <p:xfrm>
          <a:off x="3707892" y="4437126"/>
          <a:ext cx="28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90000" marR="90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97" name="直線單箭頭接點 96"/>
          <p:cNvCxnSpPr/>
          <p:nvPr/>
        </p:nvCxnSpPr>
        <p:spPr>
          <a:xfrm flipH="1" flipV="1">
            <a:off x="3851892" y="4149018"/>
            <a:ext cx="436" cy="431782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6444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" name="內容版面配置區 5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x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node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x-&gt;data = j;  x-&gt;link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seq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];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seq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] = x;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x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node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x-&gt;data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 x-&gt;link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seq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j ];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seq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j ] = x;</a:t>
            </a:r>
            <a:endParaRPr lang="en-US" altLang="zh-TW" dirty="0">
              <a:solidFill>
                <a:prstClr val="black"/>
              </a:solidFill>
            </a:endParaRPr>
          </a:p>
        </p:txBody>
      </p:sp>
      <p:sp>
        <p:nvSpPr>
          <p:cNvPr id="55" name="內容版面配置區 54"/>
          <p:cNvSpPr>
            <a:spLocks noGrp="1"/>
          </p:cNvSpPr>
          <p:nvPr>
            <p:ph sz="half" idx="2"/>
          </p:nvPr>
        </p:nvSpPr>
        <p:spPr>
          <a:xfrm>
            <a:off x="1259586" y="5877306"/>
            <a:ext cx="6912864" cy="432054"/>
          </a:xfrm>
        </p:spPr>
        <p:txBody>
          <a:bodyPr/>
          <a:lstStyle/>
          <a:p>
            <a:pPr algn="ctr">
              <a:defRPr/>
            </a:pPr>
            <a:r>
              <a:rPr lang="en-US" altLang="zh-TW" dirty="0" smtClean="0">
                <a:solidFill>
                  <a:schemeClr val="accent6">
                    <a:lumMod val="50000"/>
                  </a:schemeClr>
                </a:solidFill>
              </a:rPr>
              <a:t>0 </a:t>
            </a:r>
            <a:r>
              <a:rPr lang="en-US" altLang="zh-TW" dirty="0" smtClean="0">
                <a:solidFill>
                  <a:schemeClr val="accent6">
                    <a:lumMod val="50000"/>
                  </a:schemeClr>
                </a:solidFill>
                <a:sym typeface="Symbol" pitchFamily="18" charset="2"/>
              </a:rPr>
              <a:t> </a:t>
            </a:r>
            <a:r>
              <a:rPr lang="en-US" altLang="zh-TW" dirty="0" smtClean="0">
                <a:solidFill>
                  <a:schemeClr val="accent6">
                    <a:lumMod val="50000"/>
                  </a:schemeClr>
                </a:solidFill>
              </a:rPr>
              <a:t>4</a:t>
            </a:r>
            <a:r>
              <a:rPr lang="en-US" altLang="zh-TW" dirty="0" smtClean="0"/>
              <a:t>,  </a:t>
            </a:r>
            <a:r>
              <a:rPr lang="en-US" altLang="zh-TW" dirty="0" smtClean="0">
                <a:solidFill>
                  <a:schemeClr val="hlink"/>
                </a:solidFill>
              </a:rPr>
              <a:t>3 </a:t>
            </a:r>
            <a:r>
              <a:rPr lang="en-US" altLang="zh-TW" dirty="0" smtClean="0">
                <a:solidFill>
                  <a:schemeClr val="hlink"/>
                </a:solidFill>
                <a:sym typeface="Symbol" pitchFamily="18" charset="2"/>
              </a:rPr>
              <a:t> </a:t>
            </a:r>
            <a:r>
              <a:rPr lang="en-US" altLang="zh-TW" dirty="0" smtClean="0">
                <a:solidFill>
                  <a:schemeClr val="hlink"/>
                </a:solidFill>
              </a:rPr>
              <a:t>1</a:t>
            </a:r>
            <a:r>
              <a:rPr lang="en-US" altLang="zh-TW" dirty="0" smtClean="0"/>
              <a:t>,  </a:t>
            </a:r>
            <a:r>
              <a:rPr lang="en-US" altLang="zh-TW" dirty="0" smtClean="0">
                <a:solidFill>
                  <a:srgbClr val="006600"/>
                </a:solidFill>
              </a:rPr>
              <a:t>6 </a:t>
            </a:r>
            <a:r>
              <a:rPr lang="en-US" altLang="zh-TW" dirty="0" smtClean="0">
                <a:solidFill>
                  <a:srgbClr val="006600"/>
                </a:solidFill>
                <a:sym typeface="Symbol" pitchFamily="18" charset="2"/>
              </a:rPr>
              <a:t> </a:t>
            </a:r>
            <a:r>
              <a:rPr lang="en-US" altLang="zh-TW" dirty="0" smtClean="0">
                <a:solidFill>
                  <a:srgbClr val="006600"/>
                </a:solidFill>
              </a:rPr>
              <a:t>10</a:t>
            </a:r>
            <a:r>
              <a:rPr lang="en-US" altLang="zh-TW" dirty="0" smtClean="0"/>
              <a:t>,  </a:t>
            </a:r>
            <a:r>
              <a:rPr lang="en-US" altLang="zh-TW" dirty="0" smtClean="0">
                <a:solidFill>
                  <a:srgbClr val="006600"/>
                </a:solidFill>
              </a:rPr>
              <a:t>8 </a:t>
            </a:r>
            <a:r>
              <a:rPr lang="en-US" altLang="zh-TW" dirty="0" smtClean="0">
                <a:solidFill>
                  <a:srgbClr val="006600"/>
                </a:solidFill>
                <a:sym typeface="Symbol" pitchFamily="18" charset="2"/>
              </a:rPr>
              <a:t> </a:t>
            </a:r>
            <a:r>
              <a:rPr lang="en-US" altLang="zh-TW" dirty="0" smtClean="0">
                <a:solidFill>
                  <a:srgbClr val="006600"/>
                </a:solidFill>
              </a:rPr>
              <a:t>9</a:t>
            </a:r>
            <a:r>
              <a:rPr lang="en-US" altLang="zh-TW" dirty="0" smtClean="0"/>
              <a:t>,  </a:t>
            </a:r>
            <a:r>
              <a:rPr lang="en-US" altLang="zh-TW" dirty="0" smtClean="0">
                <a:solidFill>
                  <a:schemeClr val="accent6">
                    <a:lumMod val="50000"/>
                  </a:schemeClr>
                </a:solidFill>
              </a:rPr>
              <a:t>7 </a:t>
            </a:r>
            <a:r>
              <a:rPr lang="en-US" altLang="zh-TW" dirty="0" smtClean="0">
                <a:solidFill>
                  <a:schemeClr val="accent6">
                    <a:lumMod val="50000"/>
                  </a:schemeClr>
                </a:solidFill>
                <a:sym typeface="Symbol" pitchFamily="18" charset="2"/>
              </a:rPr>
              <a:t> </a:t>
            </a:r>
            <a:r>
              <a:rPr lang="en-US" altLang="zh-TW" dirty="0" smtClean="0">
                <a:solidFill>
                  <a:schemeClr val="accent6">
                    <a:lumMod val="50000"/>
                  </a:schemeClr>
                </a:solidFill>
              </a:rPr>
              <a:t>4</a:t>
            </a:r>
            <a:r>
              <a:rPr lang="en-US" altLang="zh-TW" dirty="0" smtClean="0"/>
              <a:t>,  </a:t>
            </a:r>
            <a:r>
              <a:rPr lang="en-US" altLang="zh-TW" dirty="0" smtClean="0">
                <a:solidFill>
                  <a:srgbClr val="006600"/>
                </a:solidFill>
              </a:rPr>
              <a:t>6 </a:t>
            </a:r>
            <a:r>
              <a:rPr lang="en-US" altLang="zh-TW" dirty="0" smtClean="0">
                <a:solidFill>
                  <a:srgbClr val="006600"/>
                </a:solidFill>
                <a:sym typeface="Symbol" pitchFamily="18" charset="2"/>
              </a:rPr>
              <a:t> </a:t>
            </a:r>
            <a:r>
              <a:rPr lang="en-US" altLang="zh-TW" dirty="0" smtClean="0">
                <a:solidFill>
                  <a:srgbClr val="006600"/>
                </a:solidFill>
              </a:rPr>
              <a:t>8</a:t>
            </a:r>
            <a:r>
              <a:rPr lang="en-US" altLang="zh-TW" dirty="0" smtClean="0"/>
              <a:t>,  </a:t>
            </a:r>
            <a:r>
              <a:rPr lang="en-US" altLang="zh-TW" dirty="0" smtClean="0">
                <a:solidFill>
                  <a:schemeClr val="hlink"/>
                </a:solidFill>
              </a:rPr>
              <a:t>3 </a:t>
            </a:r>
            <a:r>
              <a:rPr lang="en-US" altLang="zh-TW" dirty="0" smtClean="0">
                <a:solidFill>
                  <a:schemeClr val="hlink"/>
                </a:solidFill>
                <a:sym typeface="Symbol" pitchFamily="18" charset="2"/>
              </a:rPr>
              <a:t> </a:t>
            </a:r>
            <a:r>
              <a:rPr lang="en-US" altLang="zh-TW" dirty="0" smtClean="0">
                <a:solidFill>
                  <a:schemeClr val="hlink"/>
                </a:solidFill>
              </a:rPr>
              <a:t>5</a:t>
            </a:r>
            <a:r>
              <a:rPr lang="en-US" altLang="zh-TW" dirty="0" smtClean="0"/>
              <a:t>,  </a:t>
            </a:r>
            <a:r>
              <a:rPr lang="en-US" altLang="zh-TW" dirty="0" smtClean="0">
                <a:solidFill>
                  <a:schemeClr val="accent6">
                    <a:lumMod val="50000"/>
                  </a:schemeClr>
                </a:solidFill>
              </a:rPr>
              <a:t>2 </a:t>
            </a:r>
            <a:r>
              <a:rPr lang="en-US" altLang="zh-TW" dirty="0" smtClean="0">
                <a:solidFill>
                  <a:schemeClr val="accent6">
                    <a:lumMod val="50000"/>
                  </a:schemeClr>
                </a:solidFill>
                <a:sym typeface="Symbol" pitchFamily="18" charset="2"/>
              </a:rPr>
              <a:t> </a:t>
            </a:r>
            <a:r>
              <a:rPr lang="en-US" altLang="zh-TW" dirty="0" smtClean="0">
                <a:solidFill>
                  <a:schemeClr val="accent6">
                    <a:lumMod val="50000"/>
                  </a:schemeClr>
                </a:solidFill>
              </a:rPr>
              <a:t>11</a:t>
            </a:r>
            <a:r>
              <a:rPr lang="en-US" altLang="zh-TW" dirty="0" smtClean="0"/>
              <a:t>,  </a:t>
            </a:r>
            <a:r>
              <a:rPr lang="en-US" altLang="zh-TW" dirty="0" smtClean="0">
                <a:solidFill>
                  <a:schemeClr val="accent6">
                    <a:lumMod val="50000"/>
                  </a:schemeClr>
                </a:solidFill>
              </a:rPr>
              <a:t>11 </a:t>
            </a:r>
            <a:r>
              <a:rPr lang="en-US" altLang="zh-TW" dirty="0" smtClean="0">
                <a:solidFill>
                  <a:schemeClr val="accent6">
                    <a:lumMod val="50000"/>
                  </a:schemeClr>
                </a:solidFill>
                <a:sym typeface="Symbol" pitchFamily="18" charset="2"/>
              </a:rPr>
              <a:t> </a:t>
            </a:r>
            <a:r>
              <a:rPr lang="en-US" altLang="zh-TW" dirty="0" smtClean="0">
                <a:solidFill>
                  <a:schemeClr val="accent6">
                    <a:lumMod val="50000"/>
                  </a:schemeClr>
                </a:solidFill>
              </a:rPr>
              <a:t>0</a:t>
            </a:r>
            <a:endParaRPr lang="zh-TW" altLang="en-US" u="sng" dirty="0"/>
          </a:p>
        </p:txBody>
      </p:sp>
      <p:graphicFrame>
        <p:nvGraphicFramePr>
          <p:cNvPr id="47" name="表格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423412"/>
              </p:ext>
            </p:extLst>
          </p:nvPr>
        </p:nvGraphicFramePr>
        <p:xfrm>
          <a:off x="1259586" y="2420874"/>
          <a:ext cx="6912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[0]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[1]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[2]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[3]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[4]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[5]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[6]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[7]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[8]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[9]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[10]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[11]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8" name="表格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5677732"/>
              </p:ext>
            </p:extLst>
          </p:nvPr>
        </p:nvGraphicFramePr>
        <p:xfrm>
          <a:off x="1402461" y="3573399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4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50" name="直線單箭頭接點 49"/>
          <p:cNvCxnSpPr/>
          <p:nvPr/>
        </p:nvCxnSpPr>
        <p:spPr>
          <a:xfrm rot="5400000">
            <a:off x="1260381" y="3285267"/>
            <a:ext cx="57626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/>
          <p:cNvCxnSpPr/>
          <p:nvPr/>
        </p:nvCxnSpPr>
        <p:spPr>
          <a:xfrm rot="5400000">
            <a:off x="2989169" y="3285267"/>
            <a:ext cx="57626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單箭頭接點 53"/>
          <p:cNvCxnSpPr>
            <a:endCxn id="71" idx="0"/>
          </p:cNvCxnSpPr>
          <p:nvPr/>
        </p:nvCxnSpPr>
        <p:spPr>
          <a:xfrm flipH="1">
            <a:off x="3851892" y="2997136"/>
            <a:ext cx="1670" cy="575882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/>
          <p:nvPr/>
        </p:nvCxnSpPr>
        <p:spPr>
          <a:xfrm rot="5400000">
            <a:off x="1836643" y="3285268"/>
            <a:ext cx="57626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5" name="表格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3108142"/>
              </p:ext>
            </p:extLst>
          </p:nvPr>
        </p:nvGraphicFramePr>
        <p:xfrm>
          <a:off x="1978724" y="3573399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3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7" name="表格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1383299"/>
              </p:ext>
            </p:extLst>
          </p:nvPr>
        </p:nvGraphicFramePr>
        <p:xfrm>
          <a:off x="3131249" y="3573399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1" name="表格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4947591"/>
              </p:ext>
            </p:extLst>
          </p:nvPr>
        </p:nvGraphicFramePr>
        <p:xfrm>
          <a:off x="3707892" y="3573018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8" name="矩形 52"/>
          <p:cNvSpPr>
            <a:spLocks noChangeArrowheads="1"/>
          </p:cNvSpPr>
          <p:nvPr/>
        </p:nvSpPr>
        <p:spPr bwMode="auto">
          <a:xfrm>
            <a:off x="682879" y="2852674"/>
            <a:ext cx="576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b" anchorCtr="0"/>
          <a:lstStyle/>
          <a:p>
            <a:pPr algn="ctr"/>
            <a:r>
              <a:rPr kumimoji="0" lang="en-US" altLang="zh-TW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seq</a:t>
            </a:r>
            <a:endParaRPr kumimoji="0" lang="zh-TW" altLang="en-US" i="1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07125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" name="內容版面配置區 5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x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node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x-&gt;data = j;  x-&gt;link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seq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];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seq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] = x;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x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node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x-&gt;data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 x-&gt;link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seq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j ];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seq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j ] = x;</a:t>
            </a:r>
            <a:endParaRPr lang="en-US" altLang="zh-TW" dirty="0">
              <a:solidFill>
                <a:prstClr val="black"/>
              </a:solidFill>
            </a:endParaRPr>
          </a:p>
        </p:txBody>
      </p:sp>
      <p:sp>
        <p:nvSpPr>
          <p:cNvPr id="55" name="內容版面配置區 54"/>
          <p:cNvSpPr>
            <a:spLocks noGrp="1"/>
          </p:cNvSpPr>
          <p:nvPr>
            <p:ph sz="half" idx="2"/>
          </p:nvPr>
        </p:nvSpPr>
        <p:spPr>
          <a:xfrm>
            <a:off x="1259586" y="5877306"/>
            <a:ext cx="6912864" cy="432054"/>
          </a:xfrm>
        </p:spPr>
        <p:txBody>
          <a:bodyPr/>
          <a:lstStyle/>
          <a:p>
            <a:pPr algn="ctr">
              <a:defRPr/>
            </a:pPr>
            <a:r>
              <a:rPr lang="en-US" altLang="zh-TW" dirty="0" smtClean="0">
                <a:solidFill>
                  <a:schemeClr val="accent6">
                    <a:lumMod val="50000"/>
                  </a:schemeClr>
                </a:solidFill>
              </a:rPr>
              <a:t>0 </a:t>
            </a:r>
            <a:r>
              <a:rPr lang="en-US" altLang="zh-TW" dirty="0" smtClean="0">
                <a:solidFill>
                  <a:schemeClr val="accent6">
                    <a:lumMod val="50000"/>
                  </a:schemeClr>
                </a:solidFill>
                <a:sym typeface="Symbol" pitchFamily="18" charset="2"/>
              </a:rPr>
              <a:t> </a:t>
            </a:r>
            <a:r>
              <a:rPr lang="en-US" altLang="zh-TW" dirty="0" smtClean="0">
                <a:solidFill>
                  <a:schemeClr val="accent6">
                    <a:lumMod val="50000"/>
                  </a:schemeClr>
                </a:solidFill>
              </a:rPr>
              <a:t>4</a:t>
            </a:r>
            <a:r>
              <a:rPr lang="en-US" altLang="zh-TW" dirty="0" smtClean="0"/>
              <a:t>,  </a:t>
            </a:r>
            <a:r>
              <a:rPr lang="en-US" altLang="zh-TW" dirty="0" smtClean="0">
                <a:solidFill>
                  <a:schemeClr val="hlink"/>
                </a:solidFill>
              </a:rPr>
              <a:t>3 </a:t>
            </a:r>
            <a:r>
              <a:rPr lang="en-US" altLang="zh-TW" dirty="0" smtClean="0">
                <a:solidFill>
                  <a:schemeClr val="hlink"/>
                </a:solidFill>
                <a:sym typeface="Symbol" pitchFamily="18" charset="2"/>
              </a:rPr>
              <a:t> </a:t>
            </a:r>
            <a:r>
              <a:rPr lang="en-US" altLang="zh-TW" dirty="0" smtClean="0">
                <a:solidFill>
                  <a:schemeClr val="hlink"/>
                </a:solidFill>
              </a:rPr>
              <a:t>1</a:t>
            </a:r>
            <a:r>
              <a:rPr lang="en-US" altLang="zh-TW" dirty="0" smtClean="0"/>
              <a:t>,  </a:t>
            </a:r>
            <a:r>
              <a:rPr lang="en-US" altLang="zh-TW" dirty="0" smtClean="0">
                <a:solidFill>
                  <a:srgbClr val="006600"/>
                </a:solidFill>
              </a:rPr>
              <a:t>6 </a:t>
            </a:r>
            <a:r>
              <a:rPr lang="en-US" altLang="zh-TW" dirty="0" smtClean="0">
                <a:solidFill>
                  <a:srgbClr val="006600"/>
                </a:solidFill>
                <a:sym typeface="Symbol" pitchFamily="18" charset="2"/>
              </a:rPr>
              <a:t> </a:t>
            </a:r>
            <a:r>
              <a:rPr lang="en-US" altLang="zh-TW" dirty="0" smtClean="0">
                <a:solidFill>
                  <a:srgbClr val="006600"/>
                </a:solidFill>
              </a:rPr>
              <a:t>10</a:t>
            </a:r>
            <a:r>
              <a:rPr lang="en-US" altLang="zh-TW" dirty="0" smtClean="0"/>
              <a:t>,  </a:t>
            </a:r>
            <a:r>
              <a:rPr lang="en-US" altLang="zh-TW" dirty="0" smtClean="0">
                <a:solidFill>
                  <a:srgbClr val="006600"/>
                </a:solidFill>
              </a:rPr>
              <a:t>8 </a:t>
            </a:r>
            <a:r>
              <a:rPr lang="en-US" altLang="zh-TW" dirty="0" smtClean="0">
                <a:solidFill>
                  <a:srgbClr val="006600"/>
                </a:solidFill>
                <a:sym typeface="Symbol" pitchFamily="18" charset="2"/>
              </a:rPr>
              <a:t> </a:t>
            </a:r>
            <a:r>
              <a:rPr lang="en-US" altLang="zh-TW" dirty="0" smtClean="0">
                <a:solidFill>
                  <a:srgbClr val="006600"/>
                </a:solidFill>
              </a:rPr>
              <a:t>9</a:t>
            </a:r>
            <a:r>
              <a:rPr lang="en-US" altLang="zh-TW" dirty="0" smtClean="0"/>
              <a:t>,  </a:t>
            </a:r>
            <a:r>
              <a:rPr lang="en-US" altLang="zh-TW" dirty="0" smtClean="0">
                <a:solidFill>
                  <a:schemeClr val="accent6">
                    <a:lumMod val="50000"/>
                  </a:schemeClr>
                </a:solidFill>
              </a:rPr>
              <a:t>7 </a:t>
            </a:r>
            <a:r>
              <a:rPr lang="en-US" altLang="zh-TW" dirty="0" smtClean="0">
                <a:solidFill>
                  <a:schemeClr val="accent6">
                    <a:lumMod val="50000"/>
                  </a:schemeClr>
                </a:solidFill>
                <a:sym typeface="Symbol" pitchFamily="18" charset="2"/>
              </a:rPr>
              <a:t> </a:t>
            </a:r>
            <a:r>
              <a:rPr lang="en-US" altLang="zh-TW" dirty="0" smtClean="0">
                <a:solidFill>
                  <a:schemeClr val="accent6">
                    <a:lumMod val="50000"/>
                  </a:schemeClr>
                </a:solidFill>
              </a:rPr>
              <a:t>4</a:t>
            </a:r>
            <a:r>
              <a:rPr lang="en-US" altLang="zh-TW" dirty="0" smtClean="0"/>
              <a:t>,  </a:t>
            </a:r>
            <a:r>
              <a:rPr lang="en-US" altLang="zh-TW" dirty="0" smtClean="0">
                <a:solidFill>
                  <a:srgbClr val="006600"/>
                </a:solidFill>
              </a:rPr>
              <a:t>6 </a:t>
            </a:r>
            <a:r>
              <a:rPr lang="en-US" altLang="zh-TW" dirty="0" smtClean="0">
                <a:solidFill>
                  <a:srgbClr val="006600"/>
                </a:solidFill>
                <a:sym typeface="Symbol" pitchFamily="18" charset="2"/>
              </a:rPr>
              <a:t> </a:t>
            </a:r>
            <a:r>
              <a:rPr lang="en-US" altLang="zh-TW" dirty="0" smtClean="0">
                <a:solidFill>
                  <a:srgbClr val="006600"/>
                </a:solidFill>
              </a:rPr>
              <a:t>8</a:t>
            </a:r>
            <a:r>
              <a:rPr lang="en-US" altLang="zh-TW" dirty="0" smtClean="0"/>
              <a:t>,  </a:t>
            </a:r>
            <a:r>
              <a:rPr lang="en-US" altLang="zh-TW" dirty="0" smtClean="0">
                <a:solidFill>
                  <a:schemeClr val="hlink"/>
                </a:solidFill>
              </a:rPr>
              <a:t>3 </a:t>
            </a:r>
            <a:r>
              <a:rPr lang="en-US" altLang="zh-TW" dirty="0" smtClean="0">
                <a:solidFill>
                  <a:schemeClr val="hlink"/>
                </a:solidFill>
                <a:sym typeface="Symbol" pitchFamily="18" charset="2"/>
              </a:rPr>
              <a:t> </a:t>
            </a:r>
            <a:r>
              <a:rPr lang="en-US" altLang="zh-TW" dirty="0" smtClean="0">
                <a:solidFill>
                  <a:schemeClr val="hlink"/>
                </a:solidFill>
              </a:rPr>
              <a:t>5</a:t>
            </a:r>
            <a:r>
              <a:rPr lang="en-US" altLang="zh-TW" dirty="0" smtClean="0"/>
              <a:t>,  </a:t>
            </a:r>
            <a:r>
              <a:rPr lang="en-US" altLang="zh-TW" dirty="0" smtClean="0">
                <a:solidFill>
                  <a:schemeClr val="accent6">
                    <a:lumMod val="50000"/>
                  </a:schemeClr>
                </a:solidFill>
              </a:rPr>
              <a:t>2 </a:t>
            </a:r>
            <a:r>
              <a:rPr lang="en-US" altLang="zh-TW" dirty="0" smtClean="0">
                <a:solidFill>
                  <a:schemeClr val="accent6">
                    <a:lumMod val="50000"/>
                  </a:schemeClr>
                </a:solidFill>
                <a:sym typeface="Symbol" pitchFamily="18" charset="2"/>
              </a:rPr>
              <a:t> </a:t>
            </a:r>
            <a:r>
              <a:rPr lang="en-US" altLang="zh-TW" dirty="0" smtClean="0">
                <a:solidFill>
                  <a:schemeClr val="accent6">
                    <a:lumMod val="50000"/>
                  </a:schemeClr>
                </a:solidFill>
              </a:rPr>
              <a:t>11</a:t>
            </a:r>
            <a:r>
              <a:rPr lang="en-US" altLang="zh-TW" dirty="0" smtClean="0"/>
              <a:t>,  </a:t>
            </a:r>
            <a:r>
              <a:rPr lang="en-US" altLang="zh-TW" dirty="0" smtClean="0">
                <a:solidFill>
                  <a:schemeClr val="accent6">
                    <a:lumMod val="50000"/>
                  </a:schemeClr>
                </a:solidFill>
              </a:rPr>
              <a:t>11 </a:t>
            </a:r>
            <a:r>
              <a:rPr lang="en-US" altLang="zh-TW" dirty="0" smtClean="0">
                <a:solidFill>
                  <a:schemeClr val="accent6">
                    <a:lumMod val="50000"/>
                  </a:schemeClr>
                </a:solidFill>
                <a:sym typeface="Symbol" pitchFamily="18" charset="2"/>
              </a:rPr>
              <a:t> </a:t>
            </a:r>
            <a:r>
              <a:rPr lang="en-US" altLang="zh-TW" dirty="0" smtClean="0">
                <a:solidFill>
                  <a:schemeClr val="accent6">
                    <a:lumMod val="50000"/>
                  </a:schemeClr>
                </a:solidFill>
              </a:rPr>
              <a:t>0</a:t>
            </a:r>
            <a:endParaRPr lang="zh-TW" altLang="en-US" u="sng" dirty="0"/>
          </a:p>
        </p:txBody>
      </p:sp>
      <p:graphicFrame>
        <p:nvGraphicFramePr>
          <p:cNvPr id="47" name="表格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8416590"/>
              </p:ext>
            </p:extLst>
          </p:nvPr>
        </p:nvGraphicFramePr>
        <p:xfrm>
          <a:off x="1259586" y="2420874"/>
          <a:ext cx="6912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[0]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[1]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[2]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[3]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[4]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[5]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[6]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[7]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[8]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[9]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[10]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[11]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8" name="表格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5677732"/>
              </p:ext>
            </p:extLst>
          </p:nvPr>
        </p:nvGraphicFramePr>
        <p:xfrm>
          <a:off x="1402461" y="3573399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4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50" name="直線單箭頭接點 49"/>
          <p:cNvCxnSpPr/>
          <p:nvPr/>
        </p:nvCxnSpPr>
        <p:spPr>
          <a:xfrm rot="5400000">
            <a:off x="1260381" y="3285267"/>
            <a:ext cx="57626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/>
          <p:cNvCxnSpPr/>
          <p:nvPr/>
        </p:nvCxnSpPr>
        <p:spPr>
          <a:xfrm rot="5400000">
            <a:off x="2989169" y="3285267"/>
            <a:ext cx="57626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單箭頭接點 53"/>
          <p:cNvCxnSpPr>
            <a:endCxn id="71" idx="0"/>
          </p:cNvCxnSpPr>
          <p:nvPr/>
        </p:nvCxnSpPr>
        <p:spPr>
          <a:xfrm flipH="1">
            <a:off x="3851892" y="2997136"/>
            <a:ext cx="1670" cy="575882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/>
          <p:cNvCxnSpPr/>
          <p:nvPr/>
        </p:nvCxnSpPr>
        <p:spPr>
          <a:xfrm rot="5400000">
            <a:off x="4716369" y="3285267"/>
            <a:ext cx="57626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/>
          <p:nvPr/>
        </p:nvCxnSpPr>
        <p:spPr>
          <a:xfrm rot="5400000">
            <a:off x="1836643" y="3285268"/>
            <a:ext cx="57626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單箭頭接點 63"/>
          <p:cNvCxnSpPr/>
          <p:nvPr/>
        </p:nvCxnSpPr>
        <p:spPr>
          <a:xfrm rot="5400000">
            <a:off x="7019830" y="3285268"/>
            <a:ext cx="57626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5" name="表格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3108142"/>
              </p:ext>
            </p:extLst>
          </p:nvPr>
        </p:nvGraphicFramePr>
        <p:xfrm>
          <a:off x="1978724" y="3573399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3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7" name="表格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1383299"/>
              </p:ext>
            </p:extLst>
          </p:nvPr>
        </p:nvGraphicFramePr>
        <p:xfrm>
          <a:off x="3131249" y="3573399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1" name="表格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4947591"/>
              </p:ext>
            </p:extLst>
          </p:nvPr>
        </p:nvGraphicFramePr>
        <p:xfrm>
          <a:off x="3707892" y="3573018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9" name="表格 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4940758"/>
              </p:ext>
            </p:extLst>
          </p:nvPr>
        </p:nvGraphicFramePr>
        <p:xfrm>
          <a:off x="4860036" y="3573399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4" name="表格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6248942"/>
              </p:ext>
            </p:extLst>
          </p:nvPr>
        </p:nvGraphicFramePr>
        <p:xfrm>
          <a:off x="7163499" y="3573399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6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8" name="矩形 52"/>
          <p:cNvSpPr>
            <a:spLocks noChangeArrowheads="1"/>
          </p:cNvSpPr>
          <p:nvPr/>
        </p:nvSpPr>
        <p:spPr bwMode="auto">
          <a:xfrm>
            <a:off x="682879" y="2852674"/>
            <a:ext cx="576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b" anchorCtr="0"/>
          <a:lstStyle/>
          <a:p>
            <a:pPr algn="ctr"/>
            <a:r>
              <a:rPr kumimoji="0" lang="en-US" altLang="zh-TW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seq</a:t>
            </a:r>
            <a:endParaRPr kumimoji="0" lang="zh-TW" altLang="en-US" i="1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33895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Equivalence Classes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 smtClean="0"/>
              <a:t>A relation, </a:t>
            </a:r>
            <a:r>
              <a:rPr lang="en-US" altLang="zh-TW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≡</a:t>
            </a:r>
            <a:r>
              <a:rPr lang="en-US" altLang="zh-TW" dirty="0" smtClean="0"/>
              <a:t>, </a:t>
            </a:r>
            <a:r>
              <a:rPr lang="en-US" altLang="zh-TW" dirty="0" smtClean="0"/>
              <a:t>over a set, </a:t>
            </a:r>
            <a:r>
              <a:rPr lang="en-US" altLang="zh-TW" i="1" dirty="0" smtClean="0"/>
              <a:t>S</a:t>
            </a:r>
            <a:r>
              <a:rPr lang="en-US" altLang="zh-TW" dirty="0" smtClean="0"/>
              <a:t>, is </a:t>
            </a:r>
            <a:r>
              <a:rPr lang="en-US" altLang="zh-TW" dirty="0" smtClean="0">
                <a:solidFill>
                  <a:srgbClr val="0000FF"/>
                </a:solidFill>
              </a:rPr>
              <a:t>reflexive</a:t>
            </a:r>
            <a:r>
              <a:rPr lang="en-US" altLang="zh-TW" dirty="0" smtClean="0"/>
              <a:t> over </a:t>
            </a:r>
            <a:r>
              <a:rPr lang="en-US" altLang="zh-TW" i="1" dirty="0" smtClean="0"/>
              <a:t>S</a:t>
            </a:r>
            <a:r>
              <a:rPr lang="en-US" altLang="zh-TW" dirty="0" smtClean="0"/>
              <a:t> if</a:t>
            </a:r>
          </a:p>
          <a:p>
            <a:pPr marL="1254125" lvl="1" indent="0" eaLnBrk="1" hangingPunct="1">
              <a:buNone/>
              <a:defRPr/>
            </a:pPr>
            <a:r>
              <a:rPr lang="en-US" altLang="zh-TW" dirty="0" smtClean="0"/>
              <a:t>for any </a:t>
            </a:r>
            <a:r>
              <a:rPr lang="en-US" altLang="zh-TW" i="1" dirty="0" smtClean="0"/>
              <a:t>x</a:t>
            </a:r>
            <a:r>
              <a:rPr lang="en-US" altLang="zh-TW" dirty="0" smtClean="0"/>
              <a:t> </a:t>
            </a:r>
            <a:r>
              <a:rPr lang="en-US" altLang="zh-TW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∈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i="1" dirty="0" smtClean="0">
                <a:sym typeface="Symbol" pitchFamily="18" charset="2"/>
              </a:rPr>
              <a:t>S</a:t>
            </a:r>
            <a:r>
              <a:rPr lang="en-US" altLang="zh-TW" dirty="0" smtClean="0">
                <a:sym typeface="Symbol" pitchFamily="18" charset="2"/>
              </a:rPr>
              <a:t>,</a:t>
            </a:r>
            <a:r>
              <a:rPr lang="en-US" altLang="zh-TW" dirty="0" smtClean="0"/>
              <a:t> </a:t>
            </a:r>
            <a:r>
              <a:rPr lang="en-US" altLang="zh-TW" i="1" dirty="0" smtClean="0"/>
              <a:t>x</a:t>
            </a:r>
            <a:r>
              <a:rPr lang="en-US" altLang="zh-TW" dirty="0" smtClean="0"/>
              <a:t> </a:t>
            </a:r>
            <a:r>
              <a:rPr lang="en-US" altLang="zh-TW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≡</a:t>
            </a:r>
            <a:r>
              <a:rPr lang="en-US" altLang="zh-TW" dirty="0" smtClean="0"/>
              <a:t> </a:t>
            </a:r>
            <a:r>
              <a:rPr lang="en-US" altLang="zh-TW" i="1" dirty="0" smtClean="0"/>
              <a:t>x</a:t>
            </a:r>
            <a:r>
              <a:rPr lang="en-US" altLang="zh-TW" dirty="0" smtClean="0"/>
              <a:t>.</a:t>
            </a:r>
          </a:p>
          <a:p>
            <a:pPr eaLnBrk="1" hangingPunct="1">
              <a:defRPr/>
            </a:pPr>
            <a:r>
              <a:rPr lang="en-US" altLang="zh-TW" dirty="0" smtClean="0"/>
              <a:t>A relation, </a:t>
            </a:r>
            <a:r>
              <a:rPr lang="en-US" altLang="zh-TW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≡</a:t>
            </a:r>
            <a:r>
              <a:rPr lang="en-US" altLang="zh-TW" dirty="0" smtClean="0"/>
              <a:t>, </a:t>
            </a:r>
            <a:r>
              <a:rPr lang="en-US" altLang="zh-TW" dirty="0" smtClean="0"/>
              <a:t>over a set, </a:t>
            </a:r>
            <a:r>
              <a:rPr lang="en-US" altLang="zh-TW" i="1" dirty="0" smtClean="0"/>
              <a:t>S</a:t>
            </a:r>
            <a:r>
              <a:rPr lang="en-US" altLang="zh-TW" dirty="0" smtClean="0"/>
              <a:t>, is </a:t>
            </a:r>
            <a:r>
              <a:rPr lang="en-US" altLang="zh-TW" dirty="0" smtClean="0">
                <a:solidFill>
                  <a:srgbClr val="0000FF"/>
                </a:solidFill>
              </a:rPr>
              <a:t>symmetric</a:t>
            </a:r>
            <a:r>
              <a:rPr lang="en-US" altLang="zh-TW" dirty="0" smtClean="0"/>
              <a:t> over </a:t>
            </a:r>
            <a:r>
              <a:rPr lang="en-US" altLang="zh-TW" i="1" dirty="0" smtClean="0"/>
              <a:t>S</a:t>
            </a:r>
            <a:r>
              <a:rPr lang="en-US" altLang="zh-TW" dirty="0" smtClean="0"/>
              <a:t> if</a:t>
            </a:r>
          </a:p>
          <a:p>
            <a:pPr marL="1254125" lvl="1" indent="0" eaLnBrk="1" hangingPunct="1">
              <a:buNone/>
              <a:defRPr/>
            </a:pPr>
            <a:r>
              <a:rPr lang="en-US" altLang="zh-TW" dirty="0" smtClean="0"/>
              <a:t>for any </a:t>
            </a:r>
            <a:r>
              <a:rPr lang="en-US" altLang="zh-TW" i="1" dirty="0" smtClean="0"/>
              <a:t>x</a:t>
            </a:r>
            <a:r>
              <a:rPr lang="en-US" altLang="zh-TW" dirty="0" smtClean="0"/>
              <a:t>, </a:t>
            </a:r>
            <a:r>
              <a:rPr lang="en-US" altLang="zh-TW" i="1" dirty="0" smtClean="0"/>
              <a:t>y</a:t>
            </a:r>
            <a:r>
              <a:rPr lang="en-US" altLang="zh-TW" dirty="0" smtClean="0"/>
              <a:t> </a:t>
            </a:r>
            <a:r>
              <a:rPr lang="en-US" altLang="zh-TW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∈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i="1" dirty="0" smtClean="0">
                <a:sym typeface="Symbol" pitchFamily="18" charset="2"/>
              </a:rPr>
              <a:t>S</a:t>
            </a:r>
            <a:r>
              <a:rPr lang="en-US" altLang="zh-TW" dirty="0" smtClean="0"/>
              <a:t>, if </a:t>
            </a:r>
            <a:r>
              <a:rPr lang="en-US" altLang="zh-TW" i="1" dirty="0" smtClean="0"/>
              <a:t>x</a:t>
            </a:r>
            <a:r>
              <a:rPr lang="en-US" altLang="zh-TW" dirty="0" smtClean="0"/>
              <a:t> </a:t>
            </a:r>
            <a:r>
              <a:rPr lang="en-US" altLang="zh-TW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≡</a:t>
            </a:r>
            <a:r>
              <a:rPr lang="en-US" altLang="zh-TW" dirty="0" smtClean="0"/>
              <a:t> </a:t>
            </a:r>
            <a:r>
              <a:rPr lang="en-US" altLang="zh-TW" i="1" dirty="0" smtClean="0"/>
              <a:t>y</a:t>
            </a:r>
            <a:r>
              <a:rPr lang="en-US" altLang="zh-TW" dirty="0" smtClean="0"/>
              <a:t>, then </a:t>
            </a:r>
            <a:r>
              <a:rPr lang="en-US" altLang="zh-TW" i="1" dirty="0" smtClean="0"/>
              <a:t>y</a:t>
            </a:r>
            <a:r>
              <a:rPr lang="en-US" altLang="zh-TW" dirty="0" smtClean="0"/>
              <a:t> </a:t>
            </a:r>
            <a:r>
              <a:rPr lang="en-US" altLang="zh-TW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≡</a:t>
            </a:r>
            <a:r>
              <a:rPr lang="en-US" altLang="zh-TW" dirty="0" smtClean="0"/>
              <a:t> </a:t>
            </a:r>
            <a:r>
              <a:rPr lang="en-US" altLang="zh-TW" i="1" dirty="0" smtClean="0"/>
              <a:t>x</a:t>
            </a:r>
            <a:r>
              <a:rPr lang="en-US" altLang="zh-TW" dirty="0" smtClean="0"/>
              <a:t>.</a:t>
            </a:r>
          </a:p>
          <a:p>
            <a:pPr eaLnBrk="1" hangingPunct="1">
              <a:defRPr/>
            </a:pPr>
            <a:r>
              <a:rPr lang="en-US" altLang="zh-TW" dirty="0" smtClean="0"/>
              <a:t>A relation, </a:t>
            </a:r>
            <a:r>
              <a:rPr lang="en-US" altLang="zh-TW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≡</a:t>
            </a:r>
            <a:r>
              <a:rPr lang="en-US" altLang="zh-TW" dirty="0" smtClean="0"/>
              <a:t>, </a:t>
            </a:r>
            <a:r>
              <a:rPr lang="en-US" altLang="zh-TW" dirty="0" smtClean="0"/>
              <a:t>over a set, </a:t>
            </a:r>
            <a:r>
              <a:rPr lang="en-US" altLang="zh-TW" i="1" dirty="0" smtClean="0"/>
              <a:t>S</a:t>
            </a:r>
            <a:r>
              <a:rPr lang="en-US" altLang="zh-TW" dirty="0" smtClean="0"/>
              <a:t>, is </a:t>
            </a:r>
            <a:r>
              <a:rPr lang="en-US" altLang="zh-TW" dirty="0" smtClean="0">
                <a:solidFill>
                  <a:srgbClr val="0000FF"/>
                </a:solidFill>
              </a:rPr>
              <a:t>transitive</a:t>
            </a:r>
            <a:r>
              <a:rPr lang="en-US" altLang="zh-TW" dirty="0" smtClean="0"/>
              <a:t> over </a:t>
            </a:r>
            <a:r>
              <a:rPr lang="en-US" altLang="zh-TW" i="1" dirty="0" smtClean="0"/>
              <a:t>S</a:t>
            </a:r>
            <a:r>
              <a:rPr lang="en-US" altLang="zh-TW" dirty="0" smtClean="0"/>
              <a:t> if</a:t>
            </a:r>
          </a:p>
          <a:p>
            <a:pPr marL="1254125" lvl="1" indent="0" eaLnBrk="1" hangingPunct="1">
              <a:buNone/>
              <a:defRPr/>
            </a:pPr>
            <a:r>
              <a:rPr lang="en-US" altLang="zh-TW" dirty="0" smtClean="0"/>
              <a:t>for any </a:t>
            </a:r>
            <a:r>
              <a:rPr lang="en-US" altLang="zh-TW" i="1" dirty="0" smtClean="0"/>
              <a:t>x</a:t>
            </a:r>
            <a:r>
              <a:rPr lang="en-US" altLang="zh-TW" dirty="0" smtClean="0"/>
              <a:t>, </a:t>
            </a:r>
            <a:r>
              <a:rPr lang="en-US" altLang="zh-TW" i="1" dirty="0" smtClean="0"/>
              <a:t>y</a:t>
            </a:r>
            <a:r>
              <a:rPr lang="en-US" altLang="zh-TW" dirty="0" smtClean="0"/>
              <a:t>, </a:t>
            </a:r>
            <a:r>
              <a:rPr lang="en-US" altLang="zh-TW" i="1" dirty="0" smtClean="0"/>
              <a:t>z</a:t>
            </a:r>
            <a:r>
              <a:rPr lang="en-US" altLang="zh-TW" dirty="0" smtClean="0"/>
              <a:t> </a:t>
            </a:r>
            <a:r>
              <a:rPr lang="en-US" altLang="zh-TW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∈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i="1" dirty="0" smtClean="0">
                <a:sym typeface="Symbol" pitchFamily="18" charset="2"/>
              </a:rPr>
              <a:t>S</a:t>
            </a:r>
            <a:r>
              <a:rPr lang="en-US" altLang="zh-TW" dirty="0" smtClean="0"/>
              <a:t>, if </a:t>
            </a:r>
            <a:r>
              <a:rPr lang="en-US" altLang="zh-TW" i="1" dirty="0" smtClean="0"/>
              <a:t>x</a:t>
            </a:r>
            <a:r>
              <a:rPr lang="en-US" altLang="zh-TW" dirty="0" smtClean="0"/>
              <a:t> </a:t>
            </a:r>
            <a:r>
              <a:rPr lang="en-US" altLang="zh-TW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≡</a:t>
            </a:r>
            <a:r>
              <a:rPr lang="en-US" altLang="zh-TW" dirty="0" smtClean="0"/>
              <a:t> </a:t>
            </a:r>
            <a:r>
              <a:rPr lang="en-US" altLang="zh-TW" i="1" dirty="0" smtClean="0"/>
              <a:t>y</a:t>
            </a:r>
            <a:r>
              <a:rPr lang="en-US" altLang="zh-TW" dirty="0" smtClean="0"/>
              <a:t> and </a:t>
            </a:r>
            <a:r>
              <a:rPr lang="en-US" altLang="zh-TW" i="1" dirty="0" smtClean="0"/>
              <a:t>y</a:t>
            </a:r>
            <a:r>
              <a:rPr lang="en-US" altLang="zh-TW" dirty="0" smtClean="0"/>
              <a:t> </a:t>
            </a:r>
            <a:r>
              <a:rPr lang="en-US" altLang="zh-TW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≡</a:t>
            </a:r>
            <a:r>
              <a:rPr lang="en-US" altLang="zh-TW" dirty="0" smtClean="0"/>
              <a:t> </a:t>
            </a:r>
            <a:r>
              <a:rPr lang="en-US" altLang="zh-TW" i="1" dirty="0" smtClean="0"/>
              <a:t>z</a:t>
            </a:r>
            <a:r>
              <a:rPr lang="en-US" altLang="zh-TW" dirty="0" smtClean="0"/>
              <a:t>, then </a:t>
            </a:r>
            <a:r>
              <a:rPr lang="en-US" altLang="zh-TW" i="1" dirty="0" smtClean="0"/>
              <a:t>x</a:t>
            </a:r>
            <a:r>
              <a:rPr lang="en-US" altLang="zh-TW" dirty="0" smtClean="0"/>
              <a:t> </a:t>
            </a:r>
            <a:r>
              <a:rPr lang="en-US" altLang="zh-TW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≡</a:t>
            </a:r>
            <a:r>
              <a:rPr lang="en-US" altLang="zh-TW" dirty="0" smtClean="0"/>
              <a:t> </a:t>
            </a:r>
            <a:r>
              <a:rPr lang="en-US" altLang="zh-TW" i="1" dirty="0" smtClean="0"/>
              <a:t>z</a:t>
            </a:r>
            <a:r>
              <a:rPr lang="en-US" altLang="zh-TW" dirty="0" smtClean="0"/>
              <a:t>.</a:t>
            </a:r>
          </a:p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dirty="0" smtClean="0"/>
              <a:t>A relation, </a:t>
            </a:r>
            <a:r>
              <a:rPr lang="en-US" altLang="zh-TW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≡</a:t>
            </a:r>
            <a:r>
              <a:rPr lang="en-US" altLang="zh-TW" dirty="0" smtClean="0"/>
              <a:t>, </a:t>
            </a:r>
            <a:r>
              <a:rPr lang="en-US" altLang="zh-TW" dirty="0" smtClean="0"/>
              <a:t>over a set, </a:t>
            </a:r>
            <a:r>
              <a:rPr lang="en-US" altLang="zh-TW" i="1" dirty="0" smtClean="0"/>
              <a:t>S</a:t>
            </a:r>
            <a:r>
              <a:rPr lang="en-US" altLang="zh-TW" dirty="0" smtClean="0"/>
              <a:t>, is said to be an </a:t>
            </a:r>
            <a:r>
              <a:rPr lang="en-US" altLang="zh-TW" i="1" dirty="0" smtClean="0">
                <a:solidFill>
                  <a:srgbClr val="FF0000"/>
                </a:solidFill>
              </a:rPr>
              <a:t>equivalence relation</a:t>
            </a:r>
            <a:r>
              <a:rPr lang="en-US" altLang="zh-TW" dirty="0" smtClean="0"/>
              <a:t> over</a:t>
            </a:r>
            <a:r>
              <a:rPr lang="en-US" altLang="zh-TW" i="1" dirty="0" smtClean="0"/>
              <a:t> S </a:t>
            </a:r>
            <a:r>
              <a:rPr lang="en-US" altLang="zh-TW" dirty="0" smtClean="0"/>
              <a:t>if and only if it is</a:t>
            </a:r>
            <a:r>
              <a:rPr lang="en-US" altLang="zh-TW" dirty="0" smtClean="0">
                <a:solidFill>
                  <a:schemeClr val="hlink"/>
                </a:solidFill>
              </a:rPr>
              <a:t> </a:t>
            </a:r>
            <a:r>
              <a:rPr lang="en-US" altLang="zh-TW" dirty="0" err="1" smtClean="0">
                <a:solidFill>
                  <a:schemeClr val="hlink"/>
                </a:solidFill>
              </a:rPr>
              <a:t>symmertric</a:t>
            </a:r>
            <a:r>
              <a:rPr lang="en-US" altLang="zh-TW" dirty="0" smtClean="0"/>
              <a:t>,</a:t>
            </a:r>
            <a:r>
              <a:rPr lang="en-US" altLang="zh-TW" dirty="0" smtClean="0">
                <a:solidFill>
                  <a:schemeClr val="hlink"/>
                </a:solidFill>
              </a:rPr>
              <a:t> reflexive</a:t>
            </a:r>
            <a:r>
              <a:rPr lang="en-US" altLang="zh-TW" dirty="0" smtClean="0"/>
              <a:t>, and</a:t>
            </a:r>
            <a:r>
              <a:rPr lang="en-US" altLang="zh-TW" dirty="0" smtClean="0">
                <a:solidFill>
                  <a:schemeClr val="hlink"/>
                </a:solidFill>
              </a:rPr>
              <a:t> transitive </a:t>
            </a:r>
            <a:r>
              <a:rPr lang="en-US" altLang="zh-TW" dirty="0" smtClean="0"/>
              <a:t>over </a:t>
            </a:r>
            <a:r>
              <a:rPr lang="en-US" altLang="zh-TW" i="1" dirty="0" smtClean="0"/>
              <a:t>S</a:t>
            </a:r>
            <a:r>
              <a:rPr lang="en-US" altLang="zh-TW" dirty="0" smtClean="0"/>
              <a:t>.</a:t>
            </a:r>
          </a:p>
          <a:p>
            <a:pPr eaLnBrk="1" hangingPunct="1">
              <a:defRPr/>
            </a:pPr>
            <a:r>
              <a:rPr lang="en-US" altLang="zh-TW" dirty="0" smtClean="0"/>
              <a:t>Example:</a:t>
            </a:r>
          </a:p>
          <a:p>
            <a:pPr marL="1254125" lvl="1" indent="0" eaLnBrk="1" hangingPunct="1">
              <a:buFont typeface="Arial" charset="0"/>
              <a:buNone/>
              <a:defRPr/>
            </a:pPr>
            <a:r>
              <a:rPr lang="en-US" altLang="zh-TW" dirty="0" smtClean="0"/>
              <a:t>The “equal to” relationship is an equivalence relation.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" name="內容版面配置區 5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x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node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x-&gt;data = j;  x-&gt;link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seq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];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seq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] = x;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x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node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x-&gt;data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 x-&gt;link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seq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j ];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seq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j ] = x;</a:t>
            </a:r>
            <a:endParaRPr lang="en-US" altLang="zh-TW" dirty="0">
              <a:solidFill>
                <a:prstClr val="black"/>
              </a:solidFill>
            </a:endParaRPr>
          </a:p>
        </p:txBody>
      </p:sp>
      <p:sp>
        <p:nvSpPr>
          <p:cNvPr id="55" name="內容版面配置區 54"/>
          <p:cNvSpPr>
            <a:spLocks noGrp="1"/>
          </p:cNvSpPr>
          <p:nvPr>
            <p:ph sz="half" idx="2"/>
          </p:nvPr>
        </p:nvSpPr>
        <p:spPr>
          <a:xfrm>
            <a:off x="1259586" y="5877306"/>
            <a:ext cx="6912864" cy="432054"/>
          </a:xfrm>
        </p:spPr>
        <p:txBody>
          <a:bodyPr/>
          <a:lstStyle/>
          <a:p>
            <a:pPr algn="ctr">
              <a:defRPr/>
            </a:pPr>
            <a:r>
              <a:rPr lang="en-US" altLang="zh-TW" dirty="0" smtClean="0">
                <a:solidFill>
                  <a:schemeClr val="accent6">
                    <a:lumMod val="50000"/>
                  </a:schemeClr>
                </a:solidFill>
              </a:rPr>
              <a:t>0 </a:t>
            </a:r>
            <a:r>
              <a:rPr lang="en-US" altLang="zh-TW" dirty="0" smtClean="0">
                <a:solidFill>
                  <a:schemeClr val="accent6">
                    <a:lumMod val="50000"/>
                  </a:schemeClr>
                </a:solidFill>
                <a:sym typeface="Symbol" pitchFamily="18" charset="2"/>
              </a:rPr>
              <a:t> </a:t>
            </a:r>
            <a:r>
              <a:rPr lang="en-US" altLang="zh-TW" dirty="0" smtClean="0">
                <a:solidFill>
                  <a:schemeClr val="accent6">
                    <a:lumMod val="50000"/>
                  </a:schemeClr>
                </a:solidFill>
              </a:rPr>
              <a:t>4</a:t>
            </a:r>
            <a:r>
              <a:rPr lang="en-US" altLang="zh-TW" dirty="0" smtClean="0"/>
              <a:t>,  </a:t>
            </a:r>
            <a:r>
              <a:rPr lang="en-US" altLang="zh-TW" dirty="0" smtClean="0">
                <a:solidFill>
                  <a:schemeClr val="hlink"/>
                </a:solidFill>
              </a:rPr>
              <a:t>3 </a:t>
            </a:r>
            <a:r>
              <a:rPr lang="en-US" altLang="zh-TW" dirty="0" smtClean="0">
                <a:solidFill>
                  <a:schemeClr val="hlink"/>
                </a:solidFill>
                <a:sym typeface="Symbol" pitchFamily="18" charset="2"/>
              </a:rPr>
              <a:t> </a:t>
            </a:r>
            <a:r>
              <a:rPr lang="en-US" altLang="zh-TW" dirty="0" smtClean="0">
                <a:solidFill>
                  <a:schemeClr val="hlink"/>
                </a:solidFill>
              </a:rPr>
              <a:t>1</a:t>
            </a:r>
            <a:r>
              <a:rPr lang="en-US" altLang="zh-TW" dirty="0" smtClean="0"/>
              <a:t>,  </a:t>
            </a:r>
            <a:r>
              <a:rPr lang="en-US" altLang="zh-TW" dirty="0" smtClean="0">
                <a:solidFill>
                  <a:srgbClr val="006600"/>
                </a:solidFill>
              </a:rPr>
              <a:t>6 </a:t>
            </a:r>
            <a:r>
              <a:rPr lang="en-US" altLang="zh-TW" dirty="0" smtClean="0">
                <a:solidFill>
                  <a:srgbClr val="006600"/>
                </a:solidFill>
                <a:sym typeface="Symbol" pitchFamily="18" charset="2"/>
              </a:rPr>
              <a:t> </a:t>
            </a:r>
            <a:r>
              <a:rPr lang="en-US" altLang="zh-TW" dirty="0" smtClean="0">
                <a:solidFill>
                  <a:srgbClr val="006600"/>
                </a:solidFill>
              </a:rPr>
              <a:t>10</a:t>
            </a:r>
            <a:r>
              <a:rPr lang="en-US" altLang="zh-TW" dirty="0" smtClean="0"/>
              <a:t>,  </a:t>
            </a:r>
            <a:r>
              <a:rPr lang="en-US" altLang="zh-TW" dirty="0" smtClean="0">
                <a:solidFill>
                  <a:srgbClr val="006600"/>
                </a:solidFill>
              </a:rPr>
              <a:t>8 </a:t>
            </a:r>
            <a:r>
              <a:rPr lang="en-US" altLang="zh-TW" dirty="0" smtClean="0">
                <a:solidFill>
                  <a:srgbClr val="006600"/>
                </a:solidFill>
                <a:sym typeface="Symbol" pitchFamily="18" charset="2"/>
              </a:rPr>
              <a:t> </a:t>
            </a:r>
            <a:r>
              <a:rPr lang="en-US" altLang="zh-TW" dirty="0" smtClean="0">
                <a:solidFill>
                  <a:srgbClr val="006600"/>
                </a:solidFill>
              </a:rPr>
              <a:t>9</a:t>
            </a:r>
            <a:r>
              <a:rPr lang="en-US" altLang="zh-TW" dirty="0" smtClean="0"/>
              <a:t>,  </a:t>
            </a:r>
            <a:r>
              <a:rPr lang="en-US" altLang="zh-TW" dirty="0" smtClean="0">
                <a:solidFill>
                  <a:schemeClr val="accent6">
                    <a:lumMod val="50000"/>
                  </a:schemeClr>
                </a:solidFill>
              </a:rPr>
              <a:t>7 </a:t>
            </a:r>
            <a:r>
              <a:rPr lang="en-US" altLang="zh-TW" dirty="0" smtClean="0">
                <a:solidFill>
                  <a:schemeClr val="accent6">
                    <a:lumMod val="50000"/>
                  </a:schemeClr>
                </a:solidFill>
                <a:sym typeface="Symbol" pitchFamily="18" charset="2"/>
              </a:rPr>
              <a:t> </a:t>
            </a:r>
            <a:r>
              <a:rPr lang="en-US" altLang="zh-TW" dirty="0" smtClean="0">
                <a:solidFill>
                  <a:schemeClr val="accent6">
                    <a:lumMod val="50000"/>
                  </a:schemeClr>
                </a:solidFill>
              </a:rPr>
              <a:t>4</a:t>
            </a:r>
            <a:r>
              <a:rPr lang="en-US" altLang="zh-TW" dirty="0" smtClean="0"/>
              <a:t>,  </a:t>
            </a:r>
            <a:r>
              <a:rPr lang="en-US" altLang="zh-TW" dirty="0" smtClean="0">
                <a:solidFill>
                  <a:srgbClr val="006600"/>
                </a:solidFill>
              </a:rPr>
              <a:t>6 </a:t>
            </a:r>
            <a:r>
              <a:rPr lang="en-US" altLang="zh-TW" dirty="0" smtClean="0">
                <a:solidFill>
                  <a:srgbClr val="006600"/>
                </a:solidFill>
                <a:sym typeface="Symbol" pitchFamily="18" charset="2"/>
              </a:rPr>
              <a:t> </a:t>
            </a:r>
            <a:r>
              <a:rPr lang="en-US" altLang="zh-TW" dirty="0" smtClean="0">
                <a:solidFill>
                  <a:srgbClr val="006600"/>
                </a:solidFill>
              </a:rPr>
              <a:t>8</a:t>
            </a:r>
            <a:r>
              <a:rPr lang="en-US" altLang="zh-TW" dirty="0" smtClean="0"/>
              <a:t>,  </a:t>
            </a:r>
            <a:r>
              <a:rPr lang="en-US" altLang="zh-TW" dirty="0" smtClean="0">
                <a:solidFill>
                  <a:schemeClr val="hlink"/>
                </a:solidFill>
              </a:rPr>
              <a:t>3 </a:t>
            </a:r>
            <a:r>
              <a:rPr lang="en-US" altLang="zh-TW" dirty="0" smtClean="0">
                <a:solidFill>
                  <a:schemeClr val="hlink"/>
                </a:solidFill>
                <a:sym typeface="Symbol" pitchFamily="18" charset="2"/>
              </a:rPr>
              <a:t> </a:t>
            </a:r>
            <a:r>
              <a:rPr lang="en-US" altLang="zh-TW" dirty="0" smtClean="0">
                <a:solidFill>
                  <a:schemeClr val="hlink"/>
                </a:solidFill>
              </a:rPr>
              <a:t>5</a:t>
            </a:r>
            <a:r>
              <a:rPr lang="en-US" altLang="zh-TW" dirty="0" smtClean="0"/>
              <a:t>,  </a:t>
            </a:r>
            <a:r>
              <a:rPr lang="en-US" altLang="zh-TW" dirty="0" smtClean="0">
                <a:solidFill>
                  <a:schemeClr val="accent6">
                    <a:lumMod val="50000"/>
                  </a:schemeClr>
                </a:solidFill>
              </a:rPr>
              <a:t>2 </a:t>
            </a:r>
            <a:r>
              <a:rPr lang="en-US" altLang="zh-TW" dirty="0" smtClean="0">
                <a:solidFill>
                  <a:schemeClr val="accent6">
                    <a:lumMod val="50000"/>
                  </a:schemeClr>
                </a:solidFill>
                <a:sym typeface="Symbol" pitchFamily="18" charset="2"/>
              </a:rPr>
              <a:t> </a:t>
            </a:r>
            <a:r>
              <a:rPr lang="en-US" altLang="zh-TW" dirty="0" smtClean="0">
                <a:solidFill>
                  <a:schemeClr val="accent6">
                    <a:lumMod val="50000"/>
                  </a:schemeClr>
                </a:solidFill>
              </a:rPr>
              <a:t>11</a:t>
            </a:r>
            <a:r>
              <a:rPr lang="en-US" altLang="zh-TW" dirty="0" smtClean="0"/>
              <a:t>,  </a:t>
            </a:r>
            <a:r>
              <a:rPr lang="en-US" altLang="zh-TW" dirty="0" smtClean="0">
                <a:solidFill>
                  <a:schemeClr val="accent6">
                    <a:lumMod val="50000"/>
                  </a:schemeClr>
                </a:solidFill>
              </a:rPr>
              <a:t>11 </a:t>
            </a:r>
            <a:r>
              <a:rPr lang="en-US" altLang="zh-TW" dirty="0" smtClean="0">
                <a:solidFill>
                  <a:schemeClr val="accent6">
                    <a:lumMod val="50000"/>
                  </a:schemeClr>
                </a:solidFill>
                <a:sym typeface="Symbol" pitchFamily="18" charset="2"/>
              </a:rPr>
              <a:t> </a:t>
            </a:r>
            <a:r>
              <a:rPr lang="en-US" altLang="zh-TW" dirty="0" smtClean="0">
                <a:solidFill>
                  <a:schemeClr val="accent6">
                    <a:lumMod val="50000"/>
                  </a:schemeClr>
                </a:solidFill>
              </a:rPr>
              <a:t>0</a:t>
            </a:r>
            <a:endParaRPr lang="zh-TW" altLang="en-US" u="sng" dirty="0"/>
          </a:p>
        </p:txBody>
      </p:sp>
      <p:graphicFrame>
        <p:nvGraphicFramePr>
          <p:cNvPr id="47" name="表格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8195595"/>
              </p:ext>
            </p:extLst>
          </p:nvPr>
        </p:nvGraphicFramePr>
        <p:xfrm>
          <a:off x="1259586" y="2420874"/>
          <a:ext cx="6912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[0]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[1]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[2]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[3]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[4]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[5]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[6]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[7]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[8]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[9]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[10]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[11]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8" name="表格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5677732"/>
              </p:ext>
            </p:extLst>
          </p:nvPr>
        </p:nvGraphicFramePr>
        <p:xfrm>
          <a:off x="1402461" y="3573399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4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50" name="直線單箭頭接點 49"/>
          <p:cNvCxnSpPr/>
          <p:nvPr/>
        </p:nvCxnSpPr>
        <p:spPr>
          <a:xfrm rot="5400000">
            <a:off x="1260381" y="3285267"/>
            <a:ext cx="57626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/>
          <p:cNvCxnSpPr/>
          <p:nvPr/>
        </p:nvCxnSpPr>
        <p:spPr>
          <a:xfrm rot="5400000">
            <a:off x="2989169" y="3285267"/>
            <a:ext cx="57626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單箭頭接點 53"/>
          <p:cNvCxnSpPr>
            <a:endCxn id="71" idx="0"/>
          </p:cNvCxnSpPr>
          <p:nvPr/>
        </p:nvCxnSpPr>
        <p:spPr>
          <a:xfrm flipH="1">
            <a:off x="3851892" y="2997136"/>
            <a:ext cx="1670" cy="575882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/>
          <p:cNvCxnSpPr/>
          <p:nvPr/>
        </p:nvCxnSpPr>
        <p:spPr>
          <a:xfrm rot="5400000">
            <a:off x="4716369" y="3285267"/>
            <a:ext cx="57626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單箭頭接點 56"/>
          <p:cNvCxnSpPr/>
          <p:nvPr/>
        </p:nvCxnSpPr>
        <p:spPr>
          <a:xfrm rot="5400000">
            <a:off x="5868894" y="3285267"/>
            <a:ext cx="57626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/>
          <p:nvPr/>
        </p:nvCxnSpPr>
        <p:spPr>
          <a:xfrm rot="5400000">
            <a:off x="1836643" y="3285268"/>
            <a:ext cx="57626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單箭頭接點 62"/>
          <p:cNvCxnSpPr/>
          <p:nvPr/>
        </p:nvCxnSpPr>
        <p:spPr>
          <a:xfrm rot="5400000">
            <a:off x="6445156" y="3285267"/>
            <a:ext cx="57626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單箭頭接點 63"/>
          <p:cNvCxnSpPr/>
          <p:nvPr/>
        </p:nvCxnSpPr>
        <p:spPr>
          <a:xfrm rot="5400000">
            <a:off x="7019830" y="3285268"/>
            <a:ext cx="57626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5" name="表格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3108142"/>
              </p:ext>
            </p:extLst>
          </p:nvPr>
        </p:nvGraphicFramePr>
        <p:xfrm>
          <a:off x="1978724" y="3573399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3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7" name="表格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1383299"/>
              </p:ext>
            </p:extLst>
          </p:nvPr>
        </p:nvGraphicFramePr>
        <p:xfrm>
          <a:off x="3131249" y="3573399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1" name="表格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4947591"/>
              </p:ext>
            </p:extLst>
          </p:nvPr>
        </p:nvGraphicFramePr>
        <p:xfrm>
          <a:off x="3707892" y="3573018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3" name="表格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2030854"/>
              </p:ext>
            </p:extLst>
          </p:nvPr>
        </p:nvGraphicFramePr>
        <p:xfrm>
          <a:off x="6010974" y="3573399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9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9" name="表格 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4940758"/>
              </p:ext>
            </p:extLst>
          </p:nvPr>
        </p:nvGraphicFramePr>
        <p:xfrm>
          <a:off x="4860036" y="3573399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3" name="表格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4798577"/>
              </p:ext>
            </p:extLst>
          </p:nvPr>
        </p:nvGraphicFramePr>
        <p:xfrm>
          <a:off x="6587236" y="3573399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8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4" name="表格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6248942"/>
              </p:ext>
            </p:extLst>
          </p:nvPr>
        </p:nvGraphicFramePr>
        <p:xfrm>
          <a:off x="7163499" y="3573399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6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8" name="矩形 52"/>
          <p:cNvSpPr>
            <a:spLocks noChangeArrowheads="1"/>
          </p:cNvSpPr>
          <p:nvPr/>
        </p:nvSpPr>
        <p:spPr bwMode="auto">
          <a:xfrm>
            <a:off x="682879" y="2852674"/>
            <a:ext cx="576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b" anchorCtr="0"/>
          <a:lstStyle/>
          <a:p>
            <a:pPr algn="ctr"/>
            <a:r>
              <a:rPr kumimoji="0" lang="en-US" altLang="zh-TW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seq</a:t>
            </a:r>
            <a:endParaRPr kumimoji="0" lang="zh-TW" altLang="en-US" i="1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89566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" name="內容版面配置區 5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x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node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x-&gt;data = j;  x-&gt;link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seq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];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seq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] = x;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x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node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x-&gt;data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 x-&gt;link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seq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j ];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seq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j ] = x;</a:t>
            </a:r>
            <a:endParaRPr lang="en-US" altLang="zh-TW" dirty="0">
              <a:solidFill>
                <a:prstClr val="black"/>
              </a:solidFill>
            </a:endParaRPr>
          </a:p>
        </p:txBody>
      </p:sp>
      <p:sp>
        <p:nvSpPr>
          <p:cNvPr id="55" name="內容版面配置區 54"/>
          <p:cNvSpPr>
            <a:spLocks noGrp="1"/>
          </p:cNvSpPr>
          <p:nvPr>
            <p:ph sz="half" idx="2"/>
          </p:nvPr>
        </p:nvSpPr>
        <p:spPr>
          <a:xfrm>
            <a:off x="1259586" y="5877306"/>
            <a:ext cx="6912864" cy="432054"/>
          </a:xfrm>
        </p:spPr>
        <p:txBody>
          <a:bodyPr/>
          <a:lstStyle/>
          <a:p>
            <a:pPr algn="ctr">
              <a:defRPr/>
            </a:pPr>
            <a:r>
              <a:rPr lang="en-US" altLang="zh-TW" dirty="0" smtClean="0">
                <a:solidFill>
                  <a:schemeClr val="accent6">
                    <a:lumMod val="50000"/>
                  </a:schemeClr>
                </a:solidFill>
              </a:rPr>
              <a:t>0 </a:t>
            </a:r>
            <a:r>
              <a:rPr lang="en-US" altLang="zh-TW" dirty="0" smtClean="0">
                <a:solidFill>
                  <a:schemeClr val="accent6">
                    <a:lumMod val="50000"/>
                  </a:schemeClr>
                </a:solidFill>
                <a:sym typeface="Symbol" pitchFamily="18" charset="2"/>
              </a:rPr>
              <a:t> </a:t>
            </a:r>
            <a:r>
              <a:rPr lang="en-US" altLang="zh-TW" dirty="0" smtClean="0">
                <a:solidFill>
                  <a:schemeClr val="accent6">
                    <a:lumMod val="50000"/>
                  </a:schemeClr>
                </a:solidFill>
              </a:rPr>
              <a:t>4</a:t>
            </a:r>
            <a:r>
              <a:rPr lang="en-US" altLang="zh-TW" dirty="0" smtClean="0"/>
              <a:t>,  </a:t>
            </a:r>
            <a:r>
              <a:rPr lang="en-US" altLang="zh-TW" dirty="0" smtClean="0">
                <a:solidFill>
                  <a:schemeClr val="hlink"/>
                </a:solidFill>
              </a:rPr>
              <a:t>3 </a:t>
            </a:r>
            <a:r>
              <a:rPr lang="en-US" altLang="zh-TW" dirty="0" smtClean="0">
                <a:solidFill>
                  <a:schemeClr val="hlink"/>
                </a:solidFill>
                <a:sym typeface="Symbol" pitchFamily="18" charset="2"/>
              </a:rPr>
              <a:t> </a:t>
            </a:r>
            <a:r>
              <a:rPr lang="en-US" altLang="zh-TW" dirty="0" smtClean="0">
                <a:solidFill>
                  <a:schemeClr val="hlink"/>
                </a:solidFill>
              </a:rPr>
              <a:t>1</a:t>
            </a:r>
            <a:r>
              <a:rPr lang="en-US" altLang="zh-TW" dirty="0" smtClean="0"/>
              <a:t>,  </a:t>
            </a:r>
            <a:r>
              <a:rPr lang="en-US" altLang="zh-TW" dirty="0" smtClean="0">
                <a:solidFill>
                  <a:srgbClr val="006600"/>
                </a:solidFill>
              </a:rPr>
              <a:t>6 </a:t>
            </a:r>
            <a:r>
              <a:rPr lang="en-US" altLang="zh-TW" dirty="0" smtClean="0">
                <a:solidFill>
                  <a:srgbClr val="006600"/>
                </a:solidFill>
                <a:sym typeface="Symbol" pitchFamily="18" charset="2"/>
              </a:rPr>
              <a:t> </a:t>
            </a:r>
            <a:r>
              <a:rPr lang="en-US" altLang="zh-TW" dirty="0" smtClean="0">
                <a:solidFill>
                  <a:srgbClr val="006600"/>
                </a:solidFill>
              </a:rPr>
              <a:t>10</a:t>
            </a:r>
            <a:r>
              <a:rPr lang="en-US" altLang="zh-TW" dirty="0" smtClean="0"/>
              <a:t>,  </a:t>
            </a:r>
            <a:r>
              <a:rPr lang="en-US" altLang="zh-TW" dirty="0" smtClean="0">
                <a:solidFill>
                  <a:srgbClr val="006600"/>
                </a:solidFill>
              </a:rPr>
              <a:t>8 </a:t>
            </a:r>
            <a:r>
              <a:rPr lang="en-US" altLang="zh-TW" dirty="0" smtClean="0">
                <a:solidFill>
                  <a:srgbClr val="006600"/>
                </a:solidFill>
                <a:sym typeface="Symbol" pitchFamily="18" charset="2"/>
              </a:rPr>
              <a:t> </a:t>
            </a:r>
            <a:r>
              <a:rPr lang="en-US" altLang="zh-TW" dirty="0" smtClean="0">
                <a:solidFill>
                  <a:srgbClr val="006600"/>
                </a:solidFill>
              </a:rPr>
              <a:t>9</a:t>
            </a:r>
            <a:r>
              <a:rPr lang="en-US" altLang="zh-TW" dirty="0" smtClean="0"/>
              <a:t>,  </a:t>
            </a:r>
            <a:r>
              <a:rPr lang="en-US" altLang="zh-TW" dirty="0" smtClean="0">
                <a:solidFill>
                  <a:schemeClr val="accent6">
                    <a:lumMod val="50000"/>
                  </a:schemeClr>
                </a:solidFill>
              </a:rPr>
              <a:t>7 </a:t>
            </a:r>
            <a:r>
              <a:rPr lang="en-US" altLang="zh-TW" dirty="0" smtClean="0">
                <a:solidFill>
                  <a:schemeClr val="accent6">
                    <a:lumMod val="50000"/>
                  </a:schemeClr>
                </a:solidFill>
                <a:sym typeface="Symbol" pitchFamily="18" charset="2"/>
              </a:rPr>
              <a:t> </a:t>
            </a:r>
            <a:r>
              <a:rPr lang="en-US" altLang="zh-TW" dirty="0" smtClean="0">
                <a:solidFill>
                  <a:schemeClr val="accent6">
                    <a:lumMod val="50000"/>
                  </a:schemeClr>
                </a:solidFill>
              </a:rPr>
              <a:t>4</a:t>
            </a:r>
            <a:r>
              <a:rPr lang="en-US" altLang="zh-TW" dirty="0" smtClean="0"/>
              <a:t>,  </a:t>
            </a:r>
            <a:r>
              <a:rPr lang="en-US" altLang="zh-TW" dirty="0" smtClean="0">
                <a:solidFill>
                  <a:srgbClr val="006600"/>
                </a:solidFill>
              </a:rPr>
              <a:t>6 </a:t>
            </a:r>
            <a:r>
              <a:rPr lang="en-US" altLang="zh-TW" dirty="0" smtClean="0">
                <a:solidFill>
                  <a:srgbClr val="006600"/>
                </a:solidFill>
                <a:sym typeface="Symbol" pitchFamily="18" charset="2"/>
              </a:rPr>
              <a:t> </a:t>
            </a:r>
            <a:r>
              <a:rPr lang="en-US" altLang="zh-TW" dirty="0" smtClean="0">
                <a:solidFill>
                  <a:srgbClr val="006600"/>
                </a:solidFill>
              </a:rPr>
              <a:t>8</a:t>
            </a:r>
            <a:r>
              <a:rPr lang="en-US" altLang="zh-TW" dirty="0" smtClean="0"/>
              <a:t>,  </a:t>
            </a:r>
            <a:r>
              <a:rPr lang="en-US" altLang="zh-TW" dirty="0" smtClean="0">
                <a:solidFill>
                  <a:schemeClr val="hlink"/>
                </a:solidFill>
              </a:rPr>
              <a:t>3 </a:t>
            </a:r>
            <a:r>
              <a:rPr lang="en-US" altLang="zh-TW" dirty="0" smtClean="0">
                <a:solidFill>
                  <a:schemeClr val="hlink"/>
                </a:solidFill>
                <a:sym typeface="Symbol" pitchFamily="18" charset="2"/>
              </a:rPr>
              <a:t> </a:t>
            </a:r>
            <a:r>
              <a:rPr lang="en-US" altLang="zh-TW" dirty="0" smtClean="0">
                <a:solidFill>
                  <a:schemeClr val="hlink"/>
                </a:solidFill>
              </a:rPr>
              <a:t>5</a:t>
            </a:r>
            <a:r>
              <a:rPr lang="en-US" altLang="zh-TW" dirty="0" smtClean="0"/>
              <a:t>,  </a:t>
            </a:r>
            <a:r>
              <a:rPr lang="en-US" altLang="zh-TW" dirty="0" smtClean="0">
                <a:solidFill>
                  <a:schemeClr val="accent6">
                    <a:lumMod val="50000"/>
                  </a:schemeClr>
                </a:solidFill>
              </a:rPr>
              <a:t>2 </a:t>
            </a:r>
            <a:r>
              <a:rPr lang="en-US" altLang="zh-TW" dirty="0" smtClean="0">
                <a:solidFill>
                  <a:schemeClr val="accent6">
                    <a:lumMod val="50000"/>
                  </a:schemeClr>
                </a:solidFill>
                <a:sym typeface="Symbol" pitchFamily="18" charset="2"/>
              </a:rPr>
              <a:t> </a:t>
            </a:r>
            <a:r>
              <a:rPr lang="en-US" altLang="zh-TW" dirty="0" smtClean="0">
                <a:solidFill>
                  <a:schemeClr val="accent6">
                    <a:lumMod val="50000"/>
                  </a:schemeClr>
                </a:solidFill>
              </a:rPr>
              <a:t>11</a:t>
            </a:r>
            <a:r>
              <a:rPr lang="en-US" altLang="zh-TW" dirty="0" smtClean="0"/>
              <a:t>,  </a:t>
            </a:r>
            <a:r>
              <a:rPr lang="en-US" altLang="zh-TW" dirty="0" smtClean="0">
                <a:solidFill>
                  <a:schemeClr val="accent6">
                    <a:lumMod val="50000"/>
                  </a:schemeClr>
                </a:solidFill>
              </a:rPr>
              <a:t>11 </a:t>
            </a:r>
            <a:r>
              <a:rPr lang="en-US" altLang="zh-TW" dirty="0" smtClean="0">
                <a:solidFill>
                  <a:schemeClr val="accent6">
                    <a:lumMod val="50000"/>
                  </a:schemeClr>
                </a:solidFill>
                <a:sym typeface="Symbol" pitchFamily="18" charset="2"/>
              </a:rPr>
              <a:t> </a:t>
            </a:r>
            <a:r>
              <a:rPr lang="en-US" altLang="zh-TW" dirty="0" smtClean="0">
                <a:solidFill>
                  <a:schemeClr val="accent6">
                    <a:lumMod val="50000"/>
                  </a:schemeClr>
                </a:solidFill>
              </a:rPr>
              <a:t>0</a:t>
            </a:r>
            <a:endParaRPr lang="zh-TW" altLang="en-US" u="sng" dirty="0"/>
          </a:p>
        </p:txBody>
      </p:sp>
      <p:graphicFrame>
        <p:nvGraphicFramePr>
          <p:cNvPr id="47" name="表格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2166639"/>
              </p:ext>
            </p:extLst>
          </p:nvPr>
        </p:nvGraphicFramePr>
        <p:xfrm>
          <a:off x="1259586" y="2420874"/>
          <a:ext cx="6912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[0]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[1]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[2]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[3]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[4]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[5]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[6]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[7]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[8]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[9]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[10]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[11]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8" name="表格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5677732"/>
              </p:ext>
            </p:extLst>
          </p:nvPr>
        </p:nvGraphicFramePr>
        <p:xfrm>
          <a:off x="1402461" y="3573399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4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50" name="直線單箭頭接點 49"/>
          <p:cNvCxnSpPr/>
          <p:nvPr/>
        </p:nvCxnSpPr>
        <p:spPr>
          <a:xfrm rot="5400000">
            <a:off x="1260381" y="3285267"/>
            <a:ext cx="57626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/>
          <p:cNvCxnSpPr/>
          <p:nvPr/>
        </p:nvCxnSpPr>
        <p:spPr>
          <a:xfrm rot="5400000">
            <a:off x="2989169" y="3285267"/>
            <a:ext cx="57626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單箭頭接點 53"/>
          <p:cNvCxnSpPr>
            <a:endCxn id="71" idx="0"/>
          </p:cNvCxnSpPr>
          <p:nvPr/>
        </p:nvCxnSpPr>
        <p:spPr>
          <a:xfrm flipH="1">
            <a:off x="3851892" y="2997136"/>
            <a:ext cx="1670" cy="575882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/>
          <p:cNvCxnSpPr/>
          <p:nvPr/>
        </p:nvCxnSpPr>
        <p:spPr>
          <a:xfrm rot="5400000">
            <a:off x="4716369" y="3285267"/>
            <a:ext cx="57626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單箭頭接點 56"/>
          <p:cNvCxnSpPr/>
          <p:nvPr/>
        </p:nvCxnSpPr>
        <p:spPr>
          <a:xfrm rot="5400000">
            <a:off x="5868894" y="3285267"/>
            <a:ext cx="57626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/>
          <p:nvPr/>
        </p:nvCxnSpPr>
        <p:spPr>
          <a:xfrm rot="5400000">
            <a:off x="1836643" y="3285268"/>
            <a:ext cx="57626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單箭頭接點 61"/>
          <p:cNvCxnSpPr/>
          <p:nvPr/>
        </p:nvCxnSpPr>
        <p:spPr>
          <a:xfrm rot="5400000">
            <a:off x="5292631" y="3285267"/>
            <a:ext cx="57626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單箭頭接點 62"/>
          <p:cNvCxnSpPr/>
          <p:nvPr/>
        </p:nvCxnSpPr>
        <p:spPr>
          <a:xfrm rot="5400000">
            <a:off x="6445156" y="3285267"/>
            <a:ext cx="57626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單箭頭接點 63"/>
          <p:cNvCxnSpPr/>
          <p:nvPr/>
        </p:nvCxnSpPr>
        <p:spPr>
          <a:xfrm rot="5400000">
            <a:off x="7019830" y="3285268"/>
            <a:ext cx="57626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5" name="表格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3108142"/>
              </p:ext>
            </p:extLst>
          </p:nvPr>
        </p:nvGraphicFramePr>
        <p:xfrm>
          <a:off x="1978724" y="3573399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3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7" name="表格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1383299"/>
              </p:ext>
            </p:extLst>
          </p:nvPr>
        </p:nvGraphicFramePr>
        <p:xfrm>
          <a:off x="3131249" y="3573399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1" name="表格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4947591"/>
              </p:ext>
            </p:extLst>
          </p:nvPr>
        </p:nvGraphicFramePr>
        <p:xfrm>
          <a:off x="3707892" y="3573018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3" name="表格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2030854"/>
              </p:ext>
            </p:extLst>
          </p:nvPr>
        </p:nvGraphicFramePr>
        <p:xfrm>
          <a:off x="6010974" y="3573399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9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9" name="表格 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4940758"/>
              </p:ext>
            </p:extLst>
          </p:nvPr>
        </p:nvGraphicFramePr>
        <p:xfrm>
          <a:off x="4860036" y="3573399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2" name="表格 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3867263"/>
              </p:ext>
            </p:extLst>
          </p:nvPr>
        </p:nvGraphicFramePr>
        <p:xfrm>
          <a:off x="5434711" y="3573399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4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3" name="表格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4798577"/>
              </p:ext>
            </p:extLst>
          </p:nvPr>
        </p:nvGraphicFramePr>
        <p:xfrm>
          <a:off x="6587236" y="3573399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8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4" name="表格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6248942"/>
              </p:ext>
            </p:extLst>
          </p:nvPr>
        </p:nvGraphicFramePr>
        <p:xfrm>
          <a:off x="7163499" y="3573399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6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8" name="矩形 52"/>
          <p:cNvSpPr>
            <a:spLocks noChangeArrowheads="1"/>
          </p:cNvSpPr>
          <p:nvPr/>
        </p:nvSpPr>
        <p:spPr bwMode="auto">
          <a:xfrm>
            <a:off x="682879" y="2852674"/>
            <a:ext cx="576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b" anchorCtr="0"/>
          <a:lstStyle/>
          <a:p>
            <a:pPr algn="ctr"/>
            <a:r>
              <a:rPr kumimoji="0" lang="en-US" altLang="zh-TW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seq</a:t>
            </a:r>
            <a:endParaRPr kumimoji="0" lang="zh-TW" altLang="en-US" i="1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89178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" name="內容版面配置區 5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x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node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x-&gt;data = j;  x-&gt;link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seq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];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seq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] = x;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x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node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x-&gt;data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 x-&gt;link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seq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j ];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seq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j ] = x;</a:t>
            </a:r>
            <a:endParaRPr lang="en-US" altLang="zh-TW" dirty="0">
              <a:solidFill>
                <a:prstClr val="black"/>
              </a:solidFill>
            </a:endParaRPr>
          </a:p>
        </p:txBody>
      </p:sp>
      <p:sp>
        <p:nvSpPr>
          <p:cNvPr id="55" name="內容版面配置區 54"/>
          <p:cNvSpPr>
            <a:spLocks noGrp="1"/>
          </p:cNvSpPr>
          <p:nvPr>
            <p:ph sz="half" idx="2"/>
          </p:nvPr>
        </p:nvSpPr>
        <p:spPr>
          <a:xfrm>
            <a:off x="1259586" y="5877306"/>
            <a:ext cx="6912864" cy="432054"/>
          </a:xfrm>
        </p:spPr>
        <p:txBody>
          <a:bodyPr/>
          <a:lstStyle/>
          <a:p>
            <a:pPr algn="ctr">
              <a:defRPr/>
            </a:pPr>
            <a:r>
              <a:rPr lang="en-US" altLang="zh-TW" dirty="0" smtClean="0">
                <a:solidFill>
                  <a:schemeClr val="accent6">
                    <a:lumMod val="50000"/>
                  </a:schemeClr>
                </a:solidFill>
              </a:rPr>
              <a:t>0 </a:t>
            </a:r>
            <a:r>
              <a:rPr lang="en-US" altLang="zh-TW" dirty="0" smtClean="0">
                <a:solidFill>
                  <a:schemeClr val="accent6">
                    <a:lumMod val="50000"/>
                  </a:schemeClr>
                </a:solidFill>
                <a:sym typeface="Symbol" pitchFamily="18" charset="2"/>
              </a:rPr>
              <a:t> </a:t>
            </a:r>
            <a:r>
              <a:rPr lang="en-US" altLang="zh-TW" dirty="0" smtClean="0">
                <a:solidFill>
                  <a:schemeClr val="accent6">
                    <a:lumMod val="50000"/>
                  </a:schemeClr>
                </a:solidFill>
              </a:rPr>
              <a:t>4</a:t>
            </a:r>
            <a:r>
              <a:rPr lang="en-US" altLang="zh-TW" dirty="0" smtClean="0"/>
              <a:t>,  </a:t>
            </a:r>
            <a:r>
              <a:rPr lang="en-US" altLang="zh-TW" dirty="0" smtClean="0">
                <a:solidFill>
                  <a:schemeClr val="hlink"/>
                </a:solidFill>
              </a:rPr>
              <a:t>3 </a:t>
            </a:r>
            <a:r>
              <a:rPr lang="en-US" altLang="zh-TW" dirty="0" smtClean="0">
                <a:solidFill>
                  <a:schemeClr val="hlink"/>
                </a:solidFill>
                <a:sym typeface="Symbol" pitchFamily="18" charset="2"/>
              </a:rPr>
              <a:t> </a:t>
            </a:r>
            <a:r>
              <a:rPr lang="en-US" altLang="zh-TW" dirty="0" smtClean="0">
                <a:solidFill>
                  <a:schemeClr val="hlink"/>
                </a:solidFill>
              </a:rPr>
              <a:t>1</a:t>
            </a:r>
            <a:r>
              <a:rPr lang="en-US" altLang="zh-TW" dirty="0" smtClean="0"/>
              <a:t>,  </a:t>
            </a:r>
            <a:r>
              <a:rPr lang="en-US" altLang="zh-TW" dirty="0" smtClean="0">
                <a:solidFill>
                  <a:srgbClr val="006600"/>
                </a:solidFill>
              </a:rPr>
              <a:t>6 </a:t>
            </a:r>
            <a:r>
              <a:rPr lang="en-US" altLang="zh-TW" dirty="0" smtClean="0">
                <a:solidFill>
                  <a:srgbClr val="006600"/>
                </a:solidFill>
                <a:sym typeface="Symbol" pitchFamily="18" charset="2"/>
              </a:rPr>
              <a:t> </a:t>
            </a:r>
            <a:r>
              <a:rPr lang="en-US" altLang="zh-TW" dirty="0" smtClean="0">
                <a:solidFill>
                  <a:srgbClr val="006600"/>
                </a:solidFill>
              </a:rPr>
              <a:t>10</a:t>
            </a:r>
            <a:r>
              <a:rPr lang="en-US" altLang="zh-TW" dirty="0" smtClean="0"/>
              <a:t>,  </a:t>
            </a:r>
            <a:r>
              <a:rPr lang="en-US" altLang="zh-TW" dirty="0" smtClean="0">
                <a:solidFill>
                  <a:srgbClr val="006600"/>
                </a:solidFill>
              </a:rPr>
              <a:t>8 </a:t>
            </a:r>
            <a:r>
              <a:rPr lang="en-US" altLang="zh-TW" dirty="0" smtClean="0">
                <a:solidFill>
                  <a:srgbClr val="006600"/>
                </a:solidFill>
                <a:sym typeface="Symbol" pitchFamily="18" charset="2"/>
              </a:rPr>
              <a:t> </a:t>
            </a:r>
            <a:r>
              <a:rPr lang="en-US" altLang="zh-TW" dirty="0" smtClean="0">
                <a:solidFill>
                  <a:srgbClr val="006600"/>
                </a:solidFill>
              </a:rPr>
              <a:t>9</a:t>
            </a:r>
            <a:r>
              <a:rPr lang="en-US" altLang="zh-TW" dirty="0" smtClean="0"/>
              <a:t>,  </a:t>
            </a:r>
            <a:r>
              <a:rPr lang="en-US" altLang="zh-TW" dirty="0" smtClean="0">
                <a:solidFill>
                  <a:schemeClr val="accent6">
                    <a:lumMod val="50000"/>
                  </a:schemeClr>
                </a:solidFill>
              </a:rPr>
              <a:t>7 </a:t>
            </a:r>
            <a:r>
              <a:rPr lang="en-US" altLang="zh-TW" dirty="0" smtClean="0">
                <a:solidFill>
                  <a:schemeClr val="accent6">
                    <a:lumMod val="50000"/>
                  </a:schemeClr>
                </a:solidFill>
                <a:sym typeface="Symbol" pitchFamily="18" charset="2"/>
              </a:rPr>
              <a:t> </a:t>
            </a:r>
            <a:r>
              <a:rPr lang="en-US" altLang="zh-TW" dirty="0" smtClean="0">
                <a:solidFill>
                  <a:schemeClr val="accent6">
                    <a:lumMod val="50000"/>
                  </a:schemeClr>
                </a:solidFill>
              </a:rPr>
              <a:t>4</a:t>
            </a:r>
            <a:r>
              <a:rPr lang="en-US" altLang="zh-TW" dirty="0" smtClean="0"/>
              <a:t>,  </a:t>
            </a:r>
            <a:r>
              <a:rPr lang="en-US" altLang="zh-TW" dirty="0" smtClean="0">
                <a:solidFill>
                  <a:srgbClr val="006600"/>
                </a:solidFill>
              </a:rPr>
              <a:t>6 </a:t>
            </a:r>
            <a:r>
              <a:rPr lang="en-US" altLang="zh-TW" dirty="0" smtClean="0">
                <a:solidFill>
                  <a:srgbClr val="006600"/>
                </a:solidFill>
                <a:sym typeface="Symbol" pitchFamily="18" charset="2"/>
              </a:rPr>
              <a:t> </a:t>
            </a:r>
            <a:r>
              <a:rPr lang="en-US" altLang="zh-TW" dirty="0" smtClean="0">
                <a:solidFill>
                  <a:srgbClr val="006600"/>
                </a:solidFill>
              </a:rPr>
              <a:t>8</a:t>
            </a:r>
            <a:r>
              <a:rPr lang="en-US" altLang="zh-TW" dirty="0" smtClean="0"/>
              <a:t>,  </a:t>
            </a:r>
            <a:r>
              <a:rPr lang="en-US" altLang="zh-TW" dirty="0" smtClean="0">
                <a:solidFill>
                  <a:schemeClr val="hlink"/>
                </a:solidFill>
              </a:rPr>
              <a:t>3 </a:t>
            </a:r>
            <a:r>
              <a:rPr lang="en-US" altLang="zh-TW" dirty="0" smtClean="0">
                <a:solidFill>
                  <a:schemeClr val="hlink"/>
                </a:solidFill>
                <a:sym typeface="Symbol" pitchFamily="18" charset="2"/>
              </a:rPr>
              <a:t> </a:t>
            </a:r>
            <a:r>
              <a:rPr lang="en-US" altLang="zh-TW" dirty="0" smtClean="0">
                <a:solidFill>
                  <a:schemeClr val="hlink"/>
                </a:solidFill>
              </a:rPr>
              <a:t>5</a:t>
            </a:r>
            <a:r>
              <a:rPr lang="en-US" altLang="zh-TW" dirty="0" smtClean="0"/>
              <a:t>,  </a:t>
            </a:r>
            <a:r>
              <a:rPr lang="en-US" altLang="zh-TW" dirty="0" smtClean="0">
                <a:solidFill>
                  <a:schemeClr val="accent6">
                    <a:lumMod val="50000"/>
                  </a:schemeClr>
                </a:solidFill>
              </a:rPr>
              <a:t>2 </a:t>
            </a:r>
            <a:r>
              <a:rPr lang="en-US" altLang="zh-TW" dirty="0" smtClean="0">
                <a:solidFill>
                  <a:schemeClr val="accent6">
                    <a:lumMod val="50000"/>
                  </a:schemeClr>
                </a:solidFill>
                <a:sym typeface="Symbol" pitchFamily="18" charset="2"/>
              </a:rPr>
              <a:t> </a:t>
            </a:r>
            <a:r>
              <a:rPr lang="en-US" altLang="zh-TW" dirty="0" smtClean="0">
                <a:solidFill>
                  <a:schemeClr val="accent6">
                    <a:lumMod val="50000"/>
                  </a:schemeClr>
                </a:solidFill>
              </a:rPr>
              <a:t>11</a:t>
            </a:r>
            <a:r>
              <a:rPr lang="en-US" altLang="zh-TW" dirty="0" smtClean="0"/>
              <a:t>,  </a:t>
            </a:r>
            <a:r>
              <a:rPr lang="en-US" altLang="zh-TW" dirty="0" smtClean="0">
                <a:solidFill>
                  <a:schemeClr val="accent6">
                    <a:lumMod val="50000"/>
                  </a:schemeClr>
                </a:solidFill>
              </a:rPr>
              <a:t>11 </a:t>
            </a:r>
            <a:r>
              <a:rPr lang="en-US" altLang="zh-TW" dirty="0" smtClean="0">
                <a:solidFill>
                  <a:schemeClr val="accent6">
                    <a:lumMod val="50000"/>
                  </a:schemeClr>
                </a:solidFill>
                <a:sym typeface="Symbol" pitchFamily="18" charset="2"/>
              </a:rPr>
              <a:t> </a:t>
            </a:r>
            <a:r>
              <a:rPr lang="en-US" altLang="zh-TW" dirty="0" smtClean="0">
                <a:solidFill>
                  <a:schemeClr val="accent6">
                    <a:lumMod val="50000"/>
                  </a:schemeClr>
                </a:solidFill>
              </a:rPr>
              <a:t>0</a:t>
            </a:r>
            <a:endParaRPr lang="zh-TW" altLang="en-US" u="sng" dirty="0"/>
          </a:p>
        </p:txBody>
      </p:sp>
      <p:graphicFrame>
        <p:nvGraphicFramePr>
          <p:cNvPr id="47" name="表格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2166639"/>
              </p:ext>
            </p:extLst>
          </p:nvPr>
        </p:nvGraphicFramePr>
        <p:xfrm>
          <a:off x="1259586" y="2420874"/>
          <a:ext cx="6912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[0]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[1]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[2]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[3]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[4]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[5]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[6]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[7]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[8]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[9]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[10]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[11]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8" name="表格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5677732"/>
              </p:ext>
            </p:extLst>
          </p:nvPr>
        </p:nvGraphicFramePr>
        <p:xfrm>
          <a:off x="1402461" y="3573399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4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50" name="直線單箭頭接點 49"/>
          <p:cNvCxnSpPr/>
          <p:nvPr/>
        </p:nvCxnSpPr>
        <p:spPr>
          <a:xfrm rot="5400000">
            <a:off x="1260381" y="3285267"/>
            <a:ext cx="57626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/>
          <p:cNvCxnSpPr/>
          <p:nvPr/>
        </p:nvCxnSpPr>
        <p:spPr>
          <a:xfrm rot="5400000">
            <a:off x="2989169" y="3285267"/>
            <a:ext cx="57626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單箭頭接點 53"/>
          <p:cNvCxnSpPr>
            <a:endCxn id="71" idx="0"/>
          </p:cNvCxnSpPr>
          <p:nvPr/>
        </p:nvCxnSpPr>
        <p:spPr>
          <a:xfrm flipH="1">
            <a:off x="3851892" y="2997136"/>
            <a:ext cx="1670" cy="575882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/>
          <p:cNvCxnSpPr/>
          <p:nvPr/>
        </p:nvCxnSpPr>
        <p:spPr>
          <a:xfrm rot="5400000">
            <a:off x="4716369" y="3285267"/>
            <a:ext cx="57626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單箭頭接點 56"/>
          <p:cNvCxnSpPr/>
          <p:nvPr/>
        </p:nvCxnSpPr>
        <p:spPr>
          <a:xfrm rot="5400000">
            <a:off x="5868894" y="3285267"/>
            <a:ext cx="57626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/>
          <p:nvPr/>
        </p:nvCxnSpPr>
        <p:spPr>
          <a:xfrm rot="5400000">
            <a:off x="1836643" y="3285268"/>
            <a:ext cx="57626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單箭頭接點 61"/>
          <p:cNvCxnSpPr/>
          <p:nvPr/>
        </p:nvCxnSpPr>
        <p:spPr>
          <a:xfrm rot="5400000">
            <a:off x="5292631" y="3285267"/>
            <a:ext cx="57626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單箭頭接點 62"/>
          <p:cNvCxnSpPr/>
          <p:nvPr/>
        </p:nvCxnSpPr>
        <p:spPr>
          <a:xfrm rot="5400000">
            <a:off x="6445156" y="3285267"/>
            <a:ext cx="57626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單箭頭接點 63"/>
          <p:cNvCxnSpPr/>
          <p:nvPr/>
        </p:nvCxnSpPr>
        <p:spPr>
          <a:xfrm rot="5400000">
            <a:off x="7019830" y="3285268"/>
            <a:ext cx="57626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5" name="表格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3108142"/>
              </p:ext>
            </p:extLst>
          </p:nvPr>
        </p:nvGraphicFramePr>
        <p:xfrm>
          <a:off x="1978724" y="3573399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3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7" name="表格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1383299"/>
              </p:ext>
            </p:extLst>
          </p:nvPr>
        </p:nvGraphicFramePr>
        <p:xfrm>
          <a:off x="3131249" y="3573399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0" name="表格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4190470"/>
              </p:ext>
            </p:extLst>
          </p:nvPr>
        </p:nvGraphicFramePr>
        <p:xfrm>
          <a:off x="4283964" y="3573018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1" name="表格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4947591"/>
              </p:ext>
            </p:extLst>
          </p:nvPr>
        </p:nvGraphicFramePr>
        <p:xfrm>
          <a:off x="3707892" y="3573018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3" name="表格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2030854"/>
              </p:ext>
            </p:extLst>
          </p:nvPr>
        </p:nvGraphicFramePr>
        <p:xfrm>
          <a:off x="6010974" y="3573399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9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9" name="表格 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4940758"/>
              </p:ext>
            </p:extLst>
          </p:nvPr>
        </p:nvGraphicFramePr>
        <p:xfrm>
          <a:off x="4860036" y="3573399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2" name="表格 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3867263"/>
              </p:ext>
            </p:extLst>
          </p:nvPr>
        </p:nvGraphicFramePr>
        <p:xfrm>
          <a:off x="5434711" y="3573399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4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3" name="表格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4798577"/>
              </p:ext>
            </p:extLst>
          </p:nvPr>
        </p:nvGraphicFramePr>
        <p:xfrm>
          <a:off x="6587236" y="3573399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8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4" name="表格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6248942"/>
              </p:ext>
            </p:extLst>
          </p:nvPr>
        </p:nvGraphicFramePr>
        <p:xfrm>
          <a:off x="7163499" y="3573399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6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8" name="矩形 52"/>
          <p:cNvSpPr>
            <a:spLocks noChangeArrowheads="1"/>
          </p:cNvSpPr>
          <p:nvPr/>
        </p:nvSpPr>
        <p:spPr bwMode="auto">
          <a:xfrm>
            <a:off x="682879" y="2852674"/>
            <a:ext cx="576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b" anchorCtr="0"/>
          <a:lstStyle/>
          <a:p>
            <a:pPr algn="ctr"/>
            <a:r>
              <a:rPr kumimoji="0" lang="en-US" altLang="zh-TW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seq</a:t>
            </a:r>
            <a:endParaRPr kumimoji="0" lang="zh-TW" altLang="en-US" i="1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92" name="矩形 52"/>
          <p:cNvSpPr>
            <a:spLocks noChangeArrowheads="1"/>
          </p:cNvSpPr>
          <p:nvPr/>
        </p:nvSpPr>
        <p:spPr bwMode="auto">
          <a:xfrm>
            <a:off x="4283964" y="4725162"/>
            <a:ext cx="28733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b"/>
          <a:lstStyle/>
          <a:p>
            <a:r>
              <a:rPr kumimoji="0" lang="en-US" altLang="zh-TW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x</a:t>
            </a:r>
            <a:endParaRPr kumimoji="0" lang="zh-TW" altLang="en-US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graphicFrame>
        <p:nvGraphicFramePr>
          <p:cNvPr id="93" name="表格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5778287"/>
              </p:ext>
            </p:extLst>
          </p:nvPr>
        </p:nvGraphicFramePr>
        <p:xfrm>
          <a:off x="4283964" y="4437126"/>
          <a:ext cx="28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90000" marR="90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94" name="直線單箭頭接點 93"/>
          <p:cNvCxnSpPr>
            <a:endCxn id="70" idx="2"/>
          </p:cNvCxnSpPr>
          <p:nvPr/>
        </p:nvCxnSpPr>
        <p:spPr>
          <a:xfrm flipH="1" flipV="1">
            <a:off x="4427964" y="4149018"/>
            <a:ext cx="436" cy="431782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4014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" name="內容版面配置區 5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x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node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x-&gt;data = j;  x-&gt;link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seq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];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seq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] = x;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x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node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x-&gt;data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 x-&gt;link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seq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j ];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seq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j ] = x;</a:t>
            </a:r>
            <a:endParaRPr lang="en-US" altLang="zh-TW" dirty="0">
              <a:solidFill>
                <a:prstClr val="black"/>
              </a:solidFill>
            </a:endParaRPr>
          </a:p>
        </p:txBody>
      </p:sp>
      <p:sp>
        <p:nvSpPr>
          <p:cNvPr id="55" name="內容版面配置區 54"/>
          <p:cNvSpPr>
            <a:spLocks noGrp="1"/>
          </p:cNvSpPr>
          <p:nvPr>
            <p:ph sz="half" idx="2"/>
          </p:nvPr>
        </p:nvSpPr>
        <p:spPr>
          <a:xfrm>
            <a:off x="1259586" y="5877306"/>
            <a:ext cx="6912864" cy="432054"/>
          </a:xfrm>
        </p:spPr>
        <p:txBody>
          <a:bodyPr/>
          <a:lstStyle/>
          <a:p>
            <a:pPr algn="ctr">
              <a:defRPr/>
            </a:pPr>
            <a:r>
              <a:rPr lang="en-US" altLang="zh-TW" dirty="0" smtClean="0">
                <a:solidFill>
                  <a:schemeClr val="accent6">
                    <a:lumMod val="50000"/>
                  </a:schemeClr>
                </a:solidFill>
              </a:rPr>
              <a:t>0 </a:t>
            </a:r>
            <a:r>
              <a:rPr lang="en-US" altLang="zh-TW" dirty="0" smtClean="0">
                <a:solidFill>
                  <a:schemeClr val="accent6">
                    <a:lumMod val="50000"/>
                  </a:schemeClr>
                </a:solidFill>
                <a:sym typeface="Symbol" pitchFamily="18" charset="2"/>
              </a:rPr>
              <a:t> </a:t>
            </a:r>
            <a:r>
              <a:rPr lang="en-US" altLang="zh-TW" dirty="0" smtClean="0">
                <a:solidFill>
                  <a:schemeClr val="accent6">
                    <a:lumMod val="50000"/>
                  </a:schemeClr>
                </a:solidFill>
              </a:rPr>
              <a:t>4</a:t>
            </a:r>
            <a:r>
              <a:rPr lang="en-US" altLang="zh-TW" dirty="0" smtClean="0"/>
              <a:t>,  </a:t>
            </a:r>
            <a:r>
              <a:rPr lang="en-US" altLang="zh-TW" dirty="0" smtClean="0">
                <a:solidFill>
                  <a:schemeClr val="hlink"/>
                </a:solidFill>
              </a:rPr>
              <a:t>3 </a:t>
            </a:r>
            <a:r>
              <a:rPr lang="en-US" altLang="zh-TW" dirty="0" smtClean="0">
                <a:solidFill>
                  <a:schemeClr val="hlink"/>
                </a:solidFill>
                <a:sym typeface="Symbol" pitchFamily="18" charset="2"/>
              </a:rPr>
              <a:t> </a:t>
            </a:r>
            <a:r>
              <a:rPr lang="en-US" altLang="zh-TW" dirty="0" smtClean="0">
                <a:solidFill>
                  <a:schemeClr val="hlink"/>
                </a:solidFill>
              </a:rPr>
              <a:t>1</a:t>
            </a:r>
            <a:r>
              <a:rPr lang="en-US" altLang="zh-TW" dirty="0" smtClean="0"/>
              <a:t>,  </a:t>
            </a:r>
            <a:r>
              <a:rPr lang="en-US" altLang="zh-TW" dirty="0" smtClean="0">
                <a:solidFill>
                  <a:srgbClr val="006600"/>
                </a:solidFill>
              </a:rPr>
              <a:t>6 </a:t>
            </a:r>
            <a:r>
              <a:rPr lang="en-US" altLang="zh-TW" dirty="0" smtClean="0">
                <a:solidFill>
                  <a:srgbClr val="006600"/>
                </a:solidFill>
                <a:sym typeface="Symbol" pitchFamily="18" charset="2"/>
              </a:rPr>
              <a:t> </a:t>
            </a:r>
            <a:r>
              <a:rPr lang="en-US" altLang="zh-TW" dirty="0" smtClean="0">
                <a:solidFill>
                  <a:srgbClr val="006600"/>
                </a:solidFill>
              </a:rPr>
              <a:t>10</a:t>
            </a:r>
            <a:r>
              <a:rPr lang="en-US" altLang="zh-TW" dirty="0" smtClean="0"/>
              <a:t>,  </a:t>
            </a:r>
            <a:r>
              <a:rPr lang="en-US" altLang="zh-TW" dirty="0" smtClean="0">
                <a:solidFill>
                  <a:srgbClr val="006600"/>
                </a:solidFill>
              </a:rPr>
              <a:t>8 </a:t>
            </a:r>
            <a:r>
              <a:rPr lang="en-US" altLang="zh-TW" dirty="0" smtClean="0">
                <a:solidFill>
                  <a:srgbClr val="006600"/>
                </a:solidFill>
                <a:sym typeface="Symbol" pitchFamily="18" charset="2"/>
              </a:rPr>
              <a:t> </a:t>
            </a:r>
            <a:r>
              <a:rPr lang="en-US" altLang="zh-TW" dirty="0" smtClean="0">
                <a:solidFill>
                  <a:srgbClr val="006600"/>
                </a:solidFill>
              </a:rPr>
              <a:t>9</a:t>
            </a:r>
            <a:r>
              <a:rPr lang="en-US" altLang="zh-TW" dirty="0" smtClean="0"/>
              <a:t>,  </a:t>
            </a:r>
            <a:r>
              <a:rPr lang="en-US" altLang="zh-TW" dirty="0" smtClean="0">
                <a:solidFill>
                  <a:schemeClr val="accent6">
                    <a:lumMod val="50000"/>
                  </a:schemeClr>
                </a:solidFill>
              </a:rPr>
              <a:t>7 </a:t>
            </a:r>
            <a:r>
              <a:rPr lang="en-US" altLang="zh-TW" dirty="0" smtClean="0">
                <a:solidFill>
                  <a:schemeClr val="accent6">
                    <a:lumMod val="50000"/>
                  </a:schemeClr>
                </a:solidFill>
                <a:sym typeface="Symbol" pitchFamily="18" charset="2"/>
              </a:rPr>
              <a:t> </a:t>
            </a:r>
            <a:r>
              <a:rPr lang="en-US" altLang="zh-TW" dirty="0" smtClean="0">
                <a:solidFill>
                  <a:schemeClr val="accent6">
                    <a:lumMod val="50000"/>
                  </a:schemeClr>
                </a:solidFill>
              </a:rPr>
              <a:t>4</a:t>
            </a:r>
            <a:r>
              <a:rPr lang="en-US" altLang="zh-TW" dirty="0" smtClean="0"/>
              <a:t>,  </a:t>
            </a:r>
            <a:r>
              <a:rPr lang="en-US" altLang="zh-TW" dirty="0" smtClean="0">
                <a:solidFill>
                  <a:srgbClr val="006600"/>
                </a:solidFill>
              </a:rPr>
              <a:t>6 </a:t>
            </a:r>
            <a:r>
              <a:rPr lang="en-US" altLang="zh-TW" dirty="0" smtClean="0">
                <a:solidFill>
                  <a:srgbClr val="006600"/>
                </a:solidFill>
                <a:sym typeface="Symbol" pitchFamily="18" charset="2"/>
              </a:rPr>
              <a:t> </a:t>
            </a:r>
            <a:r>
              <a:rPr lang="en-US" altLang="zh-TW" dirty="0" smtClean="0">
                <a:solidFill>
                  <a:srgbClr val="006600"/>
                </a:solidFill>
              </a:rPr>
              <a:t>8</a:t>
            </a:r>
            <a:r>
              <a:rPr lang="en-US" altLang="zh-TW" dirty="0" smtClean="0"/>
              <a:t>,  </a:t>
            </a:r>
            <a:r>
              <a:rPr lang="en-US" altLang="zh-TW" dirty="0" smtClean="0">
                <a:solidFill>
                  <a:schemeClr val="hlink"/>
                </a:solidFill>
              </a:rPr>
              <a:t>3 </a:t>
            </a:r>
            <a:r>
              <a:rPr lang="en-US" altLang="zh-TW" dirty="0" smtClean="0">
                <a:solidFill>
                  <a:schemeClr val="hlink"/>
                </a:solidFill>
                <a:sym typeface="Symbol" pitchFamily="18" charset="2"/>
              </a:rPr>
              <a:t> </a:t>
            </a:r>
            <a:r>
              <a:rPr lang="en-US" altLang="zh-TW" dirty="0" smtClean="0">
                <a:solidFill>
                  <a:schemeClr val="hlink"/>
                </a:solidFill>
              </a:rPr>
              <a:t>5</a:t>
            </a:r>
            <a:r>
              <a:rPr lang="en-US" altLang="zh-TW" dirty="0" smtClean="0"/>
              <a:t>,  </a:t>
            </a:r>
            <a:r>
              <a:rPr lang="en-US" altLang="zh-TW" dirty="0" smtClean="0">
                <a:solidFill>
                  <a:schemeClr val="accent6">
                    <a:lumMod val="50000"/>
                  </a:schemeClr>
                </a:solidFill>
              </a:rPr>
              <a:t>2 </a:t>
            </a:r>
            <a:r>
              <a:rPr lang="en-US" altLang="zh-TW" dirty="0" smtClean="0">
                <a:solidFill>
                  <a:schemeClr val="accent6">
                    <a:lumMod val="50000"/>
                  </a:schemeClr>
                </a:solidFill>
                <a:sym typeface="Symbol" pitchFamily="18" charset="2"/>
              </a:rPr>
              <a:t> </a:t>
            </a:r>
            <a:r>
              <a:rPr lang="en-US" altLang="zh-TW" dirty="0" smtClean="0">
                <a:solidFill>
                  <a:schemeClr val="accent6">
                    <a:lumMod val="50000"/>
                  </a:schemeClr>
                </a:solidFill>
              </a:rPr>
              <a:t>11</a:t>
            </a:r>
            <a:r>
              <a:rPr lang="en-US" altLang="zh-TW" dirty="0" smtClean="0"/>
              <a:t>,  </a:t>
            </a:r>
            <a:r>
              <a:rPr lang="en-US" altLang="zh-TW" dirty="0" smtClean="0">
                <a:solidFill>
                  <a:schemeClr val="accent6">
                    <a:lumMod val="50000"/>
                  </a:schemeClr>
                </a:solidFill>
              </a:rPr>
              <a:t>11 </a:t>
            </a:r>
            <a:r>
              <a:rPr lang="en-US" altLang="zh-TW" dirty="0" smtClean="0">
                <a:solidFill>
                  <a:schemeClr val="accent6">
                    <a:lumMod val="50000"/>
                  </a:schemeClr>
                </a:solidFill>
                <a:sym typeface="Symbol" pitchFamily="18" charset="2"/>
              </a:rPr>
              <a:t> </a:t>
            </a:r>
            <a:r>
              <a:rPr lang="en-US" altLang="zh-TW" dirty="0" smtClean="0">
                <a:solidFill>
                  <a:schemeClr val="accent6">
                    <a:lumMod val="50000"/>
                  </a:schemeClr>
                </a:solidFill>
              </a:rPr>
              <a:t>0</a:t>
            </a:r>
            <a:endParaRPr lang="zh-TW" altLang="en-US" u="sng" dirty="0"/>
          </a:p>
        </p:txBody>
      </p:sp>
      <p:graphicFrame>
        <p:nvGraphicFramePr>
          <p:cNvPr id="47" name="表格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2166639"/>
              </p:ext>
            </p:extLst>
          </p:nvPr>
        </p:nvGraphicFramePr>
        <p:xfrm>
          <a:off x="1259586" y="2420874"/>
          <a:ext cx="6912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[0]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[1]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[2]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[3]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[4]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[5]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[6]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[7]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[8]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[9]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[10]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[11]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8" name="表格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5677732"/>
              </p:ext>
            </p:extLst>
          </p:nvPr>
        </p:nvGraphicFramePr>
        <p:xfrm>
          <a:off x="1402461" y="3573399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4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50" name="直線單箭頭接點 49"/>
          <p:cNvCxnSpPr/>
          <p:nvPr/>
        </p:nvCxnSpPr>
        <p:spPr>
          <a:xfrm rot="5400000">
            <a:off x="1260381" y="3285267"/>
            <a:ext cx="57626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/>
          <p:cNvCxnSpPr/>
          <p:nvPr/>
        </p:nvCxnSpPr>
        <p:spPr>
          <a:xfrm rot="5400000">
            <a:off x="2989169" y="3285267"/>
            <a:ext cx="57626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單箭頭接點 53"/>
          <p:cNvCxnSpPr>
            <a:endCxn id="71" idx="0"/>
          </p:cNvCxnSpPr>
          <p:nvPr/>
        </p:nvCxnSpPr>
        <p:spPr>
          <a:xfrm flipH="1">
            <a:off x="3851892" y="2997136"/>
            <a:ext cx="1670" cy="575882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/>
          <p:cNvCxnSpPr/>
          <p:nvPr/>
        </p:nvCxnSpPr>
        <p:spPr>
          <a:xfrm rot="5400000">
            <a:off x="4716369" y="3285267"/>
            <a:ext cx="57626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單箭頭接點 56"/>
          <p:cNvCxnSpPr/>
          <p:nvPr/>
        </p:nvCxnSpPr>
        <p:spPr>
          <a:xfrm rot="5400000">
            <a:off x="5868894" y="3285267"/>
            <a:ext cx="57626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/>
          <p:nvPr/>
        </p:nvCxnSpPr>
        <p:spPr>
          <a:xfrm rot="5400000">
            <a:off x="1836643" y="3285268"/>
            <a:ext cx="57626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單箭頭接點 61"/>
          <p:cNvCxnSpPr/>
          <p:nvPr/>
        </p:nvCxnSpPr>
        <p:spPr>
          <a:xfrm rot="5400000">
            <a:off x="5292631" y="3285267"/>
            <a:ext cx="57626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單箭頭接點 62"/>
          <p:cNvCxnSpPr/>
          <p:nvPr/>
        </p:nvCxnSpPr>
        <p:spPr>
          <a:xfrm rot="5400000">
            <a:off x="6445156" y="3285267"/>
            <a:ext cx="57626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單箭頭接點 63"/>
          <p:cNvCxnSpPr/>
          <p:nvPr/>
        </p:nvCxnSpPr>
        <p:spPr>
          <a:xfrm rot="5400000">
            <a:off x="7019830" y="3285268"/>
            <a:ext cx="57626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5" name="表格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3108142"/>
              </p:ext>
            </p:extLst>
          </p:nvPr>
        </p:nvGraphicFramePr>
        <p:xfrm>
          <a:off x="1978724" y="3573399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3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7" name="表格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1383299"/>
              </p:ext>
            </p:extLst>
          </p:nvPr>
        </p:nvGraphicFramePr>
        <p:xfrm>
          <a:off x="3131249" y="3573399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0" name="表格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0854053"/>
              </p:ext>
            </p:extLst>
          </p:nvPr>
        </p:nvGraphicFramePr>
        <p:xfrm>
          <a:off x="4283964" y="3573018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7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1" name="表格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4947591"/>
              </p:ext>
            </p:extLst>
          </p:nvPr>
        </p:nvGraphicFramePr>
        <p:xfrm>
          <a:off x="3707892" y="3573018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3" name="表格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2030854"/>
              </p:ext>
            </p:extLst>
          </p:nvPr>
        </p:nvGraphicFramePr>
        <p:xfrm>
          <a:off x="6010974" y="3573399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9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9" name="表格 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4940758"/>
              </p:ext>
            </p:extLst>
          </p:nvPr>
        </p:nvGraphicFramePr>
        <p:xfrm>
          <a:off x="4860036" y="3573399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2" name="表格 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3867263"/>
              </p:ext>
            </p:extLst>
          </p:nvPr>
        </p:nvGraphicFramePr>
        <p:xfrm>
          <a:off x="5434711" y="3573399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4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3" name="表格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4798577"/>
              </p:ext>
            </p:extLst>
          </p:nvPr>
        </p:nvGraphicFramePr>
        <p:xfrm>
          <a:off x="6587236" y="3573399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8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4" name="表格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6248942"/>
              </p:ext>
            </p:extLst>
          </p:nvPr>
        </p:nvGraphicFramePr>
        <p:xfrm>
          <a:off x="7163499" y="3573399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6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8" name="矩形 52"/>
          <p:cNvSpPr>
            <a:spLocks noChangeArrowheads="1"/>
          </p:cNvSpPr>
          <p:nvPr/>
        </p:nvSpPr>
        <p:spPr bwMode="auto">
          <a:xfrm>
            <a:off x="682879" y="2852674"/>
            <a:ext cx="576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b" anchorCtr="0"/>
          <a:lstStyle/>
          <a:p>
            <a:pPr algn="ctr"/>
            <a:r>
              <a:rPr kumimoji="0" lang="en-US" altLang="zh-TW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seq</a:t>
            </a:r>
            <a:endParaRPr kumimoji="0" lang="zh-TW" altLang="en-US" i="1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92" name="矩形 52"/>
          <p:cNvSpPr>
            <a:spLocks noChangeArrowheads="1"/>
          </p:cNvSpPr>
          <p:nvPr/>
        </p:nvSpPr>
        <p:spPr bwMode="auto">
          <a:xfrm>
            <a:off x="4283964" y="4725162"/>
            <a:ext cx="28733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b"/>
          <a:lstStyle/>
          <a:p>
            <a:r>
              <a:rPr kumimoji="0" lang="en-US" altLang="zh-TW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x</a:t>
            </a:r>
            <a:endParaRPr kumimoji="0" lang="zh-TW" altLang="en-US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graphicFrame>
        <p:nvGraphicFramePr>
          <p:cNvPr id="93" name="表格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5778287"/>
              </p:ext>
            </p:extLst>
          </p:nvPr>
        </p:nvGraphicFramePr>
        <p:xfrm>
          <a:off x="4283964" y="4437126"/>
          <a:ext cx="28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90000" marR="90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94" name="直線單箭頭接點 93"/>
          <p:cNvCxnSpPr>
            <a:endCxn id="70" idx="2"/>
          </p:cNvCxnSpPr>
          <p:nvPr/>
        </p:nvCxnSpPr>
        <p:spPr>
          <a:xfrm flipH="1" flipV="1">
            <a:off x="4427964" y="4149018"/>
            <a:ext cx="436" cy="431782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491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" name="內容版面配置區 5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x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node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x-&gt;data = j;  x-&gt;link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seq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];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seq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] = x;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x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node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x-&gt;data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 x-&gt;link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seq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j ];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seq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j ] = x;</a:t>
            </a:r>
            <a:endParaRPr lang="en-US" altLang="zh-TW" dirty="0">
              <a:solidFill>
                <a:prstClr val="black"/>
              </a:solidFill>
            </a:endParaRPr>
          </a:p>
        </p:txBody>
      </p:sp>
      <p:sp>
        <p:nvSpPr>
          <p:cNvPr id="55" name="內容版面配置區 54"/>
          <p:cNvSpPr>
            <a:spLocks noGrp="1"/>
          </p:cNvSpPr>
          <p:nvPr>
            <p:ph sz="half" idx="2"/>
          </p:nvPr>
        </p:nvSpPr>
        <p:spPr>
          <a:xfrm>
            <a:off x="1259586" y="5877306"/>
            <a:ext cx="6912864" cy="432054"/>
          </a:xfrm>
        </p:spPr>
        <p:txBody>
          <a:bodyPr/>
          <a:lstStyle/>
          <a:p>
            <a:pPr algn="ctr">
              <a:defRPr/>
            </a:pPr>
            <a:r>
              <a:rPr lang="en-US" altLang="zh-TW" dirty="0" smtClean="0">
                <a:solidFill>
                  <a:schemeClr val="accent6">
                    <a:lumMod val="50000"/>
                  </a:schemeClr>
                </a:solidFill>
              </a:rPr>
              <a:t>0 </a:t>
            </a:r>
            <a:r>
              <a:rPr lang="en-US" altLang="zh-TW" dirty="0" smtClean="0">
                <a:solidFill>
                  <a:schemeClr val="accent6">
                    <a:lumMod val="50000"/>
                  </a:schemeClr>
                </a:solidFill>
                <a:sym typeface="Symbol" pitchFamily="18" charset="2"/>
              </a:rPr>
              <a:t> </a:t>
            </a:r>
            <a:r>
              <a:rPr lang="en-US" altLang="zh-TW" dirty="0" smtClean="0">
                <a:solidFill>
                  <a:schemeClr val="accent6">
                    <a:lumMod val="50000"/>
                  </a:schemeClr>
                </a:solidFill>
              </a:rPr>
              <a:t>4</a:t>
            </a:r>
            <a:r>
              <a:rPr lang="en-US" altLang="zh-TW" dirty="0" smtClean="0"/>
              <a:t>,  </a:t>
            </a:r>
            <a:r>
              <a:rPr lang="en-US" altLang="zh-TW" dirty="0" smtClean="0">
                <a:solidFill>
                  <a:schemeClr val="hlink"/>
                </a:solidFill>
              </a:rPr>
              <a:t>3 </a:t>
            </a:r>
            <a:r>
              <a:rPr lang="en-US" altLang="zh-TW" dirty="0" smtClean="0">
                <a:solidFill>
                  <a:schemeClr val="hlink"/>
                </a:solidFill>
                <a:sym typeface="Symbol" pitchFamily="18" charset="2"/>
              </a:rPr>
              <a:t> </a:t>
            </a:r>
            <a:r>
              <a:rPr lang="en-US" altLang="zh-TW" dirty="0" smtClean="0">
                <a:solidFill>
                  <a:schemeClr val="hlink"/>
                </a:solidFill>
              </a:rPr>
              <a:t>1</a:t>
            </a:r>
            <a:r>
              <a:rPr lang="en-US" altLang="zh-TW" dirty="0" smtClean="0"/>
              <a:t>,  </a:t>
            </a:r>
            <a:r>
              <a:rPr lang="en-US" altLang="zh-TW" dirty="0" smtClean="0">
                <a:solidFill>
                  <a:srgbClr val="006600"/>
                </a:solidFill>
              </a:rPr>
              <a:t>6 </a:t>
            </a:r>
            <a:r>
              <a:rPr lang="en-US" altLang="zh-TW" dirty="0" smtClean="0">
                <a:solidFill>
                  <a:srgbClr val="006600"/>
                </a:solidFill>
                <a:sym typeface="Symbol" pitchFamily="18" charset="2"/>
              </a:rPr>
              <a:t> </a:t>
            </a:r>
            <a:r>
              <a:rPr lang="en-US" altLang="zh-TW" dirty="0" smtClean="0">
                <a:solidFill>
                  <a:srgbClr val="006600"/>
                </a:solidFill>
              </a:rPr>
              <a:t>10</a:t>
            </a:r>
            <a:r>
              <a:rPr lang="en-US" altLang="zh-TW" dirty="0" smtClean="0"/>
              <a:t>,  </a:t>
            </a:r>
            <a:r>
              <a:rPr lang="en-US" altLang="zh-TW" dirty="0" smtClean="0">
                <a:solidFill>
                  <a:srgbClr val="006600"/>
                </a:solidFill>
              </a:rPr>
              <a:t>8 </a:t>
            </a:r>
            <a:r>
              <a:rPr lang="en-US" altLang="zh-TW" dirty="0" smtClean="0">
                <a:solidFill>
                  <a:srgbClr val="006600"/>
                </a:solidFill>
                <a:sym typeface="Symbol" pitchFamily="18" charset="2"/>
              </a:rPr>
              <a:t> </a:t>
            </a:r>
            <a:r>
              <a:rPr lang="en-US" altLang="zh-TW" dirty="0" smtClean="0">
                <a:solidFill>
                  <a:srgbClr val="006600"/>
                </a:solidFill>
              </a:rPr>
              <a:t>9</a:t>
            </a:r>
            <a:r>
              <a:rPr lang="en-US" altLang="zh-TW" dirty="0" smtClean="0"/>
              <a:t>,  </a:t>
            </a:r>
            <a:r>
              <a:rPr lang="en-US" altLang="zh-TW" dirty="0" smtClean="0">
                <a:solidFill>
                  <a:schemeClr val="accent6">
                    <a:lumMod val="50000"/>
                  </a:schemeClr>
                </a:solidFill>
              </a:rPr>
              <a:t>7 </a:t>
            </a:r>
            <a:r>
              <a:rPr lang="en-US" altLang="zh-TW" dirty="0" smtClean="0">
                <a:solidFill>
                  <a:schemeClr val="accent6">
                    <a:lumMod val="50000"/>
                  </a:schemeClr>
                </a:solidFill>
                <a:sym typeface="Symbol" pitchFamily="18" charset="2"/>
              </a:rPr>
              <a:t> </a:t>
            </a:r>
            <a:r>
              <a:rPr lang="en-US" altLang="zh-TW" dirty="0" smtClean="0">
                <a:solidFill>
                  <a:schemeClr val="accent6">
                    <a:lumMod val="50000"/>
                  </a:schemeClr>
                </a:solidFill>
              </a:rPr>
              <a:t>4</a:t>
            </a:r>
            <a:r>
              <a:rPr lang="en-US" altLang="zh-TW" dirty="0" smtClean="0"/>
              <a:t>,  </a:t>
            </a:r>
            <a:r>
              <a:rPr lang="en-US" altLang="zh-TW" dirty="0" smtClean="0">
                <a:solidFill>
                  <a:srgbClr val="006600"/>
                </a:solidFill>
              </a:rPr>
              <a:t>6 </a:t>
            </a:r>
            <a:r>
              <a:rPr lang="en-US" altLang="zh-TW" dirty="0" smtClean="0">
                <a:solidFill>
                  <a:srgbClr val="006600"/>
                </a:solidFill>
                <a:sym typeface="Symbol" pitchFamily="18" charset="2"/>
              </a:rPr>
              <a:t> </a:t>
            </a:r>
            <a:r>
              <a:rPr lang="en-US" altLang="zh-TW" dirty="0" smtClean="0">
                <a:solidFill>
                  <a:srgbClr val="006600"/>
                </a:solidFill>
              </a:rPr>
              <a:t>8</a:t>
            </a:r>
            <a:r>
              <a:rPr lang="en-US" altLang="zh-TW" dirty="0" smtClean="0"/>
              <a:t>,  </a:t>
            </a:r>
            <a:r>
              <a:rPr lang="en-US" altLang="zh-TW" dirty="0" smtClean="0">
                <a:solidFill>
                  <a:schemeClr val="hlink"/>
                </a:solidFill>
              </a:rPr>
              <a:t>3 </a:t>
            </a:r>
            <a:r>
              <a:rPr lang="en-US" altLang="zh-TW" dirty="0" smtClean="0">
                <a:solidFill>
                  <a:schemeClr val="hlink"/>
                </a:solidFill>
                <a:sym typeface="Symbol" pitchFamily="18" charset="2"/>
              </a:rPr>
              <a:t> </a:t>
            </a:r>
            <a:r>
              <a:rPr lang="en-US" altLang="zh-TW" dirty="0" smtClean="0">
                <a:solidFill>
                  <a:schemeClr val="hlink"/>
                </a:solidFill>
              </a:rPr>
              <a:t>5</a:t>
            </a:r>
            <a:r>
              <a:rPr lang="en-US" altLang="zh-TW" dirty="0" smtClean="0"/>
              <a:t>,  </a:t>
            </a:r>
            <a:r>
              <a:rPr lang="en-US" altLang="zh-TW" dirty="0" smtClean="0">
                <a:solidFill>
                  <a:schemeClr val="accent6">
                    <a:lumMod val="50000"/>
                  </a:schemeClr>
                </a:solidFill>
              </a:rPr>
              <a:t>2 </a:t>
            </a:r>
            <a:r>
              <a:rPr lang="en-US" altLang="zh-TW" dirty="0" smtClean="0">
                <a:solidFill>
                  <a:schemeClr val="accent6">
                    <a:lumMod val="50000"/>
                  </a:schemeClr>
                </a:solidFill>
                <a:sym typeface="Symbol" pitchFamily="18" charset="2"/>
              </a:rPr>
              <a:t> </a:t>
            </a:r>
            <a:r>
              <a:rPr lang="en-US" altLang="zh-TW" dirty="0" smtClean="0">
                <a:solidFill>
                  <a:schemeClr val="accent6">
                    <a:lumMod val="50000"/>
                  </a:schemeClr>
                </a:solidFill>
              </a:rPr>
              <a:t>11</a:t>
            </a:r>
            <a:r>
              <a:rPr lang="en-US" altLang="zh-TW" dirty="0" smtClean="0"/>
              <a:t>,  </a:t>
            </a:r>
            <a:r>
              <a:rPr lang="en-US" altLang="zh-TW" dirty="0" smtClean="0">
                <a:solidFill>
                  <a:schemeClr val="accent6">
                    <a:lumMod val="50000"/>
                  </a:schemeClr>
                </a:solidFill>
              </a:rPr>
              <a:t>11 </a:t>
            </a:r>
            <a:r>
              <a:rPr lang="en-US" altLang="zh-TW" dirty="0" smtClean="0">
                <a:solidFill>
                  <a:schemeClr val="accent6">
                    <a:lumMod val="50000"/>
                  </a:schemeClr>
                </a:solidFill>
                <a:sym typeface="Symbol" pitchFamily="18" charset="2"/>
              </a:rPr>
              <a:t> </a:t>
            </a:r>
            <a:r>
              <a:rPr lang="en-US" altLang="zh-TW" dirty="0" smtClean="0">
                <a:solidFill>
                  <a:schemeClr val="accent6">
                    <a:lumMod val="50000"/>
                  </a:schemeClr>
                </a:solidFill>
              </a:rPr>
              <a:t>0</a:t>
            </a:r>
            <a:endParaRPr lang="zh-TW" altLang="en-US" u="sng" dirty="0"/>
          </a:p>
        </p:txBody>
      </p:sp>
      <p:graphicFrame>
        <p:nvGraphicFramePr>
          <p:cNvPr id="47" name="表格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2166639"/>
              </p:ext>
            </p:extLst>
          </p:nvPr>
        </p:nvGraphicFramePr>
        <p:xfrm>
          <a:off x="1259586" y="2420874"/>
          <a:ext cx="6912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[0]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[1]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[2]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[3]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[4]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[5]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[6]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[7]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[8]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[9]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[10]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[11]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8" name="表格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5677732"/>
              </p:ext>
            </p:extLst>
          </p:nvPr>
        </p:nvGraphicFramePr>
        <p:xfrm>
          <a:off x="1402461" y="3573399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4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50" name="直線單箭頭接點 49"/>
          <p:cNvCxnSpPr/>
          <p:nvPr/>
        </p:nvCxnSpPr>
        <p:spPr>
          <a:xfrm rot="5400000">
            <a:off x="1260381" y="3285267"/>
            <a:ext cx="57626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/>
          <p:cNvCxnSpPr/>
          <p:nvPr/>
        </p:nvCxnSpPr>
        <p:spPr>
          <a:xfrm rot="5400000">
            <a:off x="2989169" y="3285267"/>
            <a:ext cx="57626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單箭頭接點 53"/>
          <p:cNvCxnSpPr>
            <a:endCxn id="71" idx="0"/>
          </p:cNvCxnSpPr>
          <p:nvPr/>
        </p:nvCxnSpPr>
        <p:spPr>
          <a:xfrm flipH="1">
            <a:off x="3851892" y="2997136"/>
            <a:ext cx="1670" cy="575882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/>
          <p:cNvCxnSpPr/>
          <p:nvPr/>
        </p:nvCxnSpPr>
        <p:spPr>
          <a:xfrm rot="5400000">
            <a:off x="4716369" y="3285267"/>
            <a:ext cx="57626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單箭頭接點 56"/>
          <p:cNvCxnSpPr/>
          <p:nvPr/>
        </p:nvCxnSpPr>
        <p:spPr>
          <a:xfrm rot="5400000">
            <a:off x="5868894" y="3285267"/>
            <a:ext cx="57626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/>
          <p:nvPr/>
        </p:nvCxnSpPr>
        <p:spPr>
          <a:xfrm rot="5400000">
            <a:off x="1836643" y="3285268"/>
            <a:ext cx="57626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單箭頭接點 61"/>
          <p:cNvCxnSpPr/>
          <p:nvPr/>
        </p:nvCxnSpPr>
        <p:spPr>
          <a:xfrm rot="5400000">
            <a:off x="5292631" y="3285267"/>
            <a:ext cx="57626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單箭頭接點 62"/>
          <p:cNvCxnSpPr/>
          <p:nvPr/>
        </p:nvCxnSpPr>
        <p:spPr>
          <a:xfrm rot="5400000">
            <a:off x="6445156" y="3285267"/>
            <a:ext cx="57626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單箭頭接點 63"/>
          <p:cNvCxnSpPr/>
          <p:nvPr/>
        </p:nvCxnSpPr>
        <p:spPr>
          <a:xfrm rot="5400000">
            <a:off x="7019830" y="3285268"/>
            <a:ext cx="57626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5" name="表格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3108142"/>
              </p:ext>
            </p:extLst>
          </p:nvPr>
        </p:nvGraphicFramePr>
        <p:xfrm>
          <a:off x="1978724" y="3573399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3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7" name="表格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1383299"/>
              </p:ext>
            </p:extLst>
          </p:nvPr>
        </p:nvGraphicFramePr>
        <p:xfrm>
          <a:off x="3131249" y="3573399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0" name="表格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0854053"/>
              </p:ext>
            </p:extLst>
          </p:nvPr>
        </p:nvGraphicFramePr>
        <p:xfrm>
          <a:off x="4283964" y="3573018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7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1" name="表格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4947591"/>
              </p:ext>
            </p:extLst>
          </p:nvPr>
        </p:nvGraphicFramePr>
        <p:xfrm>
          <a:off x="3707892" y="3573018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3" name="表格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2030854"/>
              </p:ext>
            </p:extLst>
          </p:nvPr>
        </p:nvGraphicFramePr>
        <p:xfrm>
          <a:off x="6010974" y="3573399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9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9" name="表格 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4940758"/>
              </p:ext>
            </p:extLst>
          </p:nvPr>
        </p:nvGraphicFramePr>
        <p:xfrm>
          <a:off x="4860036" y="3573399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2" name="表格 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3867263"/>
              </p:ext>
            </p:extLst>
          </p:nvPr>
        </p:nvGraphicFramePr>
        <p:xfrm>
          <a:off x="5434711" y="3573399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4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3" name="表格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4798577"/>
              </p:ext>
            </p:extLst>
          </p:nvPr>
        </p:nvGraphicFramePr>
        <p:xfrm>
          <a:off x="6587236" y="3573399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8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4" name="表格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6248942"/>
              </p:ext>
            </p:extLst>
          </p:nvPr>
        </p:nvGraphicFramePr>
        <p:xfrm>
          <a:off x="7163499" y="3573399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6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8" name="矩形 52"/>
          <p:cNvSpPr>
            <a:spLocks noChangeArrowheads="1"/>
          </p:cNvSpPr>
          <p:nvPr/>
        </p:nvSpPr>
        <p:spPr bwMode="auto">
          <a:xfrm>
            <a:off x="682879" y="2852674"/>
            <a:ext cx="576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b" anchorCtr="0"/>
          <a:lstStyle/>
          <a:p>
            <a:pPr algn="ctr"/>
            <a:r>
              <a:rPr kumimoji="0" lang="en-US" altLang="zh-TW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seq</a:t>
            </a:r>
            <a:endParaRPr kumimoji="0" lang="zh-TW" altLang="en-US" i="1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cxnSp>
        <p:nvCxnSpPr>
          <p:cNvPr id="89" name="直線單箭頭接點 88"/>
          <p:cNvCxnSpPr>
            <a:endCxn id="71" idx="3"/>
          </p:cNvCxnSpPr>
          <p:nvPr/>
        </p:nvCxnSpPr>
        <p:spPr>
          <a:xfrm flipH="1" flipV="1">
            <a:off x="3995892" y="3861018"/>
            <a:ext cx="432471" cy="143673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矩形 52"/>
          <p:cNvSpPr>
            <a:spLocks noChangeArrowheads="1"/>
          </p:cNvSpPr>
          <p:nvPr/>
        </p:nvSpPr>
        <p:spPr bwMode="auto">
          <a:xfrm>
            <a:off x="4283964" y="4725162"/>
            <a:ext cx="28733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b"/>
          <a:lstStyle/>
          <a:p>
            <a:r>
              <a:rPr kumimoji="0" lang="en-US" altLang="zh-TW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x</a:t>
            </a:r>
            <a:endParaRPr kumimoji="0" lang="zh-TW" altLang="en-US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graphicFrame>
        <p:nvGraphicFramePr>
          <p:cNvPr id="93" name="表格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5778287"/>
              </p:ext>
            </p:extLst>
          </p:nvPr>
        </p:nvGraphicFramePr>
        <p:xfrm>
          <a:off x="4283964" y="4437126"/>
          <a:ext cx="28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90000" marR="90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94" name="直線單箭頭接點 93"/>
          <p:cNvCxnSpPr>
            <a:endCxn id="70" idx="2"/>
          </p:cNvCxnSpPr>
          <p:nvPr/>
        </p:nvCxnSpPr>
        <p:spPr>
          <a:xfrm flipH="1" flipV="1">
            <a:off x="4427964" y="4149018"/>
            <a:ext cx="436" cy="431782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985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" name="內容版面配置區 5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x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node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x-&gt;data = j;  x-&gt;link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seq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];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seq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] = x;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x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node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x-&gt;data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 x-&gt;link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seq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j ];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seq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j ] = x;</a:t>
            </a:r>
            <a:endParaRPr lang="en-US" altLang="zh-TW" dirty="0">
              <a:solidFill>
                <a:prstClr val="black"/>
              </a:solidFill>
            </a:endParaRPr>
          </a:p>
        </p:txBody>
      </p:sp>
      <p:sp>
        <p:nvSpPr>
          <p:cNvPr id="55" name="內容版面配置區 54"/>
          <p:cNvSpPr>
            <a:spLocks noGrp="1"/>
          </p:cNvSpPr>
          <p:nvPr>
            <p:ph sz="half" idx="2"/>
          </p:nvPr>
        </p:nvSpPr>
        <p:spPr>
          <a:xfrm>
            <a:off x="1259586" y="5877306"/>
            <a:ext cx="6912864" cy="432054"/>
          </a:xfrm>
        </p:spPr>
        <p:txBody>
          <a:bodyPr/>
          <a:lstStyle/>
          <a:p>
            <a:pPr algn="ctr">
              <a:defRPr/>
            </a:pPr>
            <a:r>
              <a:rPr lang="en-US" altLang="zh-TW" dirty="0" smtClean="0">
                <a:solidFill>
                  <a:schemeClr val="accent6">
                    <a:lumMod val="50000"/>
                  </a:schemeClr>
                </a:solidFill>
              </a:rPr>
              <a:t>0 </a:t>
            </a:r>
            <a:r>
              <a:rPr lang="en-US" altLang="zh-TW" dirty="0" smtClean="0">
                <a:solidFill>
                  <a:schemeClr val="accent6">
                    <a:lumMod val="50000"/>
                  </a:schemeClr>
                </a:solidFill>
                <a:sym typeface="Symbol" pitchFamily="18" charset="2"/>
              </a:rPr>
              <a:t> </a:t>
            </a:r>
            <a:r>
              <a:rPr lang="en-US" altLang="zh-TW" dirty="0" smtClean="0">
                <a:solidFill>
                  <a:schemeClr val="accent6">
                    <a:lumMod val="50000"/>
                  </a:schemeClr>
                </a:solidFill>
              </a:rPr>
              <a:t>4</a:t>
            </a:r>
            <a:r>
              <a:rPr lang="en-US" altLang="zh-TW" dirty="0" smtClean="0"/>
              <a:t>,  </a:t>
            </a:r>
            <a:r>
              <a:rPr lang="en-US" altLang="zh-TW" dirty="0" smtClean="0">
                <a:solidFill>
                  <a:schemeClr val="hlink"/>
                </a:solidFill>
              </a:rPr>
              <a:t>3 </a:t>
            </a:r>
            <a:r>
              <a:rPr lang="en-US" altLang="zh-TW" dirty="0" smtClean="0">
                <a:solidFill>
                  <a:schemeClr val="hlink"/>
                </a:solidFill>
                <a:sym typeface="Symbol" pitchFamily="18" charset="2"/>
              </a:rPr>
              <a:t> </a:t>
            </a:r>
            <a:r>
              <a:rPr lang="en-US" altLang="zh-TW" dirty="0" smtClean="0">
                <a:solidFill>
                  <a:schemeClr val="hlink"/>
                </a:solidFill>
              </a:rPr>
              <a:t>1</a:t>
            </a:r>
            <a:r>
              <a:rPr lang="en-US" altLang="zh-TW" dirty="0" smtClean="0"/>
              <a:t>,  </a:t>
            </a:r>
            <a:r>
              <a:rPr lang="en-US" altLang="zh-TW" dirty="0" smtClean="0">
                <a:solidFill>
                  <a:srgbClr val="006600"/>
                </a:solidFill>
              </a:rPr>
              <a:t>6 </a:t>
            </a:r>
            <a:r>
              <a:rPr lang="en-US" altLang="zh-TW" dirty="0" smtClean="0">
                <a:solidFill>
                  <a:srgbClr val="006600"/>
                </a:solidFill>
                <a:sym typeface="Symbol" pitchFamily="18" charset="2"/>
              </a:rPr>
              <a:t> </a:t>
            </a:r>
            <a:r>
              <a:rPr lang="en-US" altLang="zh-TW" dirty="0" smtClean="0">
                <a:solidFill>
                  <a:srgbClr val="006600"/>
                </a:solidFill>
              </a:rPr>
              <a:t>10</a:t>
            </a:r>
            <a:r>
              <a:rPr lang="en-US" altLang="zh-TW" dirty="0" smtClean="0"/>
              <a:t>,  </a:t>
            </a:r>
            <a:r>
              <a:rPr lang="en-US" altLang="zh-TW" dirty="0" smtClean="0">
                <a:solidFill>
                  <a:srgbClr val="006600"/>
                </a:solidFill>
              </a:rPr>
              <a:t>8 </a:t>
            </a:r>
            <a:r>
              <a:rPr lang="en-US" altLang="zh-TW" dirty="0" smtClean="0">
                <a:solidFill>
                  <a:srgbClr val="006600"/>
                </a:solidFill>
                <a:sym typeface="Symbol" pitchFamily="18" charset="2"/>
              </a:rPr>
              <a:t> </a:t>
            </a:r>
            <a:r>
              <a:rPr lang="en-US" altLang="zh-TW" dirty="0" smtClean="0">
                <a:solidFill>
                  <a:srgbClr val="006600"/>
                </a:solidFill>
              </a:rPr>
              <a:t>9</a:t>
            </a:r>
            <a:r>
              <a:rPr lang="en-US" altLang="zh-TW" dirty="0" smtClean="0"/>
              <a:t>,  </a:t>
            </a:r>
            <a:r>
              <a:rPr lang="en-US" altLang="zh-TW" dirty="0" smtClean="0">
                <a:solidFill>
                  <a:schemeClr val="accent6">
                    <a:lumMod val="50000"/>
                  </a:schemeClr>
                </a:solidFill>
              </a:rPr>
              <a:t>7 </a:t>
            </a:r>
            <a:r>
              <a:rPr lang="en-US" altLang="zh-TW" dirty="0" smtClean="0">
                <a:solidFill>
                  <a:schemeClr val="accent6">
                    <a:lumMod val="50000"/>
                  </a:schemeClr>
                </a:solidFill>
                <a:sym typeface="Symbol" pitchFamily="18" charset="2"/>
              </a:rPr>
              <a:t> </a:t>
            </a:r>
            <a:r>
              <a:rPr lang="en-US" altLang="zh-TW" dirty="0" smtClean="0">
                <a:solidFill>
                  <a:schemeClr val="accent6">
                    <a:lumMod val="50000"/>
                  </a:schemeClr>
                </a:solidFill>
              </a:rPr>
              <a:t>4</a:t>
            </a:r>
            <a:r>
              <a:rPr lang="en-US" altLang="zh-TW" dirty="0" smtClean="0"/>
              <a:t>,  </a:t>
            </a:r>
            <a:r>
              <a:rPr lang="en-US" altLang="zh-TW" dirty="0" smtClean="0">
                <a:solidFill>
                  <a:srgbClr val="006600"/>
                </a:solidFill>
              </a:rPr>
              <a:t>6 </a:t>
            </a:r>
            <a:r>
              <a:rPr lang="en-US" altLang="zh-TW" dirty="0" smtClean="0">
                <a:solidFill>
                  <a:srgbClr val="006600"/>
                </a:solidFill>
                <a:sym typeface="Symbol" pitchFamily="18" charset="2"/>
              </a:rPr>
              <a:t> </a:t>
            </a:r>
            <a:r>
              <a:rPr lang="en-US" altLang="zh-TW" dirty="0" smtClean="0">
                <a:solidFill>
                  <a:srgbClr val="006600"/>
                </a:solidFill>
              </a:rPr>
              <a:t>8</a:t>
            </a:r>
            <a:r>
              <a:rPr lang="en-US" altLang="zh-TW" dirty="0" smtClean="0"/>
              <a:t>,  </a:t>
            </a:r>
            <a:r>
              <a:rPr lang="en-US" altLang="zh-TW" dirty="0" smtClean="0">
                <a:solidFill>
                  <a:schemeClr val="hlink"/>
                </a:solidFill>
              </a:rPr>
              <a:t>3 </a:t>
            </a:r>
            <a:r>
              <a:rPr lang="en-US" altLang="zh-TW" dirty="0" smtClean="0">
                <a:solidFill>
                  <a:schemeClr val="hlink"/>
                </a:solidFill>
                <a:sym typeface="Symbol" pitchFamily="18" charset="2"/>
              </a:rPr>
              <a:t> </a:t>
            </a:r>
            <a:r>
              <a:rPr lang="en-US" altLang="zh-TW" dirty="0" smtClean="0">
                <a:solidFill>
                  <a:schemeClr val="hlink"/>
                </a:solidFill>
              </a:rPr>
              <a:t>5</a:t>
            </a:r>
            <a:r>
              <a:rPr lang="en-US" altLang="zh-TW" dirty="0" smtClean="0"/>
              <a:t>,  </a:t>
            </a:r>
            <a:r>
              <a:rPr lang="en-US" altLang="zh-TW" dirty="0" smtClean="0">
                <a:solidFill>
                  <a:schemeClr val="accent6">
                    <a:lumMod val="50000"/>
                  </a:schemeClr>
                </a:solidFill>
              </a:rPr>
              <a:t>2 </a:t>
            </a:r>
            <a:r>
              <a:rPr lang="en-US" altLang="zh-TW" dirty="0" smtClean="0">
                <a:solidFill>
                  <a:schemeClr val="accent6">
                    <a:lumMod val="50000"/>
                  </a:schemeClr>
                </a:solidFill>
                <a:sym typeface="Symbol" pitchFamily="18" charset="2"/>
              </a:rPr>
              <a:t> </a:t>
            </a:r>
            <a:r>
              <a:rPr lang="en-US" altLang="zh-TW" dirty="0" smtClean="0">
                <a:solidFill>
                  <a:schemeClr val="accent6">
                    <a:lumMod val="50000"/>
                  </a:schemeClr>
                </a:solidFill>
              </a:rPr>
              <a:t>11</a:t>
            </a:r>
            <a:r>
              <a:rPr lang="en-US" altLang="zh-TW" dirty="0" smtClean="0"/>
              <a:t>,  </a:t>
            </a:r>
            <a:r>
              <a:rPr lang="en-US" altLang="zh-TW" dirty="0" smtClean="0">
                <a:solidFill>
                  <a:schemeClr val="accent6">
                    <a:lumMod val="50000"/>
                  </a:schemeClr>
                </a:solidFill>
              </a:rPr>
              <a:t>11 </a:t>
            </a:r>
            <a:r>
              <a:rPr lang="en-US" altLang="zh-TW" dirty="0" smtClean="0">
                <a:solidFill>
                  <a:schemeClr val="accent6">
                    <a:lumMod val="50000"/>
                  </a:schemeClr>
                </a:solidFill>
                <a:sym typeface="Symbol" pitchFamily="18" charset="2"/>
              </a:rPr>
              <a:t> </a:t>
            </a:r>
            <a:r>
              <a:rPr lang="en-US" altLang="zh-TW" dirty="0" smtClean="0">
                <a:solidFill>
                  <a:schemeClr val="accent6">
                    <a:lumMod val="50000"/>
                  </a:schemeClr>
                </a:solidFill>
              </a:rPr>
              <a:t>0</a:t>
            </a:r>
            <a:endParaRPr lang="zh-TW" altLang="en-US" u="sng" dirty="0"/>
          </a:p>
        </p:txBody>
      </p:sp>
      <p:graphicFrame>
        <p:nvGraphicFramePr>
          <p:cNvPr id="47" name="表格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2166639"/>
              </p:ext>
            </p:extLst>
          </p:nvPr>
        </p:nvGraphicFramePr>
        <p:xfrm>
          <a:off x="1259586" y="2420874"/>
          <a:ext cx="6912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[0]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[1]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[2]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[3]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[4]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[5]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[6]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[7]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[8]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[9]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[10]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[11]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8" name="表格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5677732"/>
              </p:ext>
            </p:extLst>
          </p:nvPr>
        </p:nvGraphicFramePr>
        <p:xfrm>
          <a:off x="1402461" y="3573399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4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50" name="直線單箭頭接點 49"/>
          <p:cNvCxnSpPr/>
          <p:nvPr/>
        </p:nvCxnSpPr>
        <p:spPr>
          <a:xfrm rot="5400000">
            <a:off x="1260381" y="3285267"/>
            <a:ext cx="57626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/>
          <p:cNvCxnSpPr/>
          <p:nvPr/>
        </p:nvCxnSpPr>
        <p:spPr>
          <a:xfrm rot="5400000">
            <a:off x="2989169" y="3285267"/>
            <a:ext cx="57626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單箭頭接點 53"/>
          <p:cNvCxnSpPr>
            <a:endCxn id="70" idx="0"/>
          </p:cNvCxnSpPr>
          <p:nvPr/>
        </p:nvCxnSpPr>
        <p:spPr>
          <a:xfrm>
            <a:off x="3853562" y="2997136"/>
            <a:ext cx="574402" cy="575882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/>
          <p:cNvCxnSpPr/>
          <p:nvPr/>
        </p:nvCxnSpPr>
        <p:spPr>
          <a:xfrm rot="5400000">
            <a:off x="4716369" y="3285267"/>
            <a:ext cx="57626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單箭頭接點 56"/>
          <p:cNvCxnSpPr/>
          <p:nvPr/>
        </p:nvCxnSpPr>
        <p:spPr>
          <a:xfrm rot="5400000">
            <a:off x="5868894" y="3285267"/>
            <a:ext cx="57626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/>
          <p:nvPr/>
        </p:nvCxnSpPr>
        <p:spPr>
          <a:xfrm rot="5400000">
            <a:off x="1836643" y="3285268"/>
            <a:ext cx="57626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單箭頭接點 61"/>
          <p:cNvCxnSpPr/>
          <p:nvPr/>
        </p:nvCxnSpPr>
        <p:spPr>
          <a:xfrm rot="5400000">
            <a:off x="5292631" y="3285267"/>
            <a:ext cx="57626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單箭頭接點 62"/>
          <p:cNvCxnSpPr/>
          <p:nvPr/>
        </p:nvCxnSpPr>
        <p:spPr>
          <a:xfrm rot="5400000">
            <a:off x="6445156" y="3285267"/>
            <a:ext cx="57626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單箭頭接點 63"/>
          <p:cNvCxnSpPr/>
          <p:nvPr/>
        </p:nvCxnSpPr>
        <p:spPr>
          <a:xfrm rot="5400000">
            <a:off x="7019830" y="3285268"/>
            <a:ext cx="57626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5" name="表格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3108142"/>
              </p:ext>
            </p:extLst>
          </p:nvPr>
        </p:nvGraphicFramePr>
        <p:xfrm>
          <a:off x="1978724" y="3573399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3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7" name="表格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1383299"/>
              </p:ext>
            </p:extLst>
          </p:nvPr>
        </p:nvGraphicFramePr>
        <p:xfrm>
          <a:off x="3131249" y="3573399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0" name="表格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0854053"/>
              </p:ext>
            </p:extLst>
          </p:nvPr>
        </p:nvGraphicFramePr>
        <p:xfrm>
          <a:off x="4283964" y="3573018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7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1" name="表格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4947591"/>
              </p:ext>
            </p:extLst>
          </p:nvPr>
        </p:nvGraphicFramePr>
        <p:xfrm>
          <a:off x="3707892" y="3573018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3" name="表格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2030854"/>
              </p:ext>
            </p:extLst>
          </p:nvPr>
        </p:nvGraphicFramePr>
        <p:xfrm>
          <a:off x="6010974" y="3573399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9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9" name="表格 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4940758"/>
              </p:ext>
            </p:extLst>
          </p:nvPr>
        </p:nvGraphicFramePr>
        <p:xfrm>
          <a:off x="4860036" y="3573399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2" name="表格 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3867263"/>
              </p:ext>
            </p:extLst>
          </p:nvPr>
        </p:nvGraphicFramePr>
        <p:xfrm>
          <a:off x="5434711" y="3573399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4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3" name="表格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4798577"/>
              </p:ext>
            </p:extLst>
          </p:nvPr>
        </p:nvGraphicFramePr>
        <p:xfrm>
          <a:off x="6587236" y="3573399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8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4" name="表格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6248942"/>
              </p:ext>
            </p:extLst>
          </p:nvPr>
        </p:nvGraphicFramePr>
        <p:xfrm>
          <a:off x="7163499" y="3573399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6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8" name="矩形 52"/>
          <p:cNvSpPr>
            <a:spLocks noChangeArrowheads="1"/>
          </p:cNvSpPr>
          <p:nvPr/>
        </p:nvSpPr>
        <p:spPr bwMode="auto">
          <a:xfrm>
            <a:off x="682879" y="2852674"/>
            <a:ext cx="576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b" anchorCtr="0"/>
          <a:lstStyle/>
          <a:p>
            <a:pPr algn="ctr"/>
            <a:r>
              <a:rPr kumimoji="0" lang="en-US" altLang="zh-TW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seq</a:t>
            </a:r>
            <a:endParaRPr kumimoji="0" lang="zh-TW" altLang="en-US" i="1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cxnSp>
        <p:nvCxnSpPr>
          <p:cNvPr id="89" name="直線單箭頭接點 88"/>
          <p:cNvCxnSpPr>
            <a:endCxn id="71" idx="3"/>
          </p:cNvCxnSpPr>
          <p:nvPr/>
        </p:nvCxnSpPr>
        <p:spPr>
          <a:xfrm flipH="1" flipV="1">
            <a:off x="3995892" y="3861018"/>
            <a:ext cx="432471" cy="143673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矩形 52"/>
          <p:cNvSpPr>
            <a:spLocks noChangeArrowheads="1"/>
          </p:cNvSpPr>
          <p:nvPr/>
        </p:nvSpPr>
        <p:spPr bwMode="auto">
          <a:xfrm>
            <a:off x="4283964" y="4725162"/>
            <a:ext cx="28733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b"/>
          <a:lstStyle/>
          <a:p>
            <a:r>
              <a:rPr kumimoji="0" lang="en-US" altLang="zh-TW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x</a:t>
            </a:r>
            <a:endParaRPr kumimoji="0" lang="zh-TW" altLang="en-US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graphicFrame>
        <p:nvGraphicFramePr>
          <p:cNvPr id="93" name="表格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5778287"/>
              </p:ext>
            </p:extLst>
          </p:nvPr>
        </p:nvGraphicFramePr>
        <p:xfrm>
          <a:off x="4283964" y="4437126"/>
          <a:ext cx="28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90000" marR="90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94" name="直線單箭頭接點 93"/>
          <p:cNvCxnSpPr>
            <a:endCxn id="70" idx="2"/>
          </p:cNvCxnSpPr>
          <p:nvPr/>
        </p:nvCxnSpPr>
        <p:spPr>
          <a:xfrm flipH="1" flipV="1">
            <a:off x="4427964" y="4149018"/>
            <a:ext cx="436" cy="431782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0496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" name="內容版面配置區 5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x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node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x-&gt;data = j;  x-&gt;link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seq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];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seq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] = x;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x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node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x-&gt;data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 x-&gt;link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seq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j ];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seq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j ] = x;</a:t>
            </a:r>
            <a:endParaRPr lang="en-US" altLang="zh-TW" dirty="0">
              <a:solidFill>
                <a:prstClr val="black"/>
              </a:solidFill>
            </a:endParaRPr>
          </a:p>
        </p:txBody>
      </p:sp>
      <p:sp>
        <p:nvSpPr>
          <p:cNvPr id="55" name="內容版面配置區 54"/>
          <p:cNvSpPr>
            <a:spLocks noGrp="1"/>
          </p:cNvSpPr>
          <p:nvPr>
            <p:ph sz="half" idx="2"/>
          </p:nvPr>
        </p:nvSpPr>
        <p:spPr>
          <a:xfrm>
            <a:off x="1259586" y="5877306"/>
            <a:ext cx="6912864" cy="432054"/>
          </a:xfrm>
        </p:spPr>
        <p:txBody>
          <a:bodyPr/>
          <a:lstStyle/>
          <a:p>
            <a:pPr algn="ctr">
              <a:defRPr/>
            </a:pPr>
            <a:r>
              <a:rPr lang="en-US" altLang="zh-TW" dirty="0" smtClean="0">
                <a:solidFill>
                  <a:schemeClr val="accent6">
                    <a:lumMod val="50000"/>
                  </a:schemeClr>
                </a:solidFill>
              </a:rPr>
              <a:t>0 </a:t>
            </a:r>
            <a:r>
              <a:rPr lang="en-US" altLang="zh-TW" dirty="0" smtClean="0">
                <a:solidFill>
                  <a:schemeClr val="accent6">
                    <a:lumMod val="50000"/>
                  </a:schemeClr>
                </a:solidFill>
                <a:sym typeface="Symbol" pitchFamily="18" charset="2"/>
              </a:rPr>
              <a:t> </a:t>
            </a:r>
            <a:r>
              <a:rPr lang="en-US" altLang="zh-TW" dirty="0" smtClean="0">
                <a:solidFill>
                  <a:schemeClr val="accent6">
                    <a:lumMod val="50000"/>
                  </a:schemeClr>
                </a:solidFill>
              </a:rPr>
              <a:t>4</a:t>
            </a:r>
            <a:r>
              <a:rPr lang="en-US" altLang="zh-TW" dirty="0" smtClean="0"/>
              <a:t>,  </a:t>
            </a:r>
            <a:r>
              <a:rPr lang="en-US" altLang="zh-TW" dirty="0" smtClean="0">
                <a:solidFill>
                  <a:schemeClr val="hlink"/>
                </a:solidFill>
              </a:rPr>
              <a:t>3 </a:t>
            </a:r>
            <a:r>
              <a:rPr lang="en-US" altLang="zh-TW" dirty="0" smtClean="0">
                <a:solidFill>
                  <a:schemeClr val="hlink"/>
                </a:solidFill>
                <a:sym typeface="Symbol" pitchFamily="18" charset="2"/>
              </a:rPr>
              <a:t> </a:t>
            </a:r>
            <a:r>
              <a:rPr lang="en-US" altLang="zh-TW" dirty="0" smtClean="0">
                <a:solidFill>
                  <a:schemeClr val="hlink"/>
                </a:solidFill>
              </a:rPr>
              <a:t>1</a:t>
            </a:r>
            <a:r>
              <a:rPr lang="en-US" altLang="zh-TW" dirty="0" smtClean="0"/>
              <a:t>,  </a:t>
            </a:r>
            <a:r>
              <a:rPr lang="en-US" altLang="zh-TW" dirty="0" smtClean="0">
                <a:solidFill>
                  <a:srgbClr val="006600"/>
                </a:solidFill>
              </a:rPr>
              <a:t>6 </a:t>
            </a:r>
            <a:r>
              <a:rPr lang="en-US" altLang="zh-TW" dirty="0" smtClean="0">
                <a:solidFill>
                  <a:srgbClr val="006600"/>
                </a:solidFill>
                <a:sym typeface="Symbol" pitchFamily="18" charset="2"/>
              </a:rPr>
              <a:t> </a:t>
            </a:r>
            <a:r>
              <a:rPr lang="en-US" altLang="zh-TW" dirty="0" smtClean="0">
                <a:solidFill>
                  <a:srgbClr val="006600"/>
                </a:solidFill>
              </a:rPr>
              <a:t>10</a:t>
            </a:r>
            <a:r>
              <a:rPr lang="en-US" altLang="zh-TW" dirty="0" smtClean="0"/>
              <a:t>,  </a:t>
            </a:r>
            <a:r>
              <a:rPr lang="en-US" altLang="zh-TW" dirty="0" smtClean="0">
                <a:solidFill>
                  <a:srgbClr val="006600"/>
                </a:solidFill>
              </a:rPr>
              <a:t>8 </a:t>
            </a:r>
            <a:r>
              <a:rPr lang="en-US" altLang="zh-TW" dirty="0" smtClean="0">
                <a:solidFill>
                  <a:srgbClr val="006600"/>
                </a:solidFill>
                <a:sym typeface="Symbol" pitchFamily="18" charset="2"/>
              </a:rPr>
              <a:t> </a:t>
            </a:r>
            <a:r>
              <a:rPr lang="en-US" altLang="zh-TW" dirty="0" smtClean="0">
                <a:solidFill>
                  <a:srgbClr val="006600"/>
                </a:solidFill>
              </a:rPr>
              <a:t>9</a:t>
            </a:r>
            <a:r>
              <a:rPr lang="en-US" altLang="zh-TW" dirty="0" smtClean="0"/>
              <a:t>,  </a:t>
            </a:r>
            <a:r>
              <a:rPr lang="en-US" altLang="zh-TW" dirty="0" smtClean="0">
                <a:solidFill>
                  <a:schemeClr val="accent6">
                    <a:lumMod val="50000"/>
                  </a:schemeClr>
                </a:solidFill>
              </a:rPr>
              <a:t>7 </a:t>
            </a:r>
            <a:r>
              <a:rPr lang="en-US" altLang="zh-TW" dirty="0" smtClean="0">
                <a:solidFill>
                  <a:schemeClr val="accent6">
                    <a:lumMod val="50000"/>
                  </a:schemeClr>
                </a:solidFill>
                <a:sym typeface="Symbol" pitchFamily="18" charset="2"/>
              </a:rPr>
              <a:t> </a:t>
            </a:r>
            <a:r>
              <a:rPr lang="en-US" altLang="zh-TW" dirty="0" smtClean="0">
                <a:solidFill>
                  <a:schemeClr val="accent6">
                    <a:lumMod val="50000"/>
                  </a:schemeClr>
                </a:solidFill>
              </a:rPr>
              <a:t>4</a:t>
            </a:r>
            <a:r>
              <a:rPr lang="en-US" altLang="zh-TW" dirty="0" smtClean="0"/>
              <a:t>,  </a:t>
            </a:r>
            <a:r>
              <a:rPr lang="en-US" altLang="zh-TW" dirty="0" smtClean="0">
                <a:solidFill>
                  <a:srgbClr val="006600"/>
                </a:solidFill>
              </a:rPr>
              <a:t>6 </a:t>
            </a:r>
            <a:r>
              <a:rPr lang="en-US" altLang="zh-TW" dirty="0" smtClean="0">
                <a:solidFill>
                  <a:srgbClr val="006600"/>
                </a:solidFill>
                <a:sym typeface="Symbol" pitchFamily="18" charset="2"/>
              </a:rPr>
              <a:t> </a:t>
            </a:r>
            <a:r>
              <a:rPr lang="en-US" altLang="zh-TW" dirty="0" smtClean="0">
                <a:solidFill>
                  <a:srgbClr val="006600"/>
                </a:solidFill>
              </a:rPr>
              <a:t>8</a:t>
            </a:r>
            <a:r>
              <a:rPr lang="en-US" altLang="zh-TW" dirty="0" smtClean="0"/>
              <a:t>,  </a:t>
            </a:r>
            <a:r>
              <a:rPr lang="en-US" altLang="zh-TW" dirty="0" smtClean="0">
                <a:solidFill>
                  <a:schemeClr val="hlink"/>
                </a:solidFill>
              </a:rPr>
              <a:t>3 </a:t>
            </a:r>
            <a:r>
              <a:rPr lang="en-US" altLang="zh-TW" dirty="0" smtClean="0">
                <a:solidFill>
                  <a:schemeClr val="hlink"/>
                </a:solidFill>
                <a:sym typeface="Symbol" pitchFamily="18" charset="2"/>
              </a:rPr>
              <a:t> </a:t>
            </a:r>
            <a:r>
              <a:rPr lang="en-US" altLang="zh-TW" dirty="0" smtClean="0">
                <a:solidFill>
                  <a:schemeClr val="hlink"/>
                </a:solidFill>
              </a:rPr>
              <a:t>5</a:t>
            </a:r>
            <a:r>
              <a:rPr lang="en-US" altLang="zh-TW" dirty="0" smtClean="0"/>
              <a:t>,  </a:t>
            </a:r>
            <a:r>
              <a:rPr lang="en-US" altLang="zh-TW" dirty="0" smtClean="0">
                <a:solidFill>
                  <a:schemeClr val="accent6">
                    <a:lumMod val="50000"/>
                  </a:schemeClr>
                </a:solidFill>
              </a:rPr>
              <a:t>2 </a:t>
            </a:r>
            <a:r>
              <a:rPr lang="en-US" altLang="zh-TW" dirty="0" smtClean="0">
                <a:solidFill>
                  <a:schemeClr val="accent6">
                    <a:lumMod val="50000"/>
                  </a:schemeClr>
                </a:solidFill>
                <a:sym typeface="Symbol" pitchFamily="18" charset="2"/>
              </a:rPr>
              <a:t> </a:t>
            </a:r>
            <a:r>
              <a:rPr lang="en-US" altLang="zh-TW" dirty="0" smtClean="0">
                <a:solidFill>
                  <a:schemeClr val="accent6">
                    <a:lumMod val="50000"/>
                  </a:schemeClr>
                </a:solidFill>
              </a:rPr>
              <a:t>11</a:t>
            </a:r>
            <a:r>
              <a:rPr lang="en-US" altLang="zh-TW" dirty="0" smtClean="0"/>
              <a:t>,  </a:t>
            </a:r>
            <a:r>
              <a:rPr lang="en-US" altLang="zh-TW" dirty="0" smtClean="0">
                <a:solidFill>
                  <a:schemeClr val="accent6">
                    <a:lumMod val="50000"/>
                  </a:schemeClr>
                </a:solidFill>
              </a:rPr>
              <a:t>11 </a:t>
            </a:r>
            <a:r>
              <a:rPr lang="en-US" altLang="zh-TW" dirty="0" smtClean="0">
                <a:solidFill>
                  <a:schemeClr val="accent6">
                    <a:lumMod val="50000"/>
                  </a:schemeClr>
                </a:solidFill>
                <a:sym typeface="Symbol" pitchFamily="18" charset="2"/>
              </a:rPr>
              <a:t> </a:t>
            </a:r>
            <a:r>
              <a:rPr lang="en-US" altLang="zh-TW" dirty="0" smtClean="0">
                <a:solidFill>
                  <a:schemeClr val="accent6">
                    <a:lumMod val="50000"/>
                  </a:schemeClr>
                </a:solidFill>
              </a:rPr>
              <a:t>0</a:t>
            </a:r>
            <a:endParaRPr lang="zh-TW" altLang="en-US" u="sng" dirty="0"/>
          </a:p>
        </p:txBody>
      </p:sp>
      <p:graphicFrame>
        <p:nvGraphicFramePr>
          <p:cNvPr id="47" name="表格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2166639"/>
              </p:ext>
            </p:extLst>
          </p:nvPr>
        </p:nvGraphicFramePr>
        <p:xfrm>
          <a:off x="1259586" y="2420874"/>
          <a:ext cx="6912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[0]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[1]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[2]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[3]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[4]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[5]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[6]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[7]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[8]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[9]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[10]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[11]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8" name="表格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9912060"/>
              </p:ext>
            </p:extLst>
          </p:nvPr>
        </p:nvGraphicFramePr>
        <p:xfrm>
          <a:off x="1402461" y="3573399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4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50" name="直線單箭頭接點 49"/>
          <p:cNvCxnSpPr/>
          <p:nvPr/>
        </p:nvCxnSpPr>
        <p:spPr>
          <a:xfrm rot="5400000">
            <a:off x="1260381" y="3285267"/>
            <a:ext cx="57626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/>
          <p:cNvCxnSpPr/>
          <p:nvPr/>
        </p:nvCxnSpPr>
        <p:spPr>
          <a:xfrm rot="5400000">
            <a:off x="2989169" y="3285267"/>
            <a:ext cx="57626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單箭頭接點 53"/>
          <p:cNvCxnSpPr/>
          <p:nvPr/>
        </p:nvCxnSpPr>
        <p:spPr>
          <a:xfrm rot="5400000">
            <a:off x="3565431" y="3285267"/>
            <a:ext cx="57626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/>
          <p:cNvCxnSpPr/>
          <p:nvPr/>
        </p:nvCxnSpPr>
        <p:spPr>
          <a:xfrm rot="5400000">
            <a:off x="4716369" y="3285267"/>
            <a:ext cx="57626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單箭頭接點 56"/>
          <p:cNvCxnSpPr/>
          <p:nvPr/>
        </p:nvCxnSpPr>
        <p:spPr>
          <a:xfrm rot="5400000">
            <a:off x="5868894" y="3285267"/>
            <a:ext cx="57626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/>
          <p:nvPr/>
        </p:nvCxnSpPr>
        <p:spPr>
          <a:xfrm rot="5400000">
            <a:off x="1836643" y="3285268"/>
            <a:ext cx="57626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單箭頭接點 61"/>
          <p:cNvCxnSpPr/>
          <p:nvPr/>
        </p:nvCxnSpPr>
        <p:spPr>
          <a:xfrm rot="5400000">
            <a:off x="5292631" y="3285267"/>
            <a:ext cx="57626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單箭頭接點 62"/>
          <p:cNvCxnSpPr/>
          <p:nvPr/>
        </p:nvCxnSpPr>
        <p:spPr>
          <a:xfrm rot="5400000">
            <a:off x="6445156" y="3285267"/>
            <a:ext cx="57626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單箭頭接點 63"/>
          <p:cNvCxnSpPr/>
          <p:nvPr/>
        </p:nvCxnSpPr>
        <p:spPr>
          <a:xfrm rot="5400000">
            <a:off x="7019830" y="3285268"/>
            <a:ext cx="57626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5" name="表格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3108142"/>
              </p:ext>
            </p:extLst>
          </p:nvPr>
        </p:nvGraphicFramePr>
        <p:xfrm>
          <a:off x="1978724" y="3573399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3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7" name="表格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2624145"/>
              </p:ext>
            </p:extLst>
          </p:nvPr>
        </p:nvGraphicFramePr>
        <p:xfrm>
          <a:off x="3131249" y="3573399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0" name="表格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4082872"/>
              </p:ext>
            </p:extLst>
          </p:nvPr>
        </p:nvGraphicFramePr>
        <p:xfrm>
          <a:off x="3707511" y="3573399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7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1" name="表格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4525986"/>
              </p:ext>
            </p:extLst>
          </p:nvPr>
        </p:nvGraphicFramePr>
        <p:xfrm>
          <a:off x="3707511" y="4581462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3" name="表格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446788"/>
              </p:ext>
            </p:extLst>
          </p:nvPr>
        </p:nvGraphicFramePr>
        <p:xfrm>
          <a:off x="6010974" y="3573399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9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9" name="表格 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1955263"/>
              </p:ext>
            </p:extLst>
          </p:nvPr>
        </p:nvGraphicFramePr>
        <p:xfrm>
          <a:off x="4860036" y="3573399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2" name="表格 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3867263"/>
              </p:ext>
            </p:extLst>
          </p:nvPr>
        </p:nvGraphicFramePr>
        <p:xfrm>
          <a:off x="5434711" y="3573399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4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3" name="表格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4798577"/>
              </p:ext>
            </p:extLst>
          </p:nvPr>
        </p:nvGraphicFramePr>
        <p:xfrm>
          <a:off x="6587236" y="3573399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8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4" name="表格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6248942"/>
              </p:ext>
            </p:extLst>
          </p:nvPr>
        </p:nvGraphicFramePr>
        <p:xfrm>
          <a:off x="7163499" y="3573399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6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8" name="矩形 52"/>
          <p:cNvSpPr>
            <a:spLocks noChangeArrowheads="1"/>
          </p:cNvSpPr>
          <p:nvPr/>
        </p:nvSpPr>
        <p:spPr bwMode="auto">
          <a:xfrm>
            <a:off x="682879" y="2852674"/>
            <a:ext cx="576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b" anchorCtr="0"/>
          <a:lstStyle/>
          <a:p>
            <a:pPr algn="ctr"/>
            <a:r>
              <a:rPr kumimoji="0" lang="en-US" altLang="zh-TW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seq</a:t>
            </a:r>
            <a:endParaRPr kumimoji="0" lang="zh-TW" altLang="en-US" i="1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cxnSp>
        <p:nvCxnSpPr>
          <p:cNvPr id="89" name="直線單箭頭接點 88"/>
          <p:cNvCxnSpPr/>
          <p:nvPr/>
        </p:nvCxnSpPr>
        <p:spPr>
          <a:xfrm rot="5400000">
            <a:off x="3563778" y="4293204"/>
            <a:ext cx="576263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4921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" name="內容版面配置區 5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x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node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x-&gt;data = j;  x-&gt;link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seq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];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seq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] = x;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x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node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x-&gt;data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 x-&gt;link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seq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j ];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seq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j ] = x;</a:t>
            </a:r>
            <a:endParaRPr lang="en-US" altLang="zh-TW" dirty="0">
              <a:solidFill>
                <a:prstClr val="black"/>
              </a:solidFill>
            </a:endParaRPr>
          </a:p>
        </p:txBody>
      </p:sp>
      <p:sp>
        <p:nvSpPr>
          <p:cNvPr id="55" name="內容版面配置區 54"/>
          <p:cNvSpPr>
            <a:spLocks noGrp="1"/>
          </p:cNvSpPr>
          <p:nvPr>
            <p:ph sz="half" idx="2"/>
          </p:nvPr>
        </p:nvSpPr>
        <p:spPr>
          <a:xfrm>
            <a:off x="1259586" y="5877306"/>
            <a:ext cx="6912864" cy="432054"/>
          </a:xfrm>
        </p:spPr>
        <p:txBody>
          <a:bodyPr/>
          <a:lstStyle/>
          <a:p>
            <a:pPr algn="ctr">
              <a:defRPr/>
            </a:pPr>
            <a:r>
              <a:rPr lang="en-US" altLang="zh-TW" dirty="0" smtClean="0">
                <a:solidFill>
                  <a:schemeClr val="accent6">
                    <a:lumMod val="50000"/>
                  </a:schemeClr>
                </a:solidFill>
              </a:rPr>
              <a:t>0 </a:t>
            </a:r>
            <a:r>
              <a:rPr lang="en-US" altLang="zh-TW" dirty="0" smtClean="0">
                <a:solidFill>
                  <a:schemeClr val="accent6">
                    <a:lumMod val="50000"/>
                  </a:schemeClr>
                </a:solidFill>
                <a:sym typeface="Symbol" pitchFamily="18" charset="2"/>
              </a:rPr>
              <a:t> </a:t>
            </a:r>
            <a:r>
              <a:rPr lang="en-US" altLang="zh-TW" dirty="0" smtClean="0">
                <a:solidFill>
                  <a:schemeClr val="accent6">
                    <a:lumMod val="50000"/>
                  </a:schemeClr>
                </a:solidFill>
              </a:rPr>
              <a:t>4</a:t>
            </a:r>
            <a:r>
              <a:rPr lang="en-US" altLang="zh-TW" dirty="0" smtClean="0"/>
              <a:t>,  </a:t>
            </a:r>
            <a:r>
              <a:rPr lang="en-US" altLang="zh-TW" dirty="0" smtClean="0">
                <a:solidFill>
                  <a:schemeClr val="hlink"/>
                </a:solidFill>
              </a:rPr>
              <a:t>3 </a:t>
            </a:r>
            <a:r>
              <a:rPr lang="en-US" altLang="zh-TW" dirty="0" smtClean="0">
                <a:solidFill>
                  <a:schemeClr val="hlink"/>
                </a:solidFill>
                <a:sym typeface="Symbol" pitchFamily="18" charset="2"/>
              </a:rPr>
              <a:t> </a:t>
            </a:r>
            <a:r>
              <a:rPr lang="en-US" altLang="zh-TW" dirty="0" smtClean="0">
                <a:solidFill>
                  <a:schemeClr val="hlink"/>
                </a:solidFill>
              </a:rPr>
              <a:t>1</a:t>
            </a:r>
            <a:r>
              <a:rPr lang="en-US" altLang="zh-TW" dirty="0" smtClean="0"/>
              <a:t>,  </a:t>
            </a:r>
            <a:r>
              <a:rPr lang="en-US" altLang="zh-TW" dirty="0" smtClean="0">
                <a:solidFill>
                  <a:srgbClr val="006600"/>
                </a:solidFill>
              </a:rPr>
              <a:t>6 </a:t>
            </a:r>
            <a:r>
              <a:rPr lang="en-US" altLang="zh-TW" dirty="0" smtClean="0">
                <a:solidFill>
                  <a:srgbClr val="006600"/>
                </a:solidFill>
                <a:sym typeface="Symbol" pitchFamily="18" charset="2"/>
              </a:rPr>
              <a:t> </a:t>
            </a:r>
            <a:r>
              <a:rPr lang="en-US" altLang="zh-TW" dirty="0" smtClean="0">
                <a:solidFill>
                  <a:srgbClr val="006600"/>
                </a:solidFill>
              </a:rPr>
              <a:t>10</a:t>
            </a:r>
            <a:r>
              <a:rPr lang="en-US" altLang="zh-TW" dirty="0" smtClean="0"/>
              <a:t>,  </a:t>
            </a:r>
            <a:r>
              <a:rPr lang="en-US" altLang="zh-TW" dirty="0" smtClean="0">
                <a:solidFill>
                  <a:srgbClr val="006600"/>
                </a:solidFill>
              </a:rPr>
              <a:t>8 </a:t>
            </a:r>
            <a:r>
              <a:rPr lang="en-US" altLang="zh-TW" dirty="0" smtClean="0">
                <a:solidFill>
                  <a:srgbClr val="006600"/>
                </a:solidFill>
                <a:sym typeface="Symbol" pitchFamily="18" charset="2"/>
              </a:rPr>
              <a:t> </a:t>
            </a:r>
            <a:r>
              <a:rPr lang="en-US" altLang="zh-TW" dirty="0" smtClean="0">
                <a:solidFill>
                  <a:srgbClr val="006600"/>
                </a:solidFill>
              </a:rPr>
              <a:t>9</a:t>
            </a:r>
            <a:r>
              <a:rPr lang="en-US" altLang="zh-TW" dirty="0" smtClean="0"/>
              <a:t>,  </a:t>
            </a:r>
            <a:r>
              <a:rPr lang="en-US" altLang="zh-TW" dirty="0" smtClean="0">
                <a:solidFill>
                  <a:schemeClr val="accent6">
                    <a:lumMod val="50000"/>
                  </a:schemeClr>
                </a:solidFill>
              </a:rPr>
              <a:t>7 </a:t>
            </a:r>
            <a:r>
              <a:rPr lang="en-US" altLang="zh-TW" dirty="0" smtClean="0">
                <a:solidFill>
                  <a:schemeClr val="accent6">
                    <a:lumMod val="50000"/>
                  </a:schemeClr>
                </a:solidFill>
                <a:sym typeface="Symbol" pitchFamily="18" charset="2"/>
              </a:rPr>
              <a:t> </a:t>
            </a:r>
            <a:r>
              <a:rPr lang="en-US" altLang="zh-TW" dirty="0" smtClean="0">
                <a:solidFill>
                  <a:schemeClr val="accent6">
                    <a:lumMod val="50000"/>
                  </a:schemeClr>
                </a:solidFill>
              </a:rPr>
              <a:t>4</a:t>
            </a:r>
            <a:r>
              <a:rPr lang="en-US" altLang="zh-TW" dirty="0" smtClean="0"/>
              <a:t>,  </a:t>
            </a:r>
            <a:r>
              <a:rPr lang="en-US" altLang="zh-TW" dirty="0" smtClean="0">
                <a:solidFill>
                  <a:srgbClr val="006600"/>
                </a:solidFill>
              </a:rPr>
              <a:t>6 </a:t>
            </a:r>
            <a:r>
              <a:rPr lang="en-US" altLang="zh-TW" dirty="0" smtClean="0">
                <a:solidFill>
                  <a:srgbClr val="006600"/>
                </a:solidFill>
                <a:sym typeface="Symbol" pitchFamily="18" charset="2"/>
              </a:rPr>
              <a:t> </a:t>
            </a:r>
            <a:r>
              <a:rPr lang="en-US" altLang="zh-TW" dirty="0" smtClean="0">
                <a:solidFill>
                  <a:srgbClr val="006600"/>
                </a:solidFill>
              </a:rPr>
              <a:t>8</a:t>
            </a:r>
            <a:r>
              <a:rPr lang="en-US" altLang="zh-TW" dirty="0" smtClean="0"/>
              <a:t>,  </a:t>
            </a:r>
            <a:r>
              <a:rPr lang="en-US" altLang="zh-TW" dirty="0" smtClean="0">
                <a:solidFill>
                  <a:schemeClr val="hlink"/>
                </a:solidFill>
              </a:rPr>
              <a:t>3 </a:t>
            </a:r>
            <a:r>
              <a:rPr lang="en-US" altLang="zh-TW" dirty="0" smtClean="0">
                <a:solidFill>
                  <a:schemeClr val="hlink"/>
                </a:solidFill>
                <a:sym typeface="Symbol" pitchFamily="18" charset="2"/>
              </a:rPr>
              <a:t> </a:t>
            </a:r>
            <a:r>
              <a:rPr lang="en-US" altLang="zh-TW" dirty="0" smtClean="0">
                <a:solidFill>
                  <a:schemeClr val="hlink"/>
                </a:solidFill>
              </a:rPr>
              <a:t>5</a:t>
            </a:r>
            <a:r>
              <a:rPr lang="en-US" altLang="zh-TW" dirty="0" smtClean="0"/>
              <a:t>,  </a:t>
            </a:r>
            <a:r>
              <a:rPr lang="en-US" altLang="zh-TW" dirty="0" smtClean="0">
                <a:solidFill>
                  <a:schemeClr val="accent6">
                    <a:lumMod val="50000"/>
                  </a:schemeClr>
                </a:solidFill>
              </a:rPr>
              <a:t>2 </a:t>
            </a:r>
            <a:r>
              <a:rPr lang="en-US" altLang="zh-TW" dirty="0" smtClean="0">
                <a:solidFill>
                  <a:schemeClr val="accent6">
                    <a:lumMod val="50000"/>
                  </a:schemeClr>
                </a:solidFill>
                <a:sym typeface="Symbol" pitchFamily="18" charset="2"/>
              </a:rPr>
              <a:t> </a:t>
            </a:r>
            <a:r>
              <a:rPr lang="en-US" altLang="zh-TW" dirty="0" smtClean="0">
                <a:solidFill>
                  <a:schemeClr val="accent6">
                    <a:lumMod val="50000"/>
                  </a:schemeClr>
                </a:solidFill>
              </a:rPr>
              <a:t>11</a:t>
            </a:r>
            <a:r>
              <a:rPr lang="en-US" altLang="zh-TW" dirty="0" smtClean="0"/>
              <a:t>,  </a:t>
            </a:r>
            <a:r>
              <a:rPr lang="en-US" altLang="zh-TW" dirty="0" smtClean="0">
                <a:solidFill>
                  <a:schemeClr val="accent6">
                    <a:lumMod val="50000"/>
                  </a:schemeClr>
                </a:solidFill>
              </a:rPr>
              <a:t>11 </a:t>
            </a:r>
            <a:r>
              <a:rPr lang="en-US" altLang="zh-TW" dirty="0" smtClean="0">
                <a:solidFill>
                  <a:schemeClr val="accent6">
                    <a:lumMod val="50000"/>
                  </a:schemeClr>
                </a:solidFill>
                <a:sym typeface="Symbol" pitchFamily="18" charset="2"/>
              </a:rPr>
              <a:t> </a:t>
            </a:r>
            <a:r>
              <a:rPr lang="en-US" altLang="zh-TW" dirty="0" smtClean="0">
                <a:solidFill>
                  <a:schemeClr val="accent6">
                    <a:lumMod val="50000"/>
                  </a:schemeClr>
                </a:solidFill>
              </a:rPr>
              <a:t>0</a:t>
            </a:r>
            <a:endParaRPr lang="zh-TW" altLang="en-US" u="sng" dirty="0"/>
          </a:p>
        </p:txBody>
      </p:sp>
      <p:graphicFrame>
        <p:nvGraphicFramePr>
          <p:cNvPr id="47" name="表格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2166639"/>
              </p:ext>
            </p:extLst>
          </p:nvPr>
        </p:nvGraphicFramePr>
        <p:xfrm>
          <a:off x="1259586" y="2420874"/>
          <a:ext cx="6912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[0]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[1]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[2]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[3]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[4]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[5]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[6]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[7]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[8]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[9]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[10]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[11]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8" name="表格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857886"/>
              </p:ext>
            </p:extLst>
          </p:nvPr>
        </p:nvGraphicFramePr>
        <p:xfrm>
          <a:off x="1402461" y="3573399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4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50" name="直線單箭頭接點 49"/>
          <p:cNvCxnSpPr/>
          <p:nvPr/>
        </p:nvCxnSpPr>
        <p:spPr>
          <a:xfrm rot="5400000">
            <a:off x="1260381" y="3285267"/>
            <a:ext cx="57626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/>
          <p:cNvCxnSpPr/>
          <p:nvPr/>
        </p:nvCxnSpPr>
        <p:spPr>
          <a:xfrm rot="5400000">
            <a:off x="2989169" y="3285267"/>
            <a:ext cx="57626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單箭頭接點 53"/>
          <p:cNvCxnSpPr/>
          <p:nvPr/>
        </p:nvCxnSpPr>
        <p:spPr>
          <a:xfrm rot="5400000">
            <a:off x="3565431" y="3285267"/>
            <a:ext cx="57626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/>
          <p:cNvCxnSpPr/>
          <p:nvPr/>
        </p:nvCxnSpPr>
        <p:spPr>
          <a:xfrm rot="5400000">
            <a:off x="4716369" y="3285267"/>
            <a:ext cx="57626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單箭頭接點 56"/>
          <p:cNvCxnSpPr/>
          <p:nvPr/>
        </p:nvCxnSpPr>
        <p:spPr>
          <a:xfrm rot="5400000">
            <a:off x="5868894" y="3285267"/>
            <a:ext cx="57626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/>
          <p:nvPr/>
        </p:nvCxnSpPr>
        <p:spPr>
          <a:xfrm rot="5400000">
            <a:off x="1836643" y="3285268"/>
            <a:ext cx="57626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單箭頭接點 61"/>
          <p:cNvCxnSpPr/>
          <p:nvPr/>
        </p:nvCxnSpPr>
        <p:spPr>
          <a:xfrm rot="5400000">
            <a:off x="5292631" y="3285267"/>
            <a:ext cx="57626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單箭頭接點 62"/>
          <p:cNvCxnSpPr/>
          <p:nvPr/>
        </p:nvCxnSpPr>
        <p:spPr>
          <a:xfrm rot="5400000">
            <a:off x="6445156" y="3285267"/>
            <a:ext cx="57626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單箭頭接點 63"/>
          <p:cNvCxnSpPr/>
          <p:nvPr/>
        </p:nvCxnSpPr>
        <p:spPr>
          <a:xfrm rot="5400000">
            <a:off x="7019830" y="3285268"/>
            <a:ext cx="57626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5" name="表格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3108142"/>
              </p:ext>
            </p:extLst>
          </p:nvPr>
        </p:nvGraphicFramePr>
        <p:xfrm>
          <a:off x="1978724" y="3573399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3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7" name="表格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4832861"/>
              </p:ext>
            </p:extLst>
          </p:nvPr>
        </p:nvGraphicFramePr>
        <p:xfrm>
          <a:off x="3131249" y="3573399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0" name="表格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4082872"/>
              </p:ext>
            </p:extLst>
          </p:nvPr>
        </p:nvGraphicFramePr>
        <p:xfrm>
          <a:off x="3707511" y="3573399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7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1" name="表格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4525986"/>
              </p:ext>
            </p:extLst>
          </p:nvPr>
        </p:nvGraphicFramePr>
        <p:xfrm>
          <a:off x="3707511" y="4581462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72" name="直線單箭頭接點 71"/>
          <p:cNvCxnSpPr/>
          <p:nvPr/>
        </p:nvCxnSpPr>
        <p:spPr>
          <a:xfrm rot="5400000">
            <a:off x="5868066" y="4293204"/>
            <a:ext cx="576263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3" name="表格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907184"/>
              </p:ext>
            </p:extLst>
          </p:nvPr>
        </p:nvGraphicFramePr>
        <p:xfrm>
          <a:off x="6010974" y="3573399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6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4" name="表格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2246196"/>
              </p:ext>
            </p:extLst>
          </p:nvPr>
        </p:nvGraphicFramePr>
        <p:xfrm>
          <a:off x="6010974" y="4581462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9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78" name="直線單箭頭接點 77"/>
          <p:cNvCxnSpPr/>
          <p:nvPr/>
        </p:nvCxnSpPr>
        <p:spPr>
          <a:xfrm rot="5400000">
            <a:off x="4715541" y="4293204"/>
            <a:ext cx="576263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9" name="表格 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4191655"/>
              </p:ext>
            </p:extLst>
          </p:nvPr>
        </p:nvGraphicFramePr>
        <p:xfrm>
          <a:off x="4860036" y="3573399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8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0" name="表格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551651"/>
              </p:ext>
            </p:extLst>
          </p:nvPr>
        </p:nvGraphicFramePr>
        <p:xfrm>
          <a:off x="4860036" y="4581462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2" name="表格 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3867263"/>
              </p:ext>
            </p:extLst>
          </p:nvPr>
        </p:nvGraphicFramePr>
        <p:xfrm>
          <a:off x="5434711" y="3573399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4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3" name="表格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4798577"/>
              </p:ext>
            </p:extLst>
          </p:nvPr>
        </p:nvGraphicFramePr>
        <p:xfrm>
          <a:off x="6587236" y="3573399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8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4" name="表格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6248942"/>
              </p:ext>
            </p:extLst>
          </p:nvPr>
        </p:nvGraphicFramePr>
        <p:xfrm>
          <a:off x="7163499" y="3573399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6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8" name="矩形 52"/>
          <p:cNvSpPr>
            <a:spLocks noChangeArrowheads="1"/>
          </p:cNvSpPr>
          <p:nvPr/>
        </p:nvSpPr>
        <p:spPr bwMode="auto">
          <a:xfrm>
            <a:off x="682879" y="2852674"/>
            <a:ext cx="576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b" anchorCtr="0"/>
          <a:lstStyle/>
          <a:p>
            <a:pPr algn="ctr"/>
            <a:r>
              <a:rPr kumimoji="0" lang="en-US" altLang="zh-TW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seq</a:t>
            </a:r>
            <a:endParaRPr kumimoji="0" lang="zh-TW" altLang="en-US" i="1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cxnSp>
        <p:nvCxnSpPr>
          <p:cNvPr id="89" name="直線單箭頭接點 88"/>
          <p:cNvCxnSpPr/>
          <p:nvPr/>
        </p:nvCxnSpPr>
        <p:spPr>
          <a:xfrm rot="5400000">
            <a:off x="3563778" y="4293204"/>
            <a:ext cx="576263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8235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" name="內容版面配置區 5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x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node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x-&gt;data = j;  x-&gt;link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seq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];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seq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] = x;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x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node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x-&gt;data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 x-&gt;link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seq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j ];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seq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j ] = x;</a:t>
            </a:r>
            <a:endParaRPr lang="en-US" altLang="zh-TW" dirty="0">
              <a:solidFill>
                <a:prstClr val="black"/>
              </a:solidFill>
            </a:endParaRPr>
          </a:p>
        </p:txBody>
      </p:sp>
      <p:sp>
        <p:nvSpPr>
          <p:cNvPr id="55" name="內容版面配置區 54"/>
          <p:cNvSpPr>
            <a:spLocks noGrp="1"/>
          </p:cNvSpPr>
          <p:nvPr>
            <p:ph sz="half" idx="2"/>
          </p:nvPr>
        </p:nvSpPr>
        <p:spPr>
          <a:xfrm>
            <a:off x="1259586" y="5877306"/>
            <a:ext cx="6912864" cy="432054"/>
          </a:xfrm>
        </p:spPr>
        <p:txBody>
          <a:bodyPr/>
          <a:lstStyle/>
          <a:p>
            <a:pPr algn="ctr">
              <a:defRPr/>
            </a:pPr>
            <a:r>
              <a:rPr lang="en-US" altLang="zh-TW" dirty="0" smtClean="0">
                <a:solidFill>
                  <a:schemeClr val="accent6">
                    <a:lumMod val="50000"/>
                  </a:schemeClr>
                </a:solidFill>
              </a:rPr>
              <a:t>0 </a:t>
            </a:r>
            <a:r>
              <a:rPr lang="en-US" altLang="zh-TW" dirty="0" smtClean="0">
                <a:solidFill>
                  <a:schemeClr val="accent6">
                    <a:lumMod val="50000"/>
                  </a:schemeClr>
                </a:solidFill>
                <a:sym typeface="Symbol" pitchFamily="18" charset="2"/>
              </a:rPr>
              <a:t> </a:t>
            </a:r>
            <a:r>
              <a:rPr lang="en-US" altLang="zh-TW" dirty="0" smtClean="0">
                <a:solidFill>
                  <a:schemeClr val="accent6">
                    <a:lumMod val="50000"/>
                  </a:schemeClr>
                </a:solidFill>
              </a:rPr>
              <a:t>4</a:t>
            </a:r>
            <a:r>
              <a:rPr lang="en-US" altLang="zh-TW" dirty="0" smtClean="0"/>
              <a:t>,  </a:t>
            </a:r>
            <a:r>
              <a:rPr lang="en-US" altLang="zh-TW" dirty="0" smtClean="0">
                <a:solidFill>
                  <a:schemeClr val="hlink"/>
                </a:solidFill>
              </a:rPr>
              <a:t>3 </a:t>
            </a:r>
            <a:r>
              <a:rPr lang="en-US" altLang="zh-TW" dirty="0" smtClean="0">
                <a:solidFill>
                  <a:schemeClr val="hlink"/>
                </a:solidFill>
                <a:sym typeface="Symbol" pitchFamily="18" charset="2"/>
              </a:rPr>
              <a:t> </a:t>
            </a:r>
            <a:r>
              <a:rPr lang="en-US" altLang="zh-TW" dirty="0" smtClean="0">
                <a:solidFill>
                  <a:schemeClr val="hlink"/>
                </a:solidFill>
              </a:rPr>
              <a:t>1</a:t>
            </a:r>
            <a:r>
              <a:rPr lang="en-US" altLang="zh-TW" dirty="0" smtClean="0"/>
              <a:t>,  </a:t>
            </a:r>
            <a:r>
              <a:rPr lang="en-US" altLang="zh-TW" dirty="0" smtClean="0">
                <a:solidFill>
                  <a:srgbClr val="006600"/>
                </a:solidFill>
              </a:rPr>
              <a:t>6 </a:t>
            </a:r>
            <a:r>
              <a:rPr lang="en-US" altLang="zh-TW" dirty="0" smtClean="0">
                <a:solidFill>
                  <a:srgbClr val="006600"/>
                </a:solidFill>
                <a:sym typeface="Symbol" pitchFamily="18" charset="2"/>
              </a:rPr>
              <a:t> </a:t>
            </a:r>
            <a:r>
              <a:rPr lang="en-US" altLang="zh-TW" dirty="0" smtClean="0">
                <a:solidFill>
                  <a:srgbClr val="006600"/>
                </a:solidFill>
              </a:rPr>
              <a:t>10</a:t>
            </a:r>
            <a:r>
              <a:rPr lang="en-US" altLang="zh-TW" dirty="0" smtClean="0"/>
              <a:t>,  </a:t>
            </a:r>
            <a:r>
              <a:rPr lang="en-US" altLang="zh-TW" dirty="0" smtClean="0">
                <a:solidFill>
                  <a:srgbClr val="006600"/>
                </a:solidFill>
              </a:rPr>
              <a:t>8 </a:t>
            </a:r>
            <a:r>
              <a:rPr lang="en-US" altLang="zh-TW" dirty="0" smtClean="0">
                <a:solidFill>
                  <a:srgbClr val="006600"/>
                </a:solidFill>
                <a:sym typeface="Symbol" pitchFamily="18" charset="2"/>
              </a:rPr>
              <a:t> </a:t>
            </a:r>
            <a:r>
              <a:rPr lang="en-US" altLang="zh-TW" dirty="0" smtClean="0">
                <a:solidFill>
                  <a:srgbClr val="006600"/>
                </a:solidFill>
              </a:rPr>
              <a:t>9</a:t>
            </a:r>
            <a:r>
              <a:rPr lang="en-US" altLang="zh-TW" dirty="0" smtClean="0"/>
              <a:t>,  </a:t>
            </a:r>
            <a:r>
              <a:rPr lang="en-US" altLang="zh-TW" dirty="0" smtClean="0">
                <a:solidFill>
                  <a:schemeClr val="accent6">
                    <a:lumMod val="50000"/>
                  </a:schemeClr>
                </a:solidFill>
              </a:rPr>
              <a:t>7 </a:t>
            </a:r>
            <a:r>
              <a:rPr lang="en-US" altLang="zh-TW" dirty="0" smtClean="0">
                <a:solidFill>
                  <a:schemeClr val="accent6">
                    <a:lumMod val="50000"/>
                  </a:schemeClr>
                </a:solidFill>
                <a:sym typeface="Symbol" pitchFamily="18" charset="2"/>
              </a:rPr>
              <a:t> </a:t>
            </a:r>
            <a:r>
              <a:rPr lang="en-US" altLang="zh-TW" dirty="0" smtClean="0">
                <a:solidFill>
                  <a:schemeClr val="accent6">
                    <a:lumMod val="50000"/>
                  </a:schemeClr>
                </a:solidFill>
              </a:rPr>
              <a:t>4</a:t>
            </a:r>
            <a:r>
              <a:rPr lang="en-US" altLang="zh-TW" dirty="0" smtClean="0"/>
              <a:t>,  </a:t>
            </a:r>
            <a:r>
              <a:rPr lang="en-US" altLang="zh-TW" dirty="0" smtClean="0">
                <a:solidFill>
                  <a:srgbClr val="006600"/>
                </a:solidFill>
              </a:rPr>
              <a:t>6 </a:t>
            </a:r>
            <a:r>
              <a:rPr lang="en-US" altLang="zh-TW" dirty="0" smtClean="0">
                <a:solidFill>
                  <a:srgbClr val="006600"/>
                </a:solidFill>
                <a:sym typeface="Symbol" pitchFamily="18" charset="2"/>
              </a:rPr>
              <a:t> </a:t>
            </a:r>
            <a:r>
              <a:rPr lang="en-US" altLang="zh-TW" dirty="0" smtClean="0">
                <a:solidFill>
                  <a:srgbClr val="006600"/>
                </a:solidFill>
              </a:rPr>
              <a:t>8</a:t>
            </a:r>
            <a:r>
              <a:rPr lang="en-US" altLang="zh-TW" dirty="0" smtClean="0"/>
              <a:t>,  </a:t>
            </a:r>
            <a:r>
              <a:rPr lang="en-US" altLang="zh-TW" dirty="0" smtClean="0">
                <a:solidFill>
                  <a:schemeClr val="hlink"/>
                </a:solidFill>
              </a:rPr>
              <a:t>3 </a:t>
            </a:r>
            <a:r>
              <a:rPr lang="en-US" altLang="zh-TW" dirty="0" smtClean="0">
                <a:solidFill>
                  <a:schemeClr val="hlink"/>
                </a:solidFill>
                <a:sym typeface="Symbol" pitchFamily="18" charset="2"/>
              </a:rPr>
              <a:t> </a:t>
            </a:r>
            <a:r>
              <a:rPr lang="en-US" altLang="zh-TW" dirty="0" smtClean="0">
                <a:solidFill>
                  <a:schemeClr val="hlink"/>
                </a:solidFill>
              </a:rPr>
              <a:t>5</a:t>
            </a:r>
            <a:r>
              <a:rPr lang="en-US" altLang="zh-TW" dirty="0" smtClean="0"/>
              <a:t>,  </a:t>
            </a:r>
            <a:r>
              <a:rPr lang="en-US" altLang="zh-TW" dirty="0" smtClean="0">
                <a:solidFill>
                  <a:schemeClr val="accent6">
                    <a:lumMod val="50000"/>
                  </a:schemeClr>
                </a:solidFill>
              </a:rPr>
              <a:t>2 </a:t>
            </a:r>
            <a:r>
              <a:rPr lang="en-US" altLang="zh-TW" dirty="0" smtClean="0">
                <a:solidFill>
                  <a:schemeClr val="accent6">
                    <a:lumMod val="50000"/>
                  </a:schemeClr>
                </a:solidFill>
                <a:sym typeface="Symbol" pitchFamily="18" charset="2"/>
              </a:rPr>
              <a:t> </a:t>
            </a:r>
            <a:r>
              <a:rPr lang="en-US" altLang="zh-TW" dirty="0" smtClean="0">
                <a:solidFill>
                  <a:schemeClr val="accent6">
                    <a:lumMod val="50000"/>
                  </a:schemeClr>
                </a:solidFill>
              </a:rPr>
              <a:t>11</a:t>
            </a:r>
            <a:r>
              <a:rPr lang="en-US" altLang="zh-TW" dirty="0" smtClean="0"/>
              <a:t>,  </a:t>
            </a:r>
            <a:r>
              <a:rPr lang="en-US" altLang="zh-TW" dirty="0" smtClean="0">
                <a:solidFill>
                  <a:schemeClr val="accent6">
                    <a:lumMod val="50000"/>
                  </a:schemeClr>
                </a:solidFill>
              </a:rPr>
              <a:t>11 </a:t>
            </a:r>
            <a:r>
              <a:rPr lang="en-US" altLang="zh-TW" dirty="0" smtClean="0">
                <a:solidFill>
                  <a:schemeClr val="accent6">
                    <a:lumMod val="50000"/>
                  </a:schemeClr>
                </a:solidFill>
                <a:sym typeface="Symbol" pitchFamily="18" charset="2"/>
              </a:rPr>
              <a:t> </a:t>
            </a:r>
            <a:r>
              <a:rPr lang="en-US" altLang="zh-TW" dirty="0" smtClean="0">
                <a:solidFill>
                  <a:schemeClr val="accent6">
                    <a:lumMod val="50000"/>
                  </a:schemeClr>
                </a:solidFill>
              </a:rPr>
              <a:t>0</a:t>
            </a:r>
            <a:endParaRPr lang="zh-TW" altLang="en-US" u="sng" dirty="0"/>
          </a:p>
        </p:txBody>
      </p:sp>
      <p:graphicFrame>
        <p:nvGraphicFramePr>
          <p:cNvPr id="47" name="表格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9716818"/>
              </p:ext>
            </p:extLst>
          </p:nvPr>
        </p:nvGraphicFramePr>
        <p:xfrm>
          <a:off x="1259586" y="2420874"/>
          <a:ext cx="6912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[0]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[1]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[2]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[3]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[4]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[5]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[6]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[7]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[8]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[9]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[10]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[11]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8" name="表格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7219393"/>
              </p:ext>
            </p:extLst>
          </p:nvPr>
        </p:nvGraphicFramePr>
        <p:xfrm>
          <a:off x="1402461" y="3573399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4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50" name="直線單箭頭接點 49"/>
          <p:cNvCxnSpPr/>
          <p:nvPr/>
        </p:nvCxnSpPr>
        <p:spPr>
          <a:xfrm rot="5400000">
            <a:off x="1260381" y="3285267"/>
            <a:ext cx="57626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/>
          <p:cNvCxnSpPr/>
          <p:nvPr/>
        </p:nvCxnSpPr>
        <p:spPr>
          <a:xfrm rot="5400000">
            <a:off x="2989169" y="3285267"/>
            <a:ext cx="57626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單箭頭接點 52"/>
          <p:cNvCxnSpPr/>
          <p:nvPr/>
        </p:nvCxnSpPr>
        <p:spPr>
          <a:xfrm rot="5400000">
            <a:off x="2987706" y="4293204"/>
            <a:ext cx="576263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單箭頭接點 53"/>
          <p:cNvCxnSpPr/>
          <p:nvPr/>
        </p:nvCxnSpPr>
        <p:spPr>
          <a:xfrm rot="5400000">
            <a:off x="3565431" y="3285267"/>
            <a:ext cx="57626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/>
          <p:cNvCxnSpPr/>
          <p:nvPr/>
        </p:nvCxnSpPr>
        <p:spPr>
          <a:xfrm rot="5400000">
            <a:off x="4716369" y="3285267"/>
            <a:ext cx="57626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單箭頭接點 56"/>
          <p:cNvCxnSpPr/>
          <p:nvPr/>
        </p:nvCxnSpPr>
        <p:spPr>
          <a:xfrm rot="5400000">
            <a:off x="5868894" y="3285267"/>
            <a:ext cx="57626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/>
          <p:nvPr/>
        </p:nvCxnSpPr>
        <p:spPr>
          <a:xfrm rot="5400000">
            <a:off x="1836643" y="3285268"/>
            <a:ext cx="57626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/>
          <p:cNvCxnSpPr/>
          <p:nvPr/>
        </p:nvCxnSpPr>
        <p:spPr>
          <a:xfrm rot="5400000">
            <a:off x="4140106" y="3285267"/>
            <a:ext cx="57626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單箭頭接點 61"/>
          <p:cNvCxnSpPr/>
          <p:nvPr/>
        </p:nvCxnSpPr>
        <p:spPr>
          <a:xfrm rot="5400000">
            <a:off x="5292631" y="3285267"/>
            <a:ext cx="57626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單箭頭接點 62"/>
          <p:cNvCxnSpPr/>
          <p:nvPr/>
        </p:nvCxnSpPr>
        <p:spPr>
          <a:xfrm rot="5400000">
            <a:off x="6445156" y="3285267"/>
            <a:ext cx="57626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單箭頭接點 63"/>
          <p:cNvCxnSpPr/>
          <p:nvPr/>
        </p:nvCxnSpPr>
        <p:spPr>
          <a:xfrm rot="5400000">
            <a:off x="7019830" y="3285268"/>
            <a:ext cx="57626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5" name="表格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3108142"/>
              </p:ext>
            </p:extLst>
          </p:nvPr>
        </p:nvGraphicFramePr>
        <p:xfrm>
          <a:off x="1978724" y="3573399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3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7" name="表格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8281566"/>
              </p:ext>
            </p:extLst>
          </p:nvPr>
        </p:nvGraphicFramePr>
        <p:xfrm>
          <a:off x="3131249" y="3573399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5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8" name="表格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3499247"/>
              </p:ext>
            </p:extLst>
          </p:nvPr>
        </p:nvGraphicFramePr>
        <p:xfrm>
          <a:off x="3131249" y="4581462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0" name="表格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4082872"/>
              </p:ext>
            </p:extLst>
          </p:nvPr>
        </p:nvGraphicFramePr>
        <p:xfrm>
          <a:off x="3707511" y="3573399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7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1" name="表格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4525986"/>
              </p:ext>
            </p:extLst>
          </p:nvPr>
        </p:nvGraphicFramePr>
        <p:xfrm>
          <a:off x="3707511" y="4581462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72" name="直線單箭頭接點 71"/>
          <p:cNvCxnSpPr/>
          <p:nvPr/>
        </p:nvCxnSpPr>
        <p:spPr>
          <a:xfrm rot="5400000">
            <a:off x="5868066" y="4293204"/>
            <a:ext cx="576263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3" name="表格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907184"/>
              </p:ext>
            </p:extLst>
          </p:nvPr>
        </p:nvGraphicFramePr>
        <p:xfrm>
          <a:off x="6010974" y="3573399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6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4" name="表格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2246196"/>
              </p:ext>
            </p:extLst>
          </p:nvPr>
        </p:nvGraphicFramePr>
        <p:xfrm>
          <a:off x="6010974" y="4581462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9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78" name="直線單箭頭接點 77"/>
          <p:cNvCxnSpPr/>
          <p:nvPr/>
        </p:nvCxnSpPr>
        <p:spPr>
          <a:xfrm rot="5400000">
            <a:off x="4715541" y="4293204"/>
            <a:ext cx="576263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9" name="表格 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4191655"/>
              </p:ext>
            </p:extLst>
          </p:nvPr>
        </p:nvGraphicFramePr>
        <p:xfrm>
          <a:off x="4860036" y="3573399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8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0" name="表格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551651"/>
              </p:ext>
            </p:extLst>
          </p:nvPr>
        </p:nvGraphicFramePr>
        <p:xfrm>
          <a:off x="4860036" y="4581462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1" name="表格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5008883"/>
              </p:ext>
            </p:extLst>
          </p:nvPr>
        </p:nvGraphicFramePr>
        <p:xfrm>
          <a:off x="4283774" y="3573399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3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2" name="表格 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3867263"/>
              </p:ext>
            </p:extLst>
          </p:nvPr>
        </p:nvGraphicFramePr>
        <p:xfrm>
          <a:off x="5434711" y="3573399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4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3" name="表格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4798577"/>
              </p:ext>
            </p:extLst>
          </p:nvPr>
        </p:nvGraphicFramePr>
        <p:xfrm>
          <a:off x="6587236" y="3573399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8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4" name="表格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6248942"/>
              </p:ext>
            </p:extLst>
          </p:nvPr>
        </p:nvGraphicFramePr>
        <p:xfrm>
          <a:off x="7163499" y="3573399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6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8" name="矩形 52"/>
          <p:cNvSpPr>
            <a:spLocks noChangeArrowheads="1"/>
          </p:cNvSpPr>
          <p:nvPr/>
        </p:nvSpPr>
        <p:spPr bwMode="auto">
          <a:xfrm>
            <a:off x="682879" y="2852674"/>
            <a:ext cx="576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b" anchorCtr="0"/>
          <a:lstStyle/>
          <a:p>
            <a:pPr algn="ctr"/>
            <a:r>
              <a:rPr kumimoji="0" lang="en-US" altLang="zh-TW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seq</a:t>
            </a:r>
            <a:endParaRPr kumimoji="0" lang="zh-TW" altLang="en-US" i="1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cxnSp>
        <p:nvCxnSpPr>
          <p:cNvPr id="89" name="直線單箭頭接點 88"/>
          <p:cNvCxnSpPr/>
          <p:nvPr/>
        </p:nvCxnSpPr>
        <p:spPr>
          <a:xfrm rot="5400000">
            <a:off x="3563778" y="4293204"/>
            <a:ext cx="576263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4065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" name="內容版面配置區 5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x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node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x-&gt;data = j;  x-&gt;link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seq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];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seq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] = x;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x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node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x-&gt;data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 x-&gt;link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seq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j ];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seq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j ] = x;</a:t>
            </a:r>
            <a:endParaRPr lang="en-US" altLang="zh-TW" dirty="0">
              <a:solidFill>
                <a:prstClr val="black"/>
              </a:solidFill>
            </a:endParaRPr>
          </a:p>
        </p:txBody>
      </p:sp>
      <p:sp>
        <p:nvSpPr>
          <p:cNvPr id="55" name="內容版面配置區 54"/>
          <p:cNvSpPr>
            <a:spLocks noGrp="1"/>
          </p:cNvSpPr>
          <p:nvPr>
            <p:ph sz="half" idx="2"/>
          </p:nvPr>
        </p:nvSpPr>
        <p:spPr>
          <a:xfrm>
            <a:off x="1259586" y="5877306"/>
            <a:ext cx="6912864" cy="432054"/>
          </a:xfrm>
        </p:spPr>
        <p:txBody>
          <a:bodyPr/>
          <a:lstStyle/>
          <a:p>
            <a:pPr algn="ctr">
              <a:defRPr/>
            </a:pPr>
            <a:r>
              <a:rPr lang="en-US" altLang="zh-TW" dirty="0" smtClean="0">
                <a:solidFill>
                  <a:schemeClr val="accent6">
                    <a:lumMod val="50000"/>
                  </a:schemeClr>
                </a:solidFill>
              </a:rPr>
              <a:t>0 </a:t>
            </a:r>
            <a:r>
              <a:rPr lang="en-US" altLang="zh-TW" dirty="0" smtClean="0">
                <a:solidFill>
                  <a:schemeClr val="accent6">
                    <a:lumMod val="50000"/>
                  </a:schemeClr>
                </a:solidFill>
                <a:sym typeface="Symbol" pitchFamily="18" charset="2"/>
              </a:rPr>
              <a:t> </a:t>
            </a:r>
            <a:r>
              <a:rPr lang="en-US" altLang="zh-TW" dirty="0" smtClean="0">
                <a:solidFill>
                  <a:schemeClr val="accent6">
                    <a:lumMod val="50000"/>
                  </a:schemeClr>
                </a:solidFill>
              </a:rPr>
              <a:t>4</a:t>
            </a:r>
            <a:r>
              <a:rPr lang="en-US" altLang="zh-TW" dirty="0" smtClean="0"/>
              <a:t>,  </a:t>
            </a:r>
            <a:r>
              <a:rPr lang="en-US" altLang="zh-TW" dirty="0" smtClean="0">
                <a:solidFill>
                  <a:schemeClr val="hlink"/>
                </a:solidFill>
              </a:rPr>
              <a:t>3 </a:t>
            </a:r>
            <a:r>
              <a:rPr lang="en-US" altLang="zh-TW" dirty="0" smtClean="0">
                <a:solidFill>
                  <a:schemeClr val="hlink"/>
                </a:solidFill>
                <a:sym typeface="Symbol" pitchFamily="18" charset="2"/>
              </a:rPr>
              <a:t> </a:t>
            </a:r>
            <a:r>
              <a:rPr lang="en-US" altLang="zh-TW" dirty="0" smtClean="0">
                <a:solidFill>
                  <a:schemeClr val="hlink"/>
                </a:solidFill>
              </a:rPr>
              <a:t>1</a:t>
            </a:r>
            <a:r>
              <a:rPr lang="en-US" altLang="zh-TW" dirty="0" smtClean="0"/>
              <a:t>,  </a:t>
            </a:r>
            <a:r>
              <a:rPr lang="en-US" altLang="zh-TW" dirty="0" smtClean="0">
                <a:solidFill>
                  <a:srgbClr val="006600"/>
                </a:solidFill>
              </a:rPr>
              <a:t>6 </a:t>
            </a:r>
            <a:r>
              <a:rPr lang="en-US" altLang="zh-TW" dirty="0" smtClean="0">
                <a:solidFill>
                  <a:srgbClr val="006600"/>
                </a:solidFill>
                <a:sym typeface="Symbol" pitchFamily="18" charset="2"/>
              </a:rPr>
              <a:t> </a:t>
            </a:r>
            <a:r>
              <a:rPr lang="en-US" altLang="zh-TW" dirty="0" smtClean="0">
                <a:solidFill>
                  <a:srgbClr val="006600"/>
                </a:solidFill>
              </a:rPr>
              <a:t>10</a:t>
            </a:r>
            <a:r>
              <a:rPr lang="en-US" altLang="zh-TW" dirty="0" smtClean="0"/>
              <a:t>,  </a:t>
            </a:r>
            <a:r>
              <a:rPr lang="en-US" altLang="zh-TW" dirty="0" smtClean="0">
                <a:solidFill>
                  <a:srgbClr val="006600"/>
                </a:solidFill>
              </a:rPr>
              <a:t>8 </a:t>
            </a:r>
            <a:r>
              <a:rPr lang="en-US" altLang="zh-TW" dirty="0" smtClean="0">
                <a:solidFill>
                  <a:srgbClr val="006600"/>
                </a:solidFill>
                <a:sym typeface="Symbol" pitchFamily="18" charset="2"/>
              </a:rPr>
              <a:t> </a:t>
            </a:r>
            <a:r>
              <a:rPr lang="en-US" altLang="zh-TW" dirty="0" smtClean="0">
                <a:solidFill>
                  <a:srgbClr val="006600"/>
                </a:solidFill>
              </a:rPr>
              <a:t>9</a:t>
            </a:r>
            <a:r>
              <a:rPr lang="en-US" altLang="zh-TW" dirty="0" smtClean="0"/>
              <a:t>,  </a:t>
            </a:r>
            <a:r>
              <a:rPr lang="en-US" altLang="zh-TW" dirty="0" smtClean="0">
                <a:solidFill>
                  <a:schemeClr val="accent6">
                    <a:lumMod val="50000"/>
                  </a:schemeClr>
                </a:solidFill>
              </a:rPr>
              <a:t>7 </a:t>
            </a:r>
            <a:r>
              <a:rPr lang="en-US" altLang="zh-TW" dirty="0" smtClean="0">
                <a:solidFill>
                  <a:schemeClr val="accent6">
                    <a:lumMod val="50000"/>
                  </a:schemeClr>
                </a:solidFill>
                <a:sym typeface="Symbol" pitchFamily="18" charset="2"/>
              </a:rPr>
              <a:t> </a:t>
            </a:r>
            <a:r>
              <a:rPr lang="en-US" altLang="zh-TW" dirty="0" smtClean="0">
                <a:solidFill>
                  <a:schemeClr val="accent6">
                    <a:lumMod val="50000"/>
                  </a:schemeClr>
                </a:solidFill>
              </a:rPr>
              <a:t>4</a:t>
            </a:r>
            <a:r>
              <a:rPr lang="en-US" altLang="zh-TW" dirty="0" smtClean="0"/>
              <a:t>,  </a:t>
            </a:r>
            <a:r>
              <a:rPr lang="en-US" altLang="zh-TW" dirty="0" smtClean="0">
                <a:solidFill>
                  <a:srgbClr val="006600"/>
                </a:solidFill>
              </a:rPr>
              <a:t>6 </a:t>
            </a:r>
            <a:r>
              <a:rPr lang="en-US" altLang="zh-TW" dirty="0" smtClean="0">
                <a:solidFill>
                  <a:srgbClr val="006600"/>
                </a:solidFill>
                <a:sym typeface="Symbol" pitchFamily="18" charset="2"/>
              </a:rPr>
              <a:t> </a:t>
            </a:r>
            <a:r>
              <a:rPr lang="en-US" altLang="zh-TW" dirty="0" smtClean="0">
                <a:solidFill>
                  <a:srgbClr val="006600"/>
                </a:solidFill>
              </a:rPr>
              <a:t>8</a:t>
            </a:r>
            <a:r>
              <a:rPr lang="en-US" altLang="zh-TW" dirty="0" smtClean="0"/>
              <a:t>,  </a:t>
            </a:r>
            <a:r>
              <a:rPr lang="en-US" altLang="zh-TW" dirty="0" smtClean="0">
                <a:solidFill>
                  <a:schemeClr val="hlink"/>
                </a:solidFill>
              </a:rPr>
              <a:t>3 </a:t>
            </a:r>
            <a:r>
              <a:rPr lang="en-US" altLang="zh-TW" dirty="0" smtClean="0">
                <a:solidFill>
                  <a:schemeClr val="hlink"/>
                </a:solidFill>
                <a:sym typeface="Symbol" pitchFamily="18" charset="2"/>
              </a:rPr>
              <a:t> </a:t>
            </a:r>
            <a:r>
              <a:rPr lang="en-US" altLang="zh-TW" dirty="0" smtClean="0">
                <a:solidFill>
                  <a:schemeClr val="hlink"/>
                </a:solidFill>
              </a:rPr>
              <a:t>5</a:t>
            </a:r>
            <a:r>
              <a:rPr lang="en-US" altLang="zh-TW" dirty="0" smtClean="0"/>
              <a:t>,  </a:t>
            </a:r>
            <a:r>
              <a:rPr lang="en-US" altLang="zh-TW" dirty="0" smtClean="0">
                <a:solidFill>
                  <a:schemeClr val="accent6">
                    <a:lumMod val="50000"/>
                  </a:schemeClr>
                </a:solidFill>
              </a:rPr>
              <a:t>2 </a:t>
            </a:r>
            <a:r>
              <a:rPr lang="en-US" altLang="zh-TW" dirty="0" smtClean="0">
                <a:solidFill>
                  <a:schemeClr val="accent6">
                    <a:lumMod val="50000"/>
                  </a:schemeClr>
                </a:solidFill>
                <a:sym typeface="Symbol" pitchFamily="18" charset="2"/>
              </a:rPr>
              <a:t> </a:t>
            </a:r>
            <a:r>
              <a:rPr lang="en-US" altLang="zh-TW" dirty="0" smtClean="0">
                <a:solidFill>
                  <a:schemeClr val="accent6">
                    <a:lumMod val="50000"/>
                  </a:schemeClr>
                </a:solidFill>
              </a:rPr>
              <a:t>11</a:t>
            </a:r>
            <a:r>
              <a:rPr lang="en-US" altLang="zh-TW" dirty="0" smtClean="0"/>
              <a:t>,  </a:t>
            </a:r>
            <a:r>
              <a:rPr lang="en-US" altLang="zh-TW" dirty="0" smtClean="0">
                <a:solidFill>
                  <a:schemeClr val="accent6">
                    <a:lumMod val="50000"/>
                  </a:schemeClr>
                </a:solidFill>
              </a:rPr>
              <a:t>11 </a:t>
            </a:r>
            <a:r>
              <a:rPr lang="en-US" altLang="zh-TW" dirty="0" smtClean="0">
                <a:solidFill>
                  <a:schemeClr val="accent6">
                    <a:lumMod val="50000"/>
                  </a:schemeClr>
                </a:solidFill>
                <a:sym typeface="Symbol" pitchFamily="18" charset="2"/>
              </a:rPr>
              <a:t> </a:t>
            </a:r>
            <a:r>
              <a:rPr lang="en-US" altLang="zh-TW" dirty="0" smtClean="0">
                <a:solidFill>
                  <a:schemeClr val="accent6">
                    <a:lumMod val="50000"/>
                  </a:schemeClr>
                </a:solidFill>
              </a:rPr>
              <a:t>0</a:t>
            </a:r>
            <a:endParaRPr lang="zh-TW" altLang="en-US" u="sng" dirty="0"/>
          </a:p>
        </p:txBody>
      </p:sp>
      <p:graphicFrame>
        <p:nvGraphicFramePr>
          <p:cNvPr id="47" name="表格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7814799"/>
              </p:ext>
            </p:extLst>
          </p:nvPr>
        </p:nvGraphicFramePr>
        <p:xfrm>
          <a:off x="1259586" y="2420874"/>
          <a:ext cx="6912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[0]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[1]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[2]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[3]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[4]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[5]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[6]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[7]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[8]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[9]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[10]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[11]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8" name="表格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5499023"/>
              </p:ext>
            </p:extLst>
          </p:nvPr>
        </p:nvGraphicFramePr>
        <p:xfrm>
          <a:off x="1402461" y="3573399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4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50" name="直線單箭頭接點 49"/>
          <p:cNvCxnSpPr/>
          <p:nvPr/>
        </p:nvCxnSpPr>
        <p:spPr>
          <a:xfrm rot="5400000">
            <a:off x="1260381" y="3285267"/>
            <a:ext cx="57626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/>
          <p:cNvCxnSpPr/>
          <p:nvPr/>
        </p:nvCxnSpPr>
        <p:spPr>
          <a:xfrm rot="5400000">
            <a:off x="2989169" y="3285267"/>
            <a:ext cx="57626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單箭頭接點 52"/>
          <p:cNvCxnSpPr/>
          <p:nvPr/>
        </p:nvCxnSpPr>
        <p:spPr>
          <a:xfrm rot="5400000">
            <a:off x="2987706" y="4293204"/>
            <a:ext cx="576263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單箭頭接點 53"/>
          <p:cNvCxnSpPr/>
          <p:nvPr/>
        </p:nvCxnSpPr>
        <p:spPr>
          <a:xfrm rot="5400000">
            <a:off x="3565431" y="3285267"/>
            <a:ext cx="57626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/>
          <p:cNvCxnSpPr/>
          <p:nvPr/>
        </p:nvCxnSpPr>
        <p:spPr>
          <a:xfrm rot="5400000">
            <a:off x="4716369" y="3285267"/>
            <a:ext cx="57626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單箭頭接點 56"/>
          <p:cNvCxnSpPr/>
          <p:nvPr/>
        </p:nvCxnSpPr>
        <p:spPr>
          <a:xfrm rot="5400000">
            <a:off x="5868894" y="3285267"/>
            <a:ext cx="57626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/>
          <p:cNvCxnSpPr/>
          <p:nvPr/>
        </p:nvCxnSpPr>
        <p:spPr>
          <a:xfrm rot="5400000">
            <a:off x="7597681" y="3285267"/>
            <a:ext cx="57626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/>
          <p:nvPr/>
        </p:nvCxnSpPr>
        <p:spPr>
          <a:xfrm rot="5400000">
            <a:off x="1836643" y="3285268"/>
            <a:ext cx="57626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單箭頭接點 59"/>
          <p:cNvCxnSpPr/>
          <p:nvPr/>
        </p:nvCxnSpPr>
        <p:spPr>
          <a:xfrm rot="5400000">
            <a:off x="2412906" y="3285267"/>
            <a:ext cx="57626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/>
          <p:cNvCxnSpPr/>
          <p:nvPr/>
        </p:nvCxnSpPr>
        <p:spPr>
          <a:xfrm rot="5400000">
            <a:off x="4140106" y="3285267"/>
            <a:ext cx="57626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單箭頭接點 61"/>
          <p:cNvCxnSpPr/>
          <p:nvPr/>
        </p:nvCxnSpPr>
        <p:spPr>
          <a:xfrm rot="5400000">
            <a:off x="5292631" y="3285267"/>
            <a:ext cx="57626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單箭頭接點 62"/>
          <p:cNvCxnSpPr/>
          <p:nvPr/>
        </p:nvCxnSpPr>
        <p:spPr>
          <a:xfrm rot="5400000">
            <a:off x="6445156" y="3285267"/>
            <a:ext cx="57626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單箭頭接點 63"/>
          <p:cNvCxnSpPr/>
          <p:nvPr/>
        </p:nvCxnSpPr>
        <p:spPr>
          <a:xfrm rot="5400000">
            <a:off x="7019830" y="3285268"/>
            <a:ext cx="57626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5" name="表格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3108142"/>
              </p:ext>
            </p:extLst>
          </p:nvPr>
        </p:nvGraphicFramePr>
        <p:xfrm>
          <a:off x="1978724" y="3573399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3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6" name="表格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7648503"/>
              </p:ext>
            </p:extLst>
          </p:nvPr>
        </p:nvGraphicFramePr>
        <p:xfrm>
          <a:off x="2554986" y="3573399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11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7" name="表格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8281566"/>
              </p:ext>
            </p:extLst>
          </p:nvPr>
        </p:nvGraphicFramePr>
        <p:xfrm>
          <a:off x="3131249" y="3573399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5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8" name="表格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3499247"/>
              </p:ext>
            </p:extLst>
          </p:nvPr>
        </p:nvGraphicFramePr>
        <p:xfrm>
          <a:off x="3131249" y="4581462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0" name="表格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4082872"/>
              </p:ext>
            </p:extLst>
          </p:nvPr>
        </p:nvGraphicFramePr>
        <p:xfrm>
          <a:off x="3707511" y="3573399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7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1" name="表格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4525986"/>
              </p:ext>
            </p:extLst>
          </p:nvPr>
        </p:nvGraphicFramePr>
        <p:xfrm>
          <a:off x="3707511" y="4581462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72" name="直線單箭頭接點 71"/>
          <p:cNvCxnSpPr/>
          <p:nvPr/>
        </p:nvCxnSpPr>
        <p:spPr>
          <a:xfrm rot="5400000">
            <a:off x="5868066" y="4293204"/>
            <a:ext cx="576263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3" name="表格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907184"/>
              </p:ext>
            </p:extLst>
          </p:nvPr>
        </p:nvGraphicFramePr>
        <p:xfrm>
          <a:off x="6010974" y="3573399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6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4" name="表格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2246196"/>
              </p:ext>
            </p:extLst>
          </p:nvPr>
        </p:nvGraphicFramePr>
        <p:xfrm>
          <a:off x="6010974" y="4581462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9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6" name="表格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9910052"/>
              </p:ext>
            </p:extLst>
          </p:nvPr>
        </p:nvGraphicFramePr>
        <p:xfrm>
          <a:off x="7739761" y="3573399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2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78" name="直線單箭頭接點 77"/>
          <p:cNvCxnSpPr/>
          <p:nvPr/>
        </p:nvCxnSpPr>
        <p:spPr>
          <a:xfrm rot="5400000">
            <a:off x="4715541" y="4293204"/>
            <a:ext cx="576263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9" name="表格 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4191655"/>
              </p:ext>
            </p:extLst>
          </p:nvPr>
        </p:nvGraphicFramePr>
        <p:xfrm>
          <a:off x="4860036" y="3573399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8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0" name="表格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551651"/>
              </p:ext>
            </p:extLst>
          </p:nvPr>
        </p:nvGraphicFramePr>
        <p:xfrm>
          <a:off x="4860036" y="4581462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1" name="表格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5008883"/>
              </p:ext>
            </p:extLst>
          </p:nvPr>
        </p:nvGraphicFramePr>
        <p:xfrm>
          <a:off x="4283774" y="3573399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3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2" name="表格 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3867263"/>
              </p:ext>
            </p:extLst>
          </p:nvPr>
        </p:nvGraphicFramePr>
        <p:xfrm>
          <a:off x="5434711" y="3573399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4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3" name="表格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4798577"/>
              </p:ext>
            </p:extLst>
          </p:nvPr>
        </p:nvGraphicFramePr>
        <p:xfrm>
          <a:off x="6587236" y="3573399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8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4" name="表格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6248942"/>
              </p:ext>
            </p:extLst>
          </p:nvPr>
        </p:nvGraphicFramePr>
        <p:xfrm>
          <a:off x="7163499" y="3573399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6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8" name="矩形 52"/>
          <p:cNvSpPr>
            <a:spLocks noChangeArrowheads="1"/>
          </p:cNvSpPr>
          <p:nvPr/>
        </p:nvSpPr>
        <p:spPr bwMode="auto">
          <a:xfrm>
            <a:off x="682879" y="2852674"/>
            <a:ext cx="576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b" anchorCtr="0"/>
          <a:lstStyle/>
          <a:p>
            <a:pPr algn="ctr"/>
            <a:r>
              <a:rPr kumimoji="0" lang="en-US" altLang="zh-TW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seq</a:t>
            </a:r>
            <a:endParaRPr kumimoji="0" lang="zh-TW" altLang="en-US" i="1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cxnSp>
        <p:nvCxnSpPr>
          <p:cNvPr id="89" name="直線單箭頭接點 88"/>
          <p:cNvCxnSpPr/>
          <p:nvPr/>
        </p:nvCxnSpPr>
        <p:spPr>
          <a:xfrm rot="5400000">
            <a:off x="3563778" y="4293204"/>
            <a:ext cx="576263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2052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Equivalence Classes </a:t>
            </a:r>
            <a:r>
              <a:rPr lang="en-US" altLang="zh-TW" sz="3600" dirty="0" smtClean="0"/>
              <a:t>(cont.)</a:t>
            </a:r>
            <a:endParaRPr lang="zh-TW" altLang="en-US" sz="3600" dirty="0"/>
          </a:p>
        </p:txBody>
      </p:sp>
      <p:sp>
        <p:nvSpPr>
          <p:cNvPr id="788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 smtClean="0"/>
              <a:t>We can use an equivalence relation over</a:t>
            </a:r>
            <a:r>
              <a:rPr lang="en-US" altLang="zh-TW" i="1" dirty="0" smtClean="0"/>
              <a:t> </a:t>
            </a:r>
            <a:r>
              <a:rPr lang="en-US" altLang="zh-TW" dirty="0" smtClean="0"/>
              <a:t>a set </a:t>
            </a:r>
            <a:r>
              <a:rPr lang="en-US" altLang="zh-TW" i="1" dirty="0" smtClean="0"/>
              <a:t>S</a:t>
            </a:r>
            <a:r>
              <a:rPr lang="en-US" altLang="zh-TW" dirty="0" smtClean="0"/>
              <a:t> to partition </a:t>
            </a:r>
            <a:r>
              <a:rPr lang="en-US" altLang="zh-TW" i="1" dirty="0" smtClean="0"/>
              <a:t>S</a:t>
            </a:r>
            <a:r>
              <a:rPr lang="en-US" altLang="zh-TW" dirty="0" smtClean="0"/>
              <a:t> into </a:t>
            </a:r>
            <a:r>
              <a:rPr lang="en-US" altLang="zh-TW" i="1" dirty="0" smtClean="0">
                <a:solidFill>
                  <a:srgbClr val="FF0000"/>
                </a:solidFill>
              </a:rPr>
              <a:t>equivalence classes</a:t>
            </a:r>
            <a:r>
              <a:rPr lang="en-US" altLang="zh-TW" dirty="0" smtClean="0"/>
              <a:t> such that two members </a:t>
            </a:r>
            <a:r>
              <a:rPr lang="en-US" altLang="zh-TW" i="1" dirty="0" smtClean="0"/>
              <a:t>x</a:t>
            </a:r>
            <a:r>
              <a:rPr lang="en-US" altLang="zh-TW" dirty="0" smtClean="0"/>
              <a:t> and </a:t>
            </a:r>
            <a:r>
              <a:rPr lang="en-US" altLang="zh-TW" i="1" dirty="0" smtClean="0"/>
              <a:t>y</a:t>
            </a:r>
            <a:r>
              <a:rPr lang="en-US" altLang="zh-TW" dirty="0" smtClean="0"/>
              <a:t> of </a:t>
            </a:r>
            <a:r>
              <a:rPr lang="en-US" altLang="zh-TW" i="1" dirty="0" smtClean="0"/>
              <a:t>S</a:t>
            </a:r>
            <a:r>
              <a:rPr lang="en-US" altLang="zh-TW" dirty="0" smtClean="0"/>
              <a:t> are in the same equivalence class if and only if </a:t>
            </a:r>
            <a:r>
              <a:rPr lang="en-US" altLang="zh-TW" i="1" dirty="0" smtClean="0"/>
              <a:t>x</a:t>
            </a:r>
            <a:r>
              <a:rPr lang="en-US" altLang="zh-TW" dirty="0" smtClean="0"/>
              <a:t> </a:t>
            </a:r>
            <a:r>
              <a:rPr lang="en-US" altLang="zh-TW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≡</a:t>
            </a:r>
            <a:r>
              <a:rPr lang="en-US" altLang="zh-TW" dirty="0" smtClean="0"/>
              <a:t> </a:t>
            </a:r>
            <a:r>
              <a:rPr lang="en-US" altLang="zh-TW" i="1" dirty="0" smtClean="0"/>
              <a:t>y</a:t>
            </a:r>
            <a:r>
              <a:rPr lang="en-US" altLang="zh-TW" dirty="0" smtClean="0"/>
              <a:t>.</a:t>
            </a:r>
          </a:p>
          <a:p>
            <a:pPr eaLnBrk="1" hangingPunct="1">
              <a:defRPr/>
            </a:pPr>
            <a:r>
              <a:rPr lang="en-US" altLang="zh-TW" dirty="0" smtClean="0"/>
              <a:t>Example:</a:t>
            </a:r>
          </a:p>
          <a:p>
            <a:pPr lvl="1" eaLnBrk="1" hangingPunct="1">
              <a:defRPr/>
            </a:pPr>
            <a:r>
              <a:rPr lang="en-US" altLang="zh-TW" dirty="0" smtClean="0"/>
              <a:t>if we have twelve polygons numbered 0 through 11 and the following pairs overlap: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altLang="zh-TW" dirty="0" smtClean="0">
                <a:solidFill>
                  <a:schemeClr val="accent6">
                    <a:lumMod val="50000"/>
                  </a:schemeClr>
                </a:solidFill>
              </a:rPr>
              <a:t>	0 </a:t>
            </a:r>
            <a:r>
              <a:rPr lang="en-US" altLang="zh-TW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≡</a:t>
            </a:r>
            <a:r>
              <a:rPr lang="en-US" altLang="zh-TW" dirty="0" smtClean="0">
                <a:solidFill>
                  <a:schemeClr val="accent6">
                    <a:lumMod val="50000"/>
                  </a:schemeClr>
                </a:solidFill>
                <a:sym typeface="Symbol" pitchFamily="18" charset="2"/>
              </a:rPr>
              <a:t> </a:t>
            </a:r>
            <a:r>
              <a:rPr lang="en-US" altLang="zh-TW" dirty="0" smtClean="0">
                <a:solidFill>
                  <a:schemeClr val="accent6">
                    <a:lumMod val="50000"/>
                  </a:schemeClr>
                </a:solidFill>
              </a:rPr>
              <a:t>4</a:t>
            </a:r>
            <a:r>
              <a:rPr lang="en-US" altLang="zh-TW" dirty="0" smtClean="0"/>
              <a:t>, </a:t>
            </a:r>
            <a:r>
              <a:rPr lang="en-US" altLang="zh-TW" dirty="0" smtClean="0">
                <a:solidFill>
                  <a:schemeClr val="hlink"/>
                </a:solidFill>
              </a:rPr>
              <a:t>3 </a:t>
            </a:r>
            <a:r>
              <a:rPr lang="en-US" altLang="zh-TW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≡</a:t>
            </a:r>
            <a:r>
              <a:rPr lang="en-US" altLang="zh-TW" dirty="0" smtClean="0">
                <a:solidFill>
                  <a:schemeClr val="hlink"/>
                </a:solidFill>
                <a:sym typeface="Symbol" pitchFamily="18" charset="2"/>
              </a:rPr>
              <a:t> </a:t>
            </a:r>
            <a:r>
              <a:rPr lang="en-US" altLang="zh-TW" dirty="0" smtClean="0">
                <a:solidFill>
                  <a:schemeClr val="hlink"/>
                </a:solidFill>
              </a:rPr>
              <a:t>1</a:t>
            </a:r>
            <a:r>
              <a:rPr lang="en-US" altLang="zh-TW" dirty="0" smtClean="0"/>
              <a:t>, </a:t>
            </a:r>
            <a:r>
              <a:rPr lang="en-US" altLang="zh-TW" dirty="0" smtClean="0">
                <a:solidFill>
                  <a:srgbClr val="006600"/>
                </a:solidFill>
              </a:rPr>
              <a:t>6 </a:t>
            </a:r>
            <a:r>
              <a:rPr lang="en-US" altLang="zh-TW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≡</a:t>
            </a:r>
            <a:r>
              <a:rPr lang="en-US" altLang="zh-TW" dirty="0" smtClean="0">
                <a:solidFill>
                  <a:srgbClr val="006600"/>
                </a:solidFill>
                <a:sym typeface="Symbol" pitchFamily="18" charset="2"/>
              </a:rPr>
              <a:t> </a:t>
            </a:r>
            <a:r>
              <a:rPr lang="en-US" altLang="zh-TW" dirty="0" smtClean="0">
                <a:solidFill>
                  <a:srgbClr val="006600"/>
                </a:solidFill>
              </a:rPr>
              <a:t>10</a:t>
            </a:r>
            <a:r>
              <a:rPr lang="en-US" altLang="zh-TW" dirty="0" smtClean="0"/>
              <a:t>, </a:t>
            </a:r>
            <a:r>
              <a:rPr lang="en-US" altLang="zh-TW" dirty="0" smtClean="0">
                <a:solidFill>
                  <a:srgbClr val="006600"/>
                </a:solidFill>
              </a:rPr>
              <a:t>8 </a:t>
            </a:r>
            <a:r>
              <a:rPr lang="en-US" altLang="zh-TW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≡</a:t>
            </a:r>
            <a:r>
              <a:rPr lang="en-US" altLang="zh-TW" dirty="0" smtClean="0">
                <a:solidFill>
                  <a:srgbClr val="006600"/>
                </a:solidFill>
                <a:sym typeface="Symbol" pitchFamily="18" charset="2"/>
              </a:rPr>
              <a:t> </a:t>
            </a:r>
            <a:r>
              <a:rPr lang="en-US" altLang="zh-TW" dirty="0" smtClean="0">
                <a:solidFill>
                  <a:srgbClr val="006600"/>
                </a:solidFill>
              </a:rPr>
              <a:t>9</a:t>
            </a:r>
            <a:r>
              <a:rPr lang="en-US" altLang="zh-TW" dirty="0" smtClean="0"/>
              <a:t>, </a:t>
            </a:r>
            <a:r>
              <a:rPr lang="en-US" altLang="zh-TW" dirty="0" smtClean="0">
                <a:solidFill>
                  <a:schemeClr val="accent6">
                    <a:lumMod val="50000"/>
                  </a:schemeClr>
                </a:solidFill>
              </a:rPr>
              <a:t>7 </a:t>
            </a:r>
            <a:r>
              <a:rPr lang="en-US" altLang="zh-TW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≡</a:t>
            </a:r>
            <a:r>
              <a:rPr lang="en-US" altLang="zh-TW" dirty="0" smtClean="0">
                <a:solidFill>
                  <a:schemeClr val="accent6">
                    <a:lumMod val="50000"/>
                  </a:schemeClr>
                </a:solidFill>
                <a:sym typeface="Symbol" pitchFamily="18" charset="2"/>
              </a:rPr>
              <a:t> </a:t>
            </a:r>
            <a:r>
              <a:rPr lang="en-US" altLang="zh-TW" dirty="0" smtClean="0">
                <a:solidFill>
                  <a:schemeClr val="accent6">
                    <a:lumMod val="50000"/>
                  </a:schemeClr>
                </a:solidFill>
              </a:rPr>
              <a:t>4</a:t>
            </a:r>
            <a:r>
              <a:rPr lang="en-US" altLang="zh-TW" dirty="0" smtClean="0"/>
              <a:t>, </a:t>
            </a:r>
            <a:r>
              <a:rPr lang="en-US" altLang="zh-TW" dirty="0" smtClean="0">
                <a:solidFill>
                  <a:srgbClr val="006600"/>
                </a:solidFill>
              </a:rPr>
              <a:t>6 </a:t>
            </a:r>
            <a:r>
              <a:rPr lang="en-US" altLang="zh-TW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≡</a:t>
            </a:r>
            <a:r>
              <a:rPr lang="en-US" altLang="zh-TW" dirty="0" smtClean="0">
                <a:solidFill>
                  <a:srgbClr val="006600"/>
                </a:solidFill>
                <a:sym typeface="Symbol" pitchFamily="18" charset="2"/>
              </a:rPr>
              <a:t> </a:t>
            </a:r>
            <a:r>
              <a:rPr lang="en-US" altLang="zh-TW" dirty="0" smtClean="0">
                <a:solidFill>
                  <a:srgbClr val="006600"/>
                </a:solidFill>
              </a:rPr>
              <a:t>8</a:t>
            </a:r>
            <a:r>
              <a:rPr lang="en-US" altLang="zh-TW" dirty="0" smtClean="0"/>
              <a:t>, </a:t>
            </a:r>
            <a:r>
              <a:rPr lang="en-US" altLang="zh-TW" dirty="0" smtClean="0">
                <a:solidFill>
                  <a:schemeClr val="hlink"/>
                </a:solidFill>
              </a:rPr>
              <a:t>3 </a:t>
            </a:r>
            <a:r>
              <a:rPr lang="en-US" altLang="zh-TW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≡</a:t>
            </a:r>
            <a:r>
              <a:rPr lang="en-US" altLang="zh-TW" dirty="0" smtClean="0">
                <a:solidFill>
                  <a:schemeClr val="hlink"/>
                </a:solidFill>
                <a:sym typeface="Symbol" pitchFamily="18" charset="2"/>
              </a:rPr>
              <a:t> </a:t>
            </a:r>
            <a:r>
              <a:rPr lang="en-US" altLang="zh-TW" dirty="0" smtClean="0">
                <a:solidFill>
                  <a:schemeClr val="hlink"/>
                </a:solidFill>
              </a:rPr>
              <a:t>5</a:t>
            </a:r>
            <a:r>
              <a:rPr lang="en-US" altLang="zh-TW" dirty="0" smtClean="0"/>
              <a:t>, </a:t>
            </a:r>
            <a:r>
              <a:rPr lang="en-US" altLang="zh-TW" dirty="0" smtClean="0">
                <a:solidFill>
                  <a:schemeClr val="accent6">
                    <a:lumMod val="50000"/>
                  </a:schemeClr>
                </a:solidFill>
              </a:rPr>
              <a:t>2 </a:t>
            </a:r>
            <a:r>
              <a:rPr lang="en-US" altLang="zh-TW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≡</a:t>
            </a:r>
            <a:r>
              <a:rPr lang="en-US" altLang="zh-TW" dirty="0" smtClean="0">
                <a:solidFill>
                  <a:schemeClr val="accent6">
                    <a:lumMod val="50000"/>
                  </a:schemeClr>
                </a:solidFill>
                <a:sym typeface="Symbol" pitchFamily="18" charset="2"/>
              </a:rPr>
              <a:t> </a:t>
            </a:r>
            <a:r>
              <a:rPr lang="en-US" altLang="zh-TW" dirty="0" smtClean="0">
                <a:solidFill>
                  <a:schemeClr val="accent6">
                    <a:lumMod val="50000"/>
                  </a:schemeClr>
                </a:solidFill>
              </a:rPr>
              <a:t>11</a:t>
            </a:r>
            <a:r>
              <a:rPr lang="en-US" altLang="zh-TW" dirty="0" smtClean="0"/>
              <a:t>, </a:t>
            </a:r>
            <a:r>
              <a:rPr lang="en-US" altLang="zh-TW" dirty="0" smtClean="0">
                <a:solidFill>
                  <a:schemeClr val="accent6">
                    <a:lumMod val="50000"/>
                  </a:schemeClr>
                </a:solidFill>
              </a:rPr>
              <a:t>11 </a:t>
            </a:r>
            <a:r>
              <a:rPr lang="en-US" altLang="zh-TW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≡</a:t>
            </a:r>
            <a:r>
              <a:rPr lang="en-US" altLang="zh-TW" dirty="0" smtClean="0">
                <a:solidFill>
                  <a:schemeClr val="accent6">
                    <a:lumMod val="50000"/>
                  </a:schemeClr>
                </a:solidFill>
                <a:sym typeface="Symbol" pitchFamily="18" charset="2"/>
              </a:rPr>
              <a:t> </a:t>
            </a:r>
            <a:r>
              <a:rPr lang="en-US" altLang="zh-TW" dirty="0" smtClean="0">
                <a:solidFill>
                  <a:schemeClr val="accent6">
                    <a:lumMod val="50000"/>
                  </a:schemeClr>
                </a:solidFill>
              </a:rPr>
              <a:t>0</a:t>
            </a:r>
          </a:p>
          <a:p>
            <a:pPr lvl="1" eaLnBrk="1" hangingPunct="1">
              <a:defRPr/>
            </a:pPr>
            <a:r>
              <a:rPr lang="en-US" altLang="zh-TW" dirty="0" smtClean="0"/>
              <a:t>we can partition the twelve polygons into the following equivalence classes:</a:t>
            </a:r>
          </a:p>
          <a:p>
            <a:pPr algn="ctr" eaLnBrk="1" hangingPunct="1">
              <a:buFont typeface="Wingdings" pitchFamily="2" charset="2"/>
              <a:buNone/>
              <a:defRPr/>
            </a:pPr>
            <a:r>
              <a:rPr lang="en-US" altLang="zh-TW" dirty="0" smtClean="0"/>
              <a:t>{0, 2, 4, 7, 11}; {1, 3, 5}; {6, 8, 9,10}.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" name="內容版面配置區 5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x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node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x-&gt;data = j;  x-&gt;link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seq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];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seq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] = x;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x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node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x-&gt;data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 x-&gt;link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seq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j ];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seq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j ] = x;</a:t>
            </a:r>
            <a:endParaRPr lang="en-US" altLang="zh-TW" dirty="0">
              <a:solidFill>
                <a:prstClr val="black"/>
              </a:solidFill>
            </a:endParaRPr>
          </a:p>
        </p:txBody>
      </p:sp>
      <p:sp>
        <p:nvSpPr>
          <p:cNvPr id="55" name="內容版面配置區 54"/>
          <p:cNvSpPr>
            <a:spLocks noGrp="1"/>
          </p:cNvSpPr>
          <p:nvPr>
            <p:ph sz="half" idx="2"/>
          </p:nvPr>
        </p:nvSpPr>
        <p:spPr>
          <a:xfrm>
            <a:off x="1259586" y="5877306"/>
            <a:ext cx="6912864" cy="432054"/>
          </a:xfrm>
        </p:spPr>
        <p:txBody>
          <a:bodyPr/>
          <a:lstStyle/>
          <a:p>
            <a:pPr algn="ctr">
              <a:defRPr/>
            </a:pPr>
            <a:r>
              <a:rPr lang="en-US" altLang="zh-TW" dirty="0" smtClean="0">
                <a:solidFill>
                  <a:schemeClr val="accent6">
                    <a:lumMod val="50000"/>
                  </a:schemeClr>
                </a:solidFill>
              </a:rPr>
              <a:t>0 </a:t>
            </a:r>
            <a:r>
              <a:rPr lang="en-US" altLang="zh-TW" dirty="0" smtClean="0">
                <a:solidFill>
                  <a:schemeClr val="accent6">
                    <a:lumMod val="50000"/>
                  </a:schemeClr>
                </a:solidFill>
                <a:sym typeface="Symbol" pitchFamily="18" charset="2"/>
              </a:rPr>
              <a:t> </a:t>
            </a:r>
            <a:r>
              <a:rPr lang="en-US" altLang="zh-TW" dirty="0" smtClean="0">
                <a:solidFill>
                  <a:schemeClr val="accent6">
                    <a:lumMod val="50000"/>
                  </a:schemeClr>
                </a:solidFill>
              </a:rPr>
              <a:t>4</a:t>
            </a:r>
            <a:r>
              <a:rPr lang="en-US" altLang="zh-TW" dirty="0" smtClean="0"/>
              <a:t>,  </a:t>
            </a:r>
            <a:r>
              <a:rPr lang="en-US" altLang="zh-TW" dirty="0" smtClean="0">
                <a:solidFill>
                  <a:schemeClr val="hlink"/>
                </a:solidFill>
              </a:rPr>
              <a:t>3 </a:t>
            </a:r>
            <a:r>
              <a:rPr lang="en-US" altLang="zh-TW" dirty="0" smtClean="0">
                <a:solidFill>
                  <a:schemeClr val="hlink"/>
                </a:solidFill>
                <a:sym typeface="Symbol" pitchFamily="18" charset="2"/>
              </a:rPr>
              <a:t> </a:t>
            </a:r>
            <a:r>
              <a:rPr lang="en-US" altLang="zh-TW" dirty="0" smtClean="0">
                <a:solidFill>
                  <a:schemeClr val="hlink"/>
                </a:solidFill>
              </a:rPr>
              <a:t>1</a:t>
            </a:r>
            <a:r>
              <a:rPr lang="en-US" altLang="zh-TW" dirty="0" smtClean="0"/>
              <a:t>,  </a:t>
            </a:r>
            <a:r>
              <a:rPr lang="en-US" altLang="zh-TW" dirty="0" smtClean="0">
                <a:solidFill>
                  <a:srgbClr val="006600"/>
                </a:solidFill>
              </a:rPr>
              <a:t>6 </a:t>
            </a:r>
            <a:r>
              <a:rPr lang="en-US" altLang="zh-TW" dirty="0" smtClean="0">
                <a:solidFill>
                  <a:srgbClr val="006600"/>
                </a:solidFill>
                <a:sym typeface="Symbol" pitchFamily="18" charset="2"/>
              </a:rPr>
              <a:t> </a:t>
            </a:r>
            <a:r>
              <a:rPr lang="en-US" altLang="zh-TW" dirty="0" smtClean="0">
                <a:solidFill>
                  <a:srgbClr val="006600"/>
                </a:solidFill>
              </a:rPr>
              <a:t>10</a:t>
            </a:r>
            <a:r>
              <a:rPr lang="en-US" altLang="zh-TW" dirty="0" smtClean="0"/>
              <a:t>,  </a:t>
            </a:r>
            <a:r>
              <a:rPr lang="en-US" altLang="zh-TW" dirty="0" smtClean="0">
                <a:solidFill>
                  <a:srgbClr val="006600"/>
                </a:solidFill>
              </a:rPr>
              <a:t>8 </a:t>
            </a:r>
            <a:r>
              <a:rPr lang="en-US" altLang="zh-TW" dirty="0" smtClean="0">
                <a:solidFill>
                  <a:srgbClr val="006600"/>
                </a:solidFill>
                <a:sym typeface="Symbol" pitchFamily="18" charset="2"/>
              </a:rPr>
              <a:t> </a:t>
            </a:r>
            <a:r>
              <a:rPr lang="en-US" altLang="zh-TW" dirty="0" smtClean="0">
                <a:solidFill>
                  <a:srgbClr val="006600"/>
                </a:solidFill>
              </a:rPr>
              <a:t>9</a:t>
            </a:r>
            <a:r>
              <a:rPr lang="en-US" altLang="zh-TW" dirty="0" smtClean="0"/>
              <a:t>,  </a:t>
            </a:r>
            <a:r>
              <a:rPr lang="en-US" altLang="zh-TW" dirty="0" smtClean="0">
                <a:solidFill>
                  <a:schemeClr val="accent6">
                    <a:lumMod val="50000"/>
                  </a:schemeClr>
                </a:solidFill>
              </a:rPr>
              <a:t>7 </a:t>
            </a:r>
            <a:r>
              <a:rPr lang="en-US" altLang="zh-TW" dirty="0" smtClean="0">
                <a:solidFill>
                  <a:schemeClr val="accent6">
                    <a:lumMod val="50000"/>
                  </a:schemeClr>
                </a:solidFill>
                <a:sym typeface="Symbol" pitchFamily="18" charset="2"/>
              </a:rPr>
              <a:t> </a:t>
            </a:r>
            <a:r>
              <a:rPr lang="en-US" altLang="zh-TW" dirty="0" smtClean="0">
                <a:solidFill>
                  <a:schemeClr val="accent6">
                    <a:lumMod val="50000"/>
                  </a:schemeClr>
                </a:solidFill>
              </a:rPr>
              <a:t>4</a:t>
            </a:r>
            <a:r>
              <a:rPr lang="en-US" altLang="zh-TW" dirty="0" smtClean="0"/>
              <a:t>,  </a:t>
            </a:r>
            <a:r>
              <a:rPr lang="en-US" altLang="zh-TW" dirty="0" smtClean="0">
                <a:solidFill>
                  <a:srgbClr val="006600"/>
                </a:solidFill>
              </a:rPr>
              <a:t>6 </a:t>
            </a:r>
            <a:r>
              <a:rPr lang="en-US" altLang="zh-TW" dirty="0" smtClean="0">
                <a:solidFill>
                  <a:srgbClr val="006600"/>
                </a:solidFill>
                <a:sym typeface="Symbol" pitchFamily="18" charset="2"/>
              </a:rPr>
              <a:t> </a:t>
            </a:r>
            <a:r>
              <a:rPr lang="en-US" altLang="zh-TW" dirty="0" smtClean="0">
                <a:solidFill>
                  <a:srgbClr val="006600"/>
                </a:solidFill>
              </a:rPr>
              <a:t>8</a:t>
            </a:r>
            <a:r>
              <a:rPr lang="en-US" altLang="zh-TW" dirty="0" smtClean="0"/>
              <a:t>,  </a:t>
            </a:r>
            <a:r>
              <a:rPr lang="en-US" altLang="zh-TW" dirty="0" smtClean="0">
                <a:solidFill>
                  <a:schemeClr val="hlink"/>
                </a:solidFill>
              </a:rPr>
              <a:t>3 </a:t>
            </a:r>
            <a:r>
              <a:rPr lang="en-US" altLang="zh-TW" dirty="0" smtClean="0">
                <a:solidFill>
                  <a:schemeClr val="hlink"/>
                </a:solidFill>
                <a:sym typeface="Symbol" pitchFamily="18" charset="2"/>
              </a:rPr>
              <a:t> </a:t>
            </a:r>
            <a:r>
              <a:rPr lang="en-US" altLang="zh-TW" dirty="0" smtClean="0">
                <a:solidFill>
                  <a:schemeClr val="hlink"/>
                </a:solidFill>
              </a:rPr>
              <a:t>5</a:t>
            </a:r>
            <a:r>
              <a:rPr lang="en-US" altLang="zh-TW" dirty="0" smtClean="0"/>
              <a:t>,  </a:t>
            </a:r>
            <a:r>
              <a:rPr lang="en-US" altLang="zh-TW" dirty="0" smtClean="0">
                <a:solidFill>
                  <a:schemeClr val="accent6">
                    <a:lumMod val="50000"/>
                  </a:schemeClr>
                </a:solidFill>
              </a:rPr>
              <a:t>2 </a:t>
            </a:r>
            <a:r>
              <a:rPr lang="en-US" altLang="zh-TW" dirty="0" smtClean="0">
                <a:solidFill>
                  <a:schemeClr val="accent6">
                    <a:lumMod val="50000"/>
                  </a:schemeClr>
                </a:solidFill>
                <a:sym typeface="Symbol" pitchFamily="18" charset="2"/>
              </a:rPr>
              <a:t> </a:t>
            </a:r>
            <a:r>
              <a:rPr lang="en-US" altLang="zh-TW" dirty="0" smtClean="0">
                <a:solidFill>
                  <a:schemeClr val="accent6">
                    <a:lumMod val="50000"/>
                  </a:schemeClr>
                </a:solidFill>
              </a:rPr>
              <a:t>11</a:t>
            </a:r>
            <a:r>
              <a:rPr lang="en-US" altLang="zh-TW" dirty="0" smtClean="0"/>
              <a:t>,  </a:t>
            </a:r>
            <a:r>
              <a:rPr lang="en-US" altLang="zh-TW" dirty="0" smtClean="0">
                <a:solidFill>
                  <a:schemeClr val="accent6">
                    <a:lumMod val="50000"/>
                  </a:schemeClr>
                </a:solidFill>
              </a:rPr>
              <a:t>11 </a:t>
            </a:r>
            <a:r>
              <a:rPr lang="en-US" altLang="zh-TW" dirty="0" smtClean="0">
                <a:solidFill>
                  <a:schemeClr val="accent6">
                    <a:lumMod val="50000"/>
                  </a:schemeClr>
                </a:solidFill>
                <a:sym typeface="Symbol" pitchFamily="18" charset="2"/>
              </a:rPr>
              <a:t> </a:t>
            </a:r>
            <a:r>
              <a:rPr lang="en-US" altLang="zh-TW" dirty="0" smtClean="0">
                <a:solidFill>
                  <a:schemeClr val="accent6">
                    <a:lumMod val="50000"/>
                  </a:schemeClr>
                </a:solidFill>
              </a:rPr>
              <a:t>0</a:t>
            </a:r>
            <a:endParaRPr lang="zh-TW" altLang="en-US" u="sng" dirty="0"/>
          </a:p>
        </p:txBody>
      </p:sp>
      <p:graphicFrame>
        <p:nvGraphicFramePr>
          <p:cNvPr id="47" name="表格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7814799"/>
              </p:ext>
            </p:extLst>
          </p:nvPr>
        </p:nvGraphicFramePr>
        <p:xfrm>
          <a:off x="1259586" y="2420874"/>
          <a:ext cx="6912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[0]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[1]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[2]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[3]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[4]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[5]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[6]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[7]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[8]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[9]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[10]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[11]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8" name="表格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4603254"/>
              </p:ext>
            </p:extLst>
          </p:nvPr>
        </p:nvGraphicFramePr>
        <p:xfrm>
          <a:off x="1402461" y="3573399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11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9" name="表格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382634"/>
              </p:ext>
            </p:extLst>
          </p:nvPr>
        </p:nvGraphicFramePr>
        <p:xfrm>
          <a:off x="1402461" y="4581462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4</a:t>
                      </a:r>
                      <a:endParaRPr lang="zh-TW" altLang="en-US" sz="1600" dirty="0"/>
                    </a:p>
                  </a:txBody>
                  <a:tcPr marL="90000" marR="90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90000" marR="90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50" name="直線單箭頭接點 49"/>
          <p:cNvCxnSpPr/>
          <p:nvPr/>
        </p:nvCxnSpPr>
        <p:spPr>
          <a:xfrm rot="5400000">
            <a:off x="1260381" y="3285267"/>
            <a:ext cx="57626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/>
          <p:cNvCxnSpPr/>
          <p:nvPr/>
        </p:nvCxnSpPr>
        <p:spPr>
          <a:xfrm rot="5400000">
            <a:off x="2989169" y="3285267"/>
            <a:ext cx="57626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單箭頭接點 52"/>
          <p:cNvCxnSpPr/>
          <p:nvPr/>
        </p:nvCxnSpPr>
        <p:spPr>
          <a:xfrm rot="5400000">
            <a:off x="2987706" y="4293204"/>
            <a:ext cx="576263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單箭頭接點 53"/>
          <p:cNvCxnSpPr/>
          <p:nvPr/>
        </p:nvCxnSpPr>
        <p:spPr>
          <a:xfrm rot="5400000">
            <a:off x="3565431" y="3285267"/>
            <a:ext cx="57626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/>
          <p:cNvCxnSpPr/>
          <p:nvPr/>
        </p:nvCxnSpPr>
        <p:spPr>
          <a:xfrm rot="5400000">
            <a:off x="4716369" y="3285267"/>
            <a:ext cx="57626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單箭頭接點 56"/>
          <p:cNvCxnSpPr/>
          <p:nvPr/>
        </p:nvCxnSpPr>
        <p:spPr>
          <a:xfrm rot="5400000">
            <a:off x="5868894" y="3285267"/>
            <a:ext cx="57626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/>
          <p:cNvCxnSpPr/>
          <p:nvPr/>
        </p:nvCxnSpPr>
        <p:spPr>
          <a:xfrm rot="5400000">
            <a:off x="7597681" y="3285267"/>
            <a:ext cx="57626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/>
          <p:nvPr/>
        </p:nvCxnSpPr>
        <p:spPr>
          <a:xfrm rot="5400000">
            <a:off x="1836643" y="3285268"/>
            <a:ext cx="57626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單箭頭接點 59"/>
          <p:cNvCxnSpPr/>
          <p:nvPr/>
        </p:nvCxnSpPr>
        <p:spPr>
          <a:xfrm rot="5400000">
            <a:off x="2412906" y="3285267"/>
            <a:ext cx="57626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/>
          <p:cNvCxnSpPr/>
          <p:nvPr/>
        </p:nvCxnSpPr>
        <p:spPr>
          <a:xfrm rot="5400000">
            <a:off x="4140106" y="3285267"/>
            <a:ext cx="57626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單箭頭接點 61"/>
          <p:cNvCxnSpPr/>
          <p:nvPr/>
        </p:nvCxnSpPr>
        <p:spPr>
          <a:xfrm rot="5400000">
            <a:off x="5292631" y="3285267"/>
            <a:ext cx="57626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單箭頭接點 62"/>
          <p:cNvCxnSpPr/>
          <p:nvPr/>
        </p:nvCxnSpPr>
        <p:spPr>
          <a:xfrm rot="5400000">
            <a:off x="6445156" y="3285267"/>
            <a:ext cx="57626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單箭頭接點 63"/>
          <p:cNvCxnSpPr/>
          <p:nvPr/>
        </p:nvCxnSpPr>
        <p:spPr>
          <a:xfrm rot="5400000">
            <a:off x="7019830" y="3285268"/>
            <a:ext cx="57626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5" name="表格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3108142"/>
              </p:ext>
            </p:extLst>
          </p:nvPr>
        </p:nvGraphicFramePr>
        <p:xfrm>
          <a:off x="1978724" y="3573399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3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6" name="表格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7648503"/>
              </p:ext>
            </p:extLst>
          </p:nvPr>
        </p:nvGraphicFramePr>
        <p:xfrm>
          <a:off x="2554986" y="3573399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11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7" name="表格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8281566"/>
              </p:ext>
            </p:extLst>
          </p:nvPr>
        </p:nvGraphicFramePr>
        <p:xfrm>
          <a:off x="3131249" y="3573399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5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8" name="表格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3499247"/>
              </p:ext>
            </p:extLst>
          </p:nvPr>
        </p:nvGraphicFramePr>
        <p:xfrm>
          <a:off x="3131249" y="4581462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0" name="表格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4082872"/>
              </p:ext>
            </p:extLst>
          </p:nvPr>
        </p:nvGraphicFramePr>
        <p:xfrm>
          <a:off x="3707511" y="3573399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7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1" name="表格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4525986"/>
              </p:ext>
            </p:extLst>
          </p:nvPr>
        </p:nvGraphicFramePr>
        <p:xfrm>
          <a:off x="3707511" y="4581462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72" name="直線單箭頭接點 71"/>
          <p:cNvCxnSpPr/>
          <p:nvPr/>
        </p:nvCxnSpPr>
        <p:spPr>
          <a:xfrm rot="5400000">
            <a:off x="5868066" y="4293204"/>
            <a:ext cx="576263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3" name="表格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907184"/>
              </p:ext>
            </p:extLst>
          </p:nvPr>
        </p:nvGraphicFramePr>
        <p:xfrm>
          <a:off x="6010974" y="3573399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6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4" name="表格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2246196"/>
              </p:ext>
            </p:extLst>
          </p:nvPr>
        </p:nvGraphicFramePr>
        <p:xfrm>
          <a:off x="6010974" y="4581462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9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6" name="表格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301277"/>
              </p:ext>
            </p:extLst>
          </p:nvPr>
        </p:nvGraphicFramePr>
        <p:xfrm>
          <a:off x="7739761" y="3573399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7" name="表格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4532513"/>
              </p:ext>
            </p:extLst>
          </p:nvPr>
        </p:nvGraphicFramePr>
        <p:xfrm>
          <a:off x="7739761" y="4581462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2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78" name="直線單箭頭接點 77"/>
          <p:cNvCxnSpPr/>
          <p:nvPr/>
        </p:nvCxnSpPr>
        <p:spPr>
          <a:xfrm rot="5400000">
            <a:off x="4715541" y="4293204"/>
            <a:ext cx="576263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9" name="表格 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4191655"/>
              </p:ext>
            </p:extLst>
          </p:nvPr>
        </p:nvGraphicFramePr>
        <p:xfrm>
          <a:off x="4860036" y="3573399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8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0" name="表格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551651"/>
              </p:ext>
            </p:extLst>
          </p:nvPr>
        </p:nvGraphicFramePr>
        <p:xfrm>
          <a:off x="4860036" y="4581462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1" name="表格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5008883"/>
              </p:ext>
            </p:extLst>
          </p:nvPr>
        </p:nvGraphicFramePr>
        <p:xfrm>
          <a:off x="4283774" y="3573399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3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2" name="表格 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3867263"/>
              </p:ext>
            </p:extLst>
          </p:nvPr>
        </p:nvGraphicFramePr>
        <p:xfrm>
          <a:off x="5434711" y="3573399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4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3" name="表格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4798577"/>
              </p:ext>
            </p:extLst>
          </p:nvPr>
        </p:nvGraphicFramePr>
        <p:xfrm>
          <a:off x="6587236" y="3573399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8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4" name="表格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6248942"/>
              </p:ext>
            </p:extLst>
          </p:nvPr>
        </p:nvGraphicFramePr>
        <p:xfrm>
          <a:off x="7163499" y="3573399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6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8" name="矩形 52"/>
          <p:cNvSpPr>
            <a:spLocks noChangeArrowheads="1"/>
          </p:cNvSpPr>
          <p:nvPr/>
        </p:nvSpPr>
        <p:spPr bwMode="auto">
          <a:xfrm>
            <a:off x="682879" y="2852674"/>
            <a:ext cx="576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b" anchorCtr="0"/>
          <a:lstStyle/>
          <a:p>
            <a:pPr algn="ctr"/>
            <a:r>
              <a:rPr kumimoji="0" lang="en-US" altLang="zh-TW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seq</a:t>
            </a:r>
            <a:endParaRPr kumimoji="0" lang="zh-TW" altLang="en-US" i="1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cxnSp>
        <p:nvCxnSpPr>
          <p:cNvPr id="89" name="直線單箭頭接點 88"/>
          <p:cNvCxnSpPr/>
          <p:nvPr/>
        </p:nvCxnSpPr>
        <p:spPr>
          <a:xfrm rot="5400000">
            <a:off x="3563778" y="4293204"/>
            <a:ext cx="576263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單箭頭接點 89"/>
          <p:cNvCxnSpPr/>
          <p:nvPr/>
        </p:nvCxnSpPr>
        <p:spPr>
          <a:xfrm rot="5400000">
            <a:off x="1259490" y="4293204"/>
            <a:ext cx="576263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單箭頭接點 90"/>
          <p:cNvCxnSpPr/>
          <p:nvPr/>
        </p:nvCxnSpPr>
        <p:spPr>
          <a:xfrm rot="5400000">
            <a:off x="7596283" y="4293204"/>
            <a:ext cx="576263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0038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Phase 2: output the equivalence classes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</a:pP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i = 0; i &lt; n; i++ )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out[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] )</a:t>
            </a:r>
          </a:p>
          <a:p>
            <a:pPr>
              <a:spcBef>
                <a:spcPts val="0"/>
              </a:spcBef>
            </a:pP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cout </a:t>
            </a:r>
            <a:r>
              <a:rPr lang="en-US" altLang="zh-TW" dirty="0"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"\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nNew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 class :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ea typeface="細明體" panose="02020509000000000000" pitchFamily="49" charset="-120"/>
              </a:rPr>
              <a:t>&lt;&lt; </a:t>
            </a:r>
            <a:r>
              <a:rPr lang="en-US" altLang="zh-TW" dirty="0" err="1">
                <a:ea typeface="細明體" panose="02020509000000000000" pitchFamily="49" charset="-120"/>
              </a:rPr>
              <a:t>setw</a:t>
            </a:r>
            <a:r>
              <a:rPr lang="en-US" altLang="zh-TW" dirty="0">
                <a:ea typeface="細明體" panose="02020509000000000000" pitchFamily="49" charset="-120"/>
              </a:rPr>
              <a:t>( 5 ) &lt;&lt;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out[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]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false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 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set class to false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x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seq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];    top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nullptr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initialize stack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true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find reset of class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</a:pP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x )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process list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</a:pP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   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      j = x-&gt;data;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out[ j ] )</a:t>
            </a:r>
          </a:p>
          <a:p>
            <a:pPr>
              <a:spcBef>
                <a:spcPts val="0"/>
              </a:spcBef>
            </a:pP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      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         cout </a:t>
            </a:r>
            <a:r>
              <a:rPr lang="en-US" altLang="zh-TW" dirty="0">
                <a:ea typeface="細明體" panose="02020509000000000000" pitchFamily="49" charset="-120"/>
              </a:rPr>
              <a:t>&lt;&lt; </a:t>
            </a:r>
            <a:r>
              <a:rPr lang="en-US" altLang="zh-TW" dirty="0" err="1">
                <a:ea typeface="細明體" panose="02020509000000000000" pitchFamily="49" charset="-120"/>
              </a:rPr>
              <a:t>setw</a:t>
            </a:r>
            <a:r>
              <a:rPr lang="en-US" altLang="zh-TW" dirty="0">
                <a:ea typeface="細明體" panose="02020509000000000000" pitchFamily="49" charset="-120"/>
              </a:rPr>
              <a:t>( 5 ) &lt;&lt;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j;  out[ j ]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false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         y = x-&gt;link; x-&gt;link = top; top = x;  x = y;</a:t>
            </a:r>
          </a:p>
          <a:p>
            <a:pPr>
              <a:spcBef>
                <a:spcPts val="0"/>
              </a:spcBef>
            </a:pP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      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else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x = x-&gt;link;</a:t>
            </a:r>
          </a:p>
          <a:p>
            <a:pPr>
              <a:spcBef>
                <a:spcPts val="0"/>
              </a:spcBef>
            </a:pP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   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!top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break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   x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seq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top-&gt;data ];  top = top-&gt;link;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unstack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</a:pP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>
              <a:spcBef>
                <a:spcPts val="0"/>
              </a:spcBef>
            </a:pP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890601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內容版面配置區 1"/>
          <p:cNvSpPr>
            <a:spLocks noGrp="1"/>
          </p:cNvSpPr>
          <p:nvPr>
            <p:ph idx="1"/>
          </p:nvPr>
        </p:nvSpPr>
        <p:spPr>
          <a:xfrm>
            <a:off x="251460" y="260350"/>
            <a:ext cx="6192774" cy="1584325"/>
          </a:xfrm>
        </p:spPr>
        <p:txBody>
          <a:bodyPr/>
          <a:lstStyle/>
          <a:p>
            <a:pPr lvl="0"/>
            <a:r>
              <a:rPr lang="nn-NO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i = 0; i &lt; n; i++ )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out[ i ] )</a:t>
            </a:r>
          </a:p>
          <a:p>
            <a:pPr lvl="0"/>
            <a:r>
              <a:rPr lang="zh-TW" altLang="en-US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cout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"\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nNew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 class :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&lt;&lt;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setw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( 5 ) &lt;&lt;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i;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out[ i ]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false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x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seq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i ];    top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nullptr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sz="1800" b="1" dirty="0" smtClean="0">
              <a:latin typeface="Courier New" pitchFamily="49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1692275" y="2997200"/>
          <a:ext cx="6912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[0]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[1]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[2]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[3]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[4]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[5]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[6]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[7]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[8]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[9]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[10]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[11]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835150" y="4149725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11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1835150" y="5157788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4</a:t>
                      </a:r>
                      <a:endParaRPr lang="zh-TW" altLang="en-US" sz="1600" dirty="0"/>
                    </a:p>
                  </a:txBody>
                  <a:tcPr marL="90000" marR="90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90000" marR="90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2" name="直線單箭頭接點 21"/>
          <p:cNvCxnSpPr/>
          <p:nvPr/>
        </p:nvCxnSpPr>
        <p:spPr>
          <a:xfrm rot="5400000">
            <a:off x="1692276" y="3860800"/>
            <a:ext cx="576262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/>
          <p:nvPr/>
        </p:nvCxnSpPr>
        <p:spPr>
          <a:xfrm rot="16200000" flipH="1">
            <a:off x="1691481" y="4869657"/>
            <a:ext cx="576263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/>
          <p:nvPr/>
        </p:nvCxnSpPr>
        <p:spPr>
          <a:xfrm rot="5400000">
            <a:off x="3420270" y="3860006"/>
            <a:ext cx="576262" cy="3175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/>
          <p:nvPr/>
        </p:nvCxnSpPr>
        <p:spPr>
          <a:xfrm rot="5400000">
            <a:off x="3421062" y="4868863"/>
            <a:ext cx="576263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/>
          <p:nvPr/>
        </p:nvCxnSpPr>
        <p:spPr>
          <a:xfrm rot="5400000">
            <a:off x="3997326" y="3860800"/>
            <a:ext cx="576262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/>
          <p:nvPr/>
        </p:nvCxnSpPr>
        <p:spPr>
          <a:xfrm rot="5400000">
            <a:off x="5147470" y="3860006"/>
            <a:ext cx="576262" cy="3175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/>
          <p:nvPr/>
        </p:nvCxnSpPr>
        <p:spPr>
          <a:xfrm rot="5400000">
            <a:off x="6299995" y="3860006"/>
            <a:ext cx="576262" cy="3175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/>
          <p:nvPr/>
        </p:nvCxnSpPr>
        <p:spPr>
          <a:xfrm rot="5400000">
            <a:off x="8029576" y="3860800"/>
            <a:ext cx="576262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/>
          <p:nvPr/>
        </p:nvCxnSpPr>
        <p:spPr>
          <a:xfrm rot="5400000">
            <a:off x="2268538" y="3860800"/>
            <a:ext cx="576262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/>
          <p:nvPr/>
        </p:nvCxnSpPr>
        <p:spPr>
          <a:xfrm rot="5400000">
            <a:off x="2844801" y="3860800"/>
            <a:ext cx="576262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/>
          <p:nvPr/>
        </p:nvCxnSpPr>
        <p:spPr>
          <a:xfrm rot="5400000">
            <a:off x="4572001" y="3860800"/>
            <a:ext cx="576262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/>
          <p:nvPr/>
        </p:nvCxnSpPr>
        <p:spPr>
          <a:xfrm rot="5400000">
            <a:off x="5724526" y="3860800"/>
            <a:ext cx="576262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/>
          <p:nvPr/>
        </p:nvCxnSpPr>
        <p:spPr>
          <a:xfrm rot="5400000">
            <a:off x="6877051" y="3860800"/>
            <a:ext cx="576262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/>
          <p:nvPr/>
        </p:nvCxnSpPr>
        <p:spPr>
          <a:xfrm rot="5400000">
            <a:off x="7452519" y="3861594"/>
            <a:ext cx="57626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表格 39"/>
          <p:cNvGraphicFramePr>
            <a:graphicFrameLocks noGrp="1"/>
          </p:cNvGraphicFramePr>
          <p:nvPr/>
        </p:nvGraphicFramePr>
        <p:xfrm>
          <a:off x="2411413" y="4149725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3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1" name="表格 40"/>
          <p:cNvGraphicFramePr>
            <a:graphicFrameLocks noGrp="1"/>
          </p:cNvGraphicFramePr>
          <p:nvPr/>
        </p:nvGraphicFramePr>
        <p:xfrm>
          <a:off x="2987675" y="4149725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11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2" name="表格 41"/>
          <p:cNvGraphicFramePr>
            <a:graphicFrameLocks noGrp="1"/>
          </p:cNvGraphicFramePr>
          <p:nvPr/>
        </p:nvGraphicFramePr>
        <p:xfrm>
          <a:off x="3563938" y="4149725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5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3" name="表格 42"/>
          <p:cNvGraphicFramePr>
            <a:graphicFrameLocks noGrp="1"/>
          </p:cNvGraphicFramePr>
          <p:nvPr/>
        </p:nvGraphicFramePr>
        <p:xfrm>
          <a:off x="3563938" y="5157788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44" name="直線單箭頭接點 43"/>
          <p:cNvCxnSpPr/>
          <p:nvPr/>
        </p:nvCxnSpPr>
        <p:spPr>
          <a:xfrm rot="16200000" flipH="1">
            <a:off x="3996531" y="4869657"/>
            <a:ext cx="576263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5" name="表格 44"/>
          <p:cNvGraphicFramePr>
            <a:graphicFrameLocks noGrp="1"/>
          </p:cNvGraphicFramePr>
          <p:nvPr/>
        </p:nvGraphicFramePr>
        <p:xfrm>
          <a:off x="4140200" y="4149725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7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6" name="表格 45"/>
          <p:cNvGraphicFramePr>
            <a:graphicFrameLocks noGrp="1"/>
          </p:cNvGraphicFramePr>
          <p:nvPr/>
        </p:nvGraphicFramePr>
        <p:xfrm>
          <a:off x="4140200" y="5157788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47" name="直線單箭頭接點 46"/>
          <p:cNvCxnSpPr/>
          <p:nvPr/>
        </p:nvCxnSpPr>
        <p:spPr>
          <a:xfrm rot="5400000">
            <a:off x="6300787" y="4868863"/>
            <a:ext cx="576263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表格 47"/>
          <p:cNvGraphicFramePr>
            <a:graphicFrameLocks noGrp="1"/>
          </p:cNvGraphicFramePr>
          <p:nvPr/>
        </p:nvGraphicFramePr>
        <p:xfrm>
          <a:off x="6443663" y="4149725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6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9" name="表格 48"/>
          <p:cNvGraphicFramePr>
            <a:graphicFrameLocks noGrp="1"/>
          </p:cNvGraphicFramePr>
          <p:nvPr/>
        </p:nvGraphicFramePr>
        <p:xfrm>
          <a:off x="6443663" y="5157788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9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50" name="直線單箭頭接點 49"/>
          <p:cNvCxnSpPr/>
          <p:nvPr/>
        </p:nvCxnSpPr>
        <p:spPr>
          <a:xfrm rot="16200000" flipH="1">
            <a:off x="8028781" y="4869657"/>
            <a:ext cx="576263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1" name="表格 50"/>
          <p:cNvGraphicFramePr>
            <a:graphicFrameLocks noGrp="1"/>
          </p:cNvGraphicFramePr>
          <p:nvPr/>
        </p:nvGraphicFramePr>
        <p:xfrm>
          <a:off x="8172450" y="4149725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2" name="表格 51"/>
          <p:cNvGraphicFramePr>
            <a:graphicFrameLocks noGrp="1"/>
          </p:cNvGraphicFramePr>
          <p:nvPr/>
        </p:nvGraphicFramePr>
        <p:xfrm>
          <a:off x="8172450" y="5157788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2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53" name="直線單箭頭接點 52"/>
          <p:cNvCxnSpPr/>
          <p:nvPr/>
        </p:nvCxnSpPr>
        <p:spPr>
          <a:xfrm rot="5400000">
            <a:off x="5148262" y="4868863"/>
            <a:ext cx="576263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4" name="表格 53"/>
          <p:cNvGraphicFramePr>
            <a:graphicFrameLocks noGrp="1"/>
          </p:cNvGraphicFramePr>
          <p:nvPr/>
        </p:nvGraphicFramePr>
        <p:xfrm>
          <a:off x="5292725" y="4149725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8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5" name="表格 54"/>
          <p:cNvGraphicFramePr>
            <a:graphicFrameLocks noGrp="1"/>
          </p:cNvGraphicFramePr>
          <p:nvPr/>
        </p:nvGraphicFramePr>
        <p:xfrm>
          <a:off x="5292725" y="5157788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6" name="表格 55"/>
          <p:cNvGraphicFramePr>
            <a:graphicFrameLocks noGrp="1"/>
          </p:cNvGraphicFramePr>
          <p:nvPr/>
        </p:nvGraphicFramePr>
        <p:xfrm>
          <a:off x="4716463" y="4149725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3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7" name="表格 56"/>
          <p:cNvGraphicFramePr>
            <a:graphicFrameLocks noGrp="1"/>
          </p:cNvGraphicFramePr>
          <p:nvPr/>
        </p:nvGraphicFramePr>
        <p:xfrm>
          <a:off x="5867400" y="4149725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4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8" name="表格 57"/>
          <p:cNvGraphicFramePr>
            <a:graphicFrameLocks noGrp="1"/>
          </p:cNvGraphicFramePr>
          <p:nvPr/>
        </p:nvGraphicFramePr>
        <p:xfrm>
          <a:off x="7019925" y="4149725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8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9" name="表格 58"/>
          <p:cNvGraphicFramePr>
            <a:graphicFrameLocks noGrp="1"/>
          </p:cNvGraphicFramePr>
          <p:nvPr/>
        </p:nvGraphicFramePr>
        <p:xfrm>
          <a:off x="7596188" y="4149725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6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5021" name="矩形 52"/>
          <p:cNvSpPr>
            <a:spLocks noChangeArrowheads="1"/>
          </p:cNvSpPr>
          <p:nvPr/>
        </p:nvSpPr>
        <p:spPr bwMode="auto">
          <a:xfrm>
            <a:off x="2700338" y="5013325"/>
            <a:ext cx="28733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b"/>
          <a:lstStyle/>
          <a:p>
            <a:r>
              <a:rPr kumimoji="0" lang="en-US" altLang="zh-TW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x</a:t>
            </a:r>
            <a:endParaRPr kumimoji="0" lang="zh-TW" altLang="en-US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35022" name="矩形 52"/>
          <p:cNvSpPr>
            <a:spLocks noChangeArrowheads="1"/>
          </p:cNvSpPr>
          <p:nvPr/>
        </p:nvSpPr>
        <p:spPr bwMode="auto">
          <a:xfrm>
            <a:off x="827088" y="4797425"/>
            <a:ext cx="43338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b"/>
          <a:lstStyle/>
          <a:p>
            <a:pPr algn="r"/>
            <a:r>
              <a:rPr kumimoji="0" lang="en-US" altLang="zh-TW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top</a:t>
            </a:r>
            <a:endParaRPr kumimoji="0" lang="zh-TW" altLang="en-US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35023" name="矩形 52"/>
          <p:cNvSpPr>
            <a:spLocks noChangeArrowheads="1"/>
          </p:cNvSpPr>
          <p:nvPr/>
        </p:nvSpPr>
        <p:spPr bwMode="auto">
          <a:xfrm>
            <a:off x="2700338" y="5589588"/>
            <a:ext cx="28733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b"/>
          <a:lstStyle/>
          <a:p>
            <a:r>
              <a:rPr kumimoji="0" lang="en-US" altLang="zh-TW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y</a:t>
            </a:r>
            <a:endParaRPr kumimoji="0" lang="zh-TW" altLang="en-US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graphicFrame>
        <p:nvGraphicFramePr>
          <p:cNvPr id="132" name="表格 131"/>
          <p:cNvGraphicFramePr>
            <a:graphicFrameLocks noGrp="1"/>
          </p:cNvGraphicFramePr>
          <p:nvPr/>
        </p:nvGraphicFramePr>
        <p:xfrm>
          <a:off x="2413000" y="5013325"/>
          <a:ext cx="28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90000" marR="90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3" name="表格 132"/>
          <p:cNvGraphicFramePr>
            <a:graphicFrameLocks noGrp="1"/>
          </p:cNvGraphicFramePr>
          <p:nvPr/>
        </p:nvGraphicFramePr>
        <p:xfrm>
          <a:off x="2413000" y="5589588"/>
          <a:ext cx="28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90000" marR="90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4" name="表格 133"/>
          <p:cNvGraphicFramePr>
            <a:graphicFrameLocks noGrp="1"/>
          </p:cNvGraphicFramePr>
          <p:nvPr/>
        </p:nvGraphicFramePr>
        <p:xfrm>
          <a:off x="1260475" y="4797425"/>
          <a:ext cx="28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90000" marR="90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5" name="表格 134"/>
          <p:cNvGraphicFramePr>
            <a:graphicFrameLocks noGrp="1"/>
          </p:cNvGraphicFramePr>
          <p:nvPr/>
        </p:nvGraphicFramePr>
        <p:xfrm>
          <a:off x="5580063" y="1700213"/>
          <a:ext cx="3456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2</a:t>
                      </a:r>
                      <a:endParaRPr lang="zh-TW" altLang="en-US" sz="1600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3</a:t>
                      </a:r>
                      <a:endParaRPr lang="zh-TW" altLang="en-US" sz="1600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4</a:t>
                      </a:r>
                      <a:endParaRPr lang="zh-TW" altLang="en-US" sz="1600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5</a:t>
                      </a:r>
                      <a:endParaRPr lang="zh-TW" altLang="en-US" sz="1600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6</a:t>
                      </a:r>
                      <a:endParaRPr lang="zh-TW" altLang="en-US" sz="1600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7</a:t>
                      </a:r>
                      <a:endParaRPr lang="zh-TW" altLang="en-US" sz="1600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8</a:t>
                      </a:r>
                      <a:endParaRPr lang="zh-TW" altLang="en-US" sz="1600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9</a:t>
                      </a:r>
                      <a:endParaRPr lang="zh-TW" altLang="en-US" sz="1600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10</a:t>
                      </a:r>
                      <a:endParaRPr lang="zh-TW" altLang="en-US" sz="1600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11</a:t>
                      </a:r>
                      <a:endParaRPr lang="zh-TW" altLang="en-US" sz="1600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5082" name="矩形 52"/>
          <p:cNvSpPr>
            <a:spLocks noChangeArrowheads="1"/>
          </p:cNvSpPr>
          <p:nvPr/>
        </p:nvSpPr>
        <p:spPr bwMode="auto">
          <a:xfrm>
            <a:off x="5148263" y="1989138"/>
            <a:ext cx="4318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b"/>
          <a:lstStyle/>
          <a:p>
            <a:pPr algn="r"/>
            <a:r>
              <a:rPr kumimoji="0" lang="en-US" altLang="zh-TW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out</a:t>
            </a:r>
            <a:endParaRPr kumimoji="0" lang="zh-TW" altLang="en-US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137" name="文字方塊 136"/>
          <p:cNvSpPr txBox="1"/>
          <p:nvPr/>
        </p:nvSpPr>
        <p:spPr>
          <a:xfrm>
            <a:off x="3563938" y="6165850"/>
            <a:ext cx="4608512" cy="431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rgbClr val="0000FF"/>
            </a:solidFill>
          </a:ln>
        </p:spPr>
        <p:txBody>
          <a:bodyPr anchor="ctr"/>
          <a:lstStyle/>
          <a:p>
            <a:pPr>
              <a:defRPr/>
            </a:pPr>
            <a:r>
              <a:rPr lang="en-US" altLang="zh-TW" sz="2000" dirty="0"/>
              <a:t> </a:t>
            </a:r>
            <a:endParaRPr lang="zh-TW" altLang="en-US" sz="2000" dirty="0"/>
          </a:p>
        </p:txBody>
      </p:sp>
      <p:graphicFrame>
        <p:nvGraphicFramePr>
          <p:cNvPr id="60" name="表格 59"/>
          <p:cNvGraphicFramePr>
            <a:graphicFrameLocks noGrp="1"/>
          </p:cNvGraphicFramePr>
          <p:nvPr/>
        </p:nvGraphicFramePr>
        <p:xfrm>
          <a:off x="7740650" y="117475"/>
          <a:ext cx="864000" cy="1296000"/>
        </p:xfrm>
        <a:graphic>
          <a:graphicData uri="http://schemas.openxmlformats.org/drawingml/2006/table">
            <a:tbl>
              <a:tblPr firstRow="1" bandRow="1"/>
              <a:tblGrid>
                <a:gridCol w="8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>
                      <a:defPPr>
                        <a:defRPr lang="zh-TW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ctr"/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>
                      <a:defPPr>
                        <a:defRPr lang="zh-TW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ctr"/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>
                      <a:defPPr>
                        <a:defRPr lang="zh-TW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ctr"/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1" name="矩形 52"/>
          <p:cNvSpPr>
            <a:spLocks noChangeArrowheads="1"/>
          </p:cNvSpPr>
          <p:nvPr/>
        </p:nvSpPr>
        <p:spPr bwMode="auto">
          <a:xfrm>
            <a:off x="1115568" y="3429000"/>
            <a:ext cx="576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b" anchorCtr="0"/>
          <a:lstStyle/>
          <a:p>
            <a:pPr algn="r"/>
            <a:r>
              <a:rPr kumimoji="0" lang="en-US" altLang="zh-TW" i="1" dirty="0" err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seq</a:t>
            </a:r>
            <a:endParaRPr kumimoji="0" lang="zh-TW" altLang="en-US" i="1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內容版面配置區 1"/>
          <p:cNvSpPr>
            <a:spLocks noGrp="1"/>
          </p:cNvSpPr>
          <p:nvPr>
            <p:ph idx="1"/>
          </p:nvPr>
        </p:nvSpPr>
        <p:spPr>
          <a:xfrm>
            <a:off x="251460" y="260351"/>
            <a:ext cx="6480000" cy="1584000"/>
          </a:xfrm>
        </p:spPr>
        <p:txBody>
          <a:bodyPr/>
          <a:lstStyle/>
          <a:p>
            <a:pPr lvl="0"/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i = 0; i &lt; n;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out[ i ] )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cout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"\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nNew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 class :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&lt;&lt;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setw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( 5 ) &lt;&lt;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i;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out[ i ]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false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x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seq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i ];    top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nullptr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sz="1800" b="1" dirty="0">
              <a:solidFill>
                <a:prstClr val="black"/>
              </a:solidFill>
              <a:latin typeface="Courier New" pitchFamily="49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1692275" y="2997200"/>
          <a:ext cx="6912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[0]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[1]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[2]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[3]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[4]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[5]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[6]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[7]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[8]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[9]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[10]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[11]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835150" y="4149725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11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1835150" y="5157788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4</a:t>
                      </a:r>
                      <a:endParaRPr lang="zh-TW" altLang="en-US" sz="1600" dirty="0"/>
                    </a:p>
                  </a:txBody>
                  <a:tcPr marL="90000" marR="90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90000" marR="90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2" name="直線單箭頭接點 21"/>
          <p:cNvCxnSpPr/>
          <p:nvPr/>
        </p:nvCxnSpPr>
        <p:spPr>
          <a:xfrm rot="5400000">
            <a:off x="1692276" y="3860800"/>
            <a:ext cx="576262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/>
          <p:nvPr/>
        </p:nvCxnSpPr>
        <p:spPr>
          <a:xfrm rot="16200000" flipH="1">
            <a:off x="1691481" y="4869657"/>
            <a:ext cx="576263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/>
          <p:nvPr/>
        </p:nvCxnSpPr>
        <p:spPr>
          <a:xfrm rot="5400000">
            <a:off x="3420270" y="3860006"/>
            <a:ext cx="576262" cy="3175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/>
          <p:nvPr/>
        </p:nvCxnSpPr>
        <p:spPr>
          <a:xfrm rot="5400000">
            <a:off x="3421062" y="4868863"/>
            <a:ext cx="576263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/>
          <p:nvPr/>
        </p:nvCxnSpPr>
        <p:spPr>
          <a:xfrm rot="5400000">
            <a:off x="3997326" y="3860800"/>
            <a:ext cx="576262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/>
          <p:nvPr/>
        </p:nvCxnSpPr>
        <p:spPr>
          <a:xfrm rot="5400000">
            <a:off x="5147470" y="3860006"/>
            <a:ext cx="576262" cy="3175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/>
          <p:nvPr/>
        </p:nvCxnSpPr>
        <p:spPr>
          <a:xfrm rot="5400000">
            <a:off x="6299995" y="3860006"/>
            <a:ext cx="576262" cy="3175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/>
          <p:nvPr/>
        </p:nvCxnSpPr>
        <p:spPr>
          <a:xfrm rot="5400000">
            <a:off x="8029576" y="3860800"/>
            <a:ext cx="576262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/>
          <p:nvPr/>
        </p:nvCxnSpPr>
        <p:spPr>
          <a:xfrm rot="5400000">
            <a:off x="2268538" y="3860800"/>
            <a:ext cx="576262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/>
          <p:nvPr/>
        </p:nvCxnSpPr>
        <p:spPr>
          <a:xfrm rot="5400000">
            <a:off x="2844801" y="3860800"/>
            <a:ext cx="576262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/>
          <p:nvPr/>
        </p:nvCxnSpPr>
        <p:spPr>
          <a:xfrm rot="5400000">
            <a:off x="4572001" y="3860800"/>
            <a:ext cx="576262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/>
          <p:nvPr/>
        </p:nvCxnSpPr>
        <p:spPr>
          <a:xfrm rot="5400000">
            <a:off x="5724526" y="3860800"/>
            <a:ext cx="576262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/>
          <p:nvPr/>
        </p:nvCxnSpPr>
        <p:spPr>
          <a:xfrm rot="5400000">
            <a:off x="6877051" y="3860800"/>
            <a:ext cx="576262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/>
          <p:nvPr/>
        </p:nvCxnSpPr>
        <p:spPr>
          <a:xfrm rot="5400000">
            <a:off x="7452519" y="3861594"/>
            <a:ext cx="57626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表格 39"/>
          <p:cNvGraphicFramePr>
            <a:graphicFrameLocks noGrp="1"/>
          </p:cNvGraphicFramePr>
          <p:nvPr/>
        </p:nvGraphicFramePr>
        <p:xfrm>
          <a:off x="2411413" y="4149725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3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1" name="表格 40"/>
          <p:cNvGraphicFramePr>
            <a:graphicFrameLocks noGrp="1"/>
          </p:cNvGraphicFramePr>
          <p:nvPr/>
        </p:nvGraphicFramePr>
        <p:xfrm>
          <a:off x="2987675" y="4149725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11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2" name="表格 41"/>
          <p:cNvGraphicFramePr>
            <a:graphicFrameLocks noGrp="1"/>
          </p:cNvGraphicFramePr>
          <p:nvPr/>
        </p:nvGraphicFramePr>
        <p:xfrm>
          <a:off x="3563938" y="4149725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5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3" name="表格 42"/>
          <p:cNvGraphicFramePr>
            <a:graphicFrameLocks noGrp="1"/>
          </p:cNvGraphicFramePr>
          <p:nvPr/>
        </p:nvGraphicFramePr>
        <p:xfrm>
          <a:off x="3563938" y="5157788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44" name="直線單箭頭接點 43"/>
          <p:cNvCxnSpPr/>
          <p:nvPr/>
        </p:nvCxnSpPr>
        <p:spPr>
          <a:xfrm rot="16200000" flipH="1">
            <a:off x="3996531" y="4869657"/>
            <a:ext cx="576263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5" name="表格 44"/>
          <p:cNvGraphicFramePr>
            <a:graphicFrameLocks noGrp="1"/>
          </p:cNvGraphicFramePr>
          <p:nvPr/>
        </p:nvGraphicFramePr>
        <p:xfrm>
          <a:off x="4140200" y="4149725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7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6" name="表格 45"/>
          <p:cNvGraphicFramePr>
            <a:graphicFrameLocks noGrp="1"/>
          </p:cNvGraphicFramePr>
          <p:nvPr/>
        </p:nvGraphicFramePr>
        <p:xfrm>
          <a:off x="4140200" y="5157788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47" name="直線單箭頭接點 46"/>
          <p:cNvCxnSpPr/>
          <p:nvPr/>
        </p:nvCxnSpPr>
        <p:spPr>
          <a:xfrm rot="5400000">
            <a:off x="6300787" y="4868863"/>
            <a:ext cx="576263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表格 47"/>
          <p:cNvGraphicFramePr>
            <a:graphicFrameLocks noGrp="1"/>
          </p:cNvGraphicFramePr>
          <p:nvPr/>
        </p:nvGraphicFramePr>
        <p:xfrm>
          <a:off x="6443663" y="4149725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6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9" name="表格 48"/>
          <p:cNvGraphicFramePr>
            <a:graphicFrameLocks noGrp="1"/>
          </p:cNvGraphicFramePr>
          <p:nvPr/>
        </p:nvGraphicFramePr>
        <p:xfrm>
          <a:off x="6443663" y="5157788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9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50" name="直線單箭頭接點 49"/>
          <p:cNvCxnSpPr/>
          <p:nvPr/>
        </p:nvCxnSpPr>
        <p:spPr>
          <a:xfrm rot="16200000" flipH="1">
            <a:off x="8028781" y="4869657"/>
            <a:ext cx="576263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1" name="表格 50"/>
          <p:cNvGraphicFramePr>
            <a:graphicFrameLocks noGrp="1"/>
          </p:cNvGraphicFramePr>
          <p:nvPr/>
        </p:nvGraphicFramePr>
        <p:xfrm>
          <a:off x="8172450" y="4149725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2" name="表格 51"/>
          <p:cNvGraphicFramePr>
            <a:graphicFrameLocks noGrp="1"/>
          </p:cNvGraphicFramePr>
          <p:nvPr/>
        </p:nvGraphicFramePr>
        <p:xfrm>
          <a:off x="8172450" y="5157788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2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53" name="直線單箭頭接點 52"/>
          <p:cNvCxnSpPr/>
          <p:nvPr/>
        </p:nvCxnSpPr>
        <p:spPr>
          <a:xfrm rot="5400000">
            <a:off x="5148262" y="4868863"/>
            <a:ext cx="576263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4" name="表格 53"/>
          <p:cNvGraphicFramePr>
            <a:graphicFrameLocks noGrp="1"/>
          </p:cNvGraphicFramePr>
          <p:nvPr/>
        </p:nvGraphicFramePr>
        <p:xfrm>
          <a:off x="5292725" y="4149725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8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5" name="表格 54"/>
          <p:cNvGraphicFramePr>
            <a:graphicFrameLocks noGrp="1"/>
          </p:cNvGraphicFramePr>
          <p:nvPr/>
        </p:nvGraphicFramePr>
        <p:xfrm>
          <a:off x="5292725" y="5157788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6" name="表格 55"/>
          <p:cNvGraphicFramePr>
            <a:graphicFrameLocks noGrp="1"/>
          </p:cNvGraphicFramePr>
          <p:nvPr/>
        </p:nvGraphicFramePr>
        <p:xfrm>
          <a:off x="4716463" y="4149725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3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7" name="表格 56"/>
          <p:cNvGraphicFramePr>
            <a:graphicFrameLocks noGrp="1"/>
          </p:cNvGraphicFramePr>
          <p:nvPr/>
        </p:nvGraphicFramePr>
        <p:xfrm>
          <a:off x="5867400" y="4149725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4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8" name="表格 57"/>
          <p:cNvGraphicFramePr>
            <a:graphicFrameLocks noGrp="1"/>
          </p:cNvGraphicFramePr>
          <p:nvPr/>
        </p:nvGraphicFramePr>
        <p:xfrm>
          <a:off x="7019925" y="4149725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8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9" name="表格 58"/>
          <p:cNvGraphicFramePr>
            <a:graphicFrameLocks noGrp="1"/>
          </p:cNvGraphicFramePr>
          <p:nvPr/>
        </p:nvGraphicFramePr>
        <p:xfrm>
          <a:off x="7596188" y="4149725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6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6045" name="矩形 52"/>
          <p:cNvSpPr>
            <a:spLocks noChangeArrowheads="1"/>
          </p:cNvSpPr>
          <p:nvPr/>
        </p:nvSpPr>
        <p:spPr bwMode="auto">
          <a:xfrm>
            <a:off x="2700338" y="5013325"/>
            <a:ext cx="28733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b"/>
          <a:lstStyle/>
          <a:p>
            <a:r>
              <a:rPr kumimoji="0" lang="en-US" altLang="zh-TW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x</a:t>
            </a:r>
            <a:endParaRPr kumimoji="0" lang="zh-TW" altLang="en-US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36046" name="矩形 52"/>
          <p:cNvSpPr>
            <a:spLocks noChangeArrowheads="1"/>
          </p:cNvSpPr>
          <p:nvPr/>
        </p:nvSpPr>
        <p:spPr bwMode="auto">
          <a:xfrm>
            <a:off x="827088" y="4797425"/>
            <a:ext cx="43338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b"/>
          <a:lstStyle/>
          <a:p>
            <a:pPr algn="r"/>
            <a:r>
              <a:rPr kumimoji="0" lang="en-US" altLang="zh-TW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top</a:t>
            </a:r>
            <a:endParaRPr kumimoji="0" lang="zh-TW" altLang="en-US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36047" name="矩形 52"/>
          <p:cNvSpPr>
            <a:spLocks noChangeArrowheads="1"/>
          </p:cNvSpPr>
          <p:nvPr/>
        </p:nvSpPr>
        <p:spPr bwMode="auto">
          <a:xfrm>
            <a:off x="2700338" y="5589588"/>
            <a:ext cx="28733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b"/>
          <a:lstStyle/>
          <a:p>
            <a:r>
              <a:rPr kumimoji="0" lang="en-US" altLang="zh-TW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y</a:t>
            </a:r>
            <a:endParaRPr kumimoji="0" lang="zh-TW" altLang="en-US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graphicFrame>
        <p:nvGraphicFramePr>
          <p:cNvPr id="132" name="表格 131"/>
          <p:cNvGraphicFramePr>
            <a:graphicFrameLocks noGrp="1"/>
          </p:cNvGraphicFramePr>
          <p:nvPr/>
        </p:nvGraphicFramePr>
        <p:xfrm>
          <a:off x="2413000" y="5013325"/>
          <a:ext cx="28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90000" marR="90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3" name="表格 132"/>
          <p:cNvGraphicFramePr>
            <a:graphicFrameLocks noGrp="1"/>
          </p:cNvGraphicFramePr>
          <p:nvPr/>
        </p:nvGraphicFramePr>
        <p:xfrm>
          <a:off x="2413000" y="5589588"/>
          <a:ext cx="28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90000" marR="90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4" name="表格 133"/>
          <p:cNvGraphicFramePr>
            <a:graphicFrameLocks noGrp="1"/>
          </p:cNvGraphicFramePr>
          <p:nvPr/>
        </p:nvGraphicFramePr>
        <p:xfrm>
          <a:off x="1260475" y="4797425"/>
          <a:ext cx="28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 marL="90000" marR="90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5" name="表格 134"/>
          <p:cNvGraphicFramePr>
            <a:graphicFrameLocks noGrp="1"/>
          </p:cNvGraphicFramePr>
          <p:nvPr/>
        </p:nvGraphicFramePr>
        <p:xfrm>
          <a:off x="5580063" y="1700213"/>
          <a:ext cx="3456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2</a:t>
                      </a:r>
                      <a:endParaRPr lang="zh-TW" altLang="en-US" sz="1600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3</a:t>
                      </a:r>
                      <a:endParaRPr lang="zh-TW" altLang="en-US" sz="1600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4</a:t>
                      </a:r>
                      <a:endParaRPr lang="zh-TW" altLang="en-US" sz="1600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5</a:t>
                      </a:r>
                      <a:endParaRPr lang="zh-TW" altLang="en-US" sz="1600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6</a:t>
                      </a:r>
                      <a:endParaRPr lang="zh-TW" altLang="en-US" sz="1600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7</a:t>
                      </a:r>
                      <a:endParaRPr lang="zh-TW" altLang="en-US" sz="1600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8</a:t>
                      </a:r>
                      <a:endParaRPr lang="zh-TW" altLang="en-US" sz="1600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9</a:t>
                      </a:r>
                      <a:endParaRPr lang="zh-TW" altLang="en-US" sz="1600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10</a:t>
                      </a:r>
                      <a:endParaRPr lang="zh-TW" altLang="en-US" sz="1600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11</a:t>
                      </a:r>
                      <a:endParaRPr lang="zh-TW" altLang="en-US" sz="1600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6106" name="矩形 52"/>
          <p:cNvSpPr>
            <a:spLocks noChangeArrowheads="1"/>
          </p:cNvSpPr>
          <p:nvPr/>
        </p:nvSpPr>
        <p:spPr bwMode="auto">
          <a:xfrm>
            <a:off x="5148263" y="1989138"/>
            <a:ext cx="4318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b"/>
          <a:lstStyle/>
          <a:p>
            <a:pPr algn="r"/>
            <a:r>
              <a:rPr kumimoji="0" lang="en-US" altLang="zh-TW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out</a:t>
            </a:r>
            <a:endParaRPr kumimoji="0" lang="zh-TW" altLang="en-US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137" name="文字方塊 136"/>
          <p:cNvSpPr txBox="1"/>
          <p:nvPr/>
        </p:nvSpPr>
        <p:spPr>
          <a:xfrm>
            <a:off x="3563938" y="6165850"/>
            <a:ext cx="4608512" cy="431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rgbClr val="0000FF"/>
            </a:solidFill>
          </a:ln>
        </p:spPr>
        <p:txBody>
          <a:bodyPr anchor="ctr"/>
          <a:lstStyle/>
          <a:p>
            <a:pPr>
              <a:defRPr/>
            </a:pPr>
            <a:r>
              <a:rPr lang="en-US" altLang="zh-TW" sz="2000" dirty="0"/>
              <a:t>New class :  0   </a:t>
            </a:r>
            <a:endParaRPr lang="zh-TW" altLang="en-US" sz="2000" dirty="0"/>
          </a:p>
        </p:txBody>
      </p:sp>
      <p:cxnSp>
        <p:nvCxnSpPr>
          <p:cNvPr id="60" name="直線單箭頭接點 59"/>
          <p:cNvCxnSpPr/>
          <p:nvPr/>
        </p:nvCxnSpPr>
        <p:spPr>
          <a:xfrm rot="16200000" flipV="1">
            <a:off x="2051843" y="4653757"/>
            <a:ext cx="576263" cy="431800"/>
          </a:xfrm>
          <a:prstGeom prst="straightConnector1">
            <a:avLst/>
          </a:prstGeom>
          <a:ln w="19050">
            <a:solidFill>
              <a:srgbClr val="C0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1" name="表格 60"/>
          <p:cNvGraphicFramePr>
            <a:graphicFrameLocks noGrp="1"/>
          </p:cNvGraphicFramePr>
          <p:nvPr/>
        </p:nvGraphicFramePr>
        <p:xfrm>
          <a:off x="7740650" y="117475"/>
          <a:ext cx="864000" cy="1296000"/>
        </p:xfrm>
        <a:graphic>
          <a:graphicData uri="http://schemas.openxmlformats.org/drawingml/2006/table">
            <a:tbl>
              <a:tblPr firstRow="1" bandRow="1"/>
              <a:tblGrid>
                <a:gridCol w="8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>
                      <a:defPPr>
                        <a:defRPr lang="zh-TW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ctr"/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>
                      <a:defPPr>
                        <a:defRPr lang="zh-TW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ctr"/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>
                      <a:defPPr>
                        <a:defRPr lang="zh-TW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ctr"/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2" name="矩形 52"/>
          <p:cNvSpPr>
            <a:spLocks noChangeArrowheads="1"/>
          </p:cNvSpPr>
          <p:nvPr/>
        </p:nvSpPr>
        <p:spPr bwMode="auto">
          <a:xfrm>
            <a:off x="1115568" y="3429000"/>
            <a:ext cx="576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b" anchorCtr="0"/>
          <a:lstStyle/>
          <a:p>
            <a:pPr algn="r"/>
            <a:r>
              <a:rPr kumimoji="0" lang="en-US" altLang="zh-TW" i="1" dirty="0" err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seq</a:t>
            </a:r>
            <a:endParaRPr kumimoji="0" lang="zh-TW" altLang="en-US" i="1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1800"/>
              </a:lnSpc>
            </a:pP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true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 {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>
              <a:lnSpc>
                <a:spcPts val="1800"/>
              </a:lnSpc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x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</a:t>
            </a:r>
            <a:r>
              <a:rPr lang="zh-TW" altLang="en-US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>
              <a:lnSpc>
                <a:spcPts val="1800"/>
              </a:lnSpc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j = x-&gt;data;</a:t>
            </a:r>
          </a:p>
          <a:p>
            <a:pPr>
              <a:lnSpc>
                <a:spcPts val="1800"/>
              </a:lnSpc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out[ j ]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</a:t>
            </a:r>
            <a:r>
              <a:rPr lang="zh-TW" altLang="en-US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>
              <a:lnSpc>
                <a:spcPts val="1800"/>
              </a:lnSpc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cout </a:t>
            </a:r>
            <a:r>
              <a:rPr lang="en-US" altLang="zh-TW" dirty="0">
                <a:ea typeface="細明體" panose="02020509000000000000" pitchFamily="49" charset="-120"/>
              </a:rPr>
              <a:t>&lt;&lt; </a:t>
            </a:r>
            <a:r>
              <a:rPr lang="en-US" altLang="zh-TW" dirty="0" err="1">
                <a:ea typeface="細明體" panose="02020509000000000000" pitchFamily="49" charset="-120"/>
              </a:rPr>
              <a:t>setw</a:t>
            </a:r>
            <a:r>
              <a:rPr lang="en-US" altLang="zh-TW" dirty="0">
                <a:ea typeface="細明體" panose="02020509000000000000" pitchFamily="49" charset="-120"/>
              </a:rPr>
              <a:t>( 5 ) &lt;&lt;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j;  out[ j ]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false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>
              <a:lnSpc>
                <a:spcPts val="1800"/>
              </a:lnSpc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y = x-&gt;link; x-&gt;link = top; top = x;  x = y;</a:t>
            </a:r>
          </a:p>
          <a:p>
            <a:pPr>
              <a:lnSpc>
                <a:spcPts val="1800"/>
              </a:lnSpc>
            </a:pPr>
            <a:r>
              <a:rPr lang="zh-TW" altLang="en-US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>
              <a:lnSpc>
                <a:spcPts val="1800"/>
              </a:lnSpc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else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x = x-&gt;link;</a:t>
            </a:r>
          </a:p>
          <a:p>
            <a:pPr>
              <a:lnSpc>
                <a:spcPts val="1800"/>
              </a:lnSpc>
            </a:pPr>
            <a:r>
              <a:rPr lang="zh-TW" altLang="en-US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>
              <a:lnSpc>
                <a:spcPts val="1800"/>
              </a:lnSpc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!top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break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>
              <a:lnSpc>
                <a:spcPts val="1800"/>
              </a:lnSpc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x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seq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top-&gt;data ];  top = top-&gt;link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>
              <a:lnSpc>
                <a:spcPts val="1800"/>
              </a:lnSpc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b="1" dirty="0" smtClean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1692275" y="2997200"/>
          <a:ext cx="6912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[0]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[1]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[2]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[3]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[4]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[5]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[6]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[7]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[8]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[9]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[10]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[11]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835150" y="4149725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11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1835150" y="5157788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4</a:t>
                      </a:r>
                      <a:endParaRPr lang="zh-TW" altLang="en-US" sz="1600" dirty="0"/>
                    </a:p>
                  </a:txBody>
                  <a:tcPr marL="90000" marR="90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90000" marR="90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2" name="直線單箭頭接點 21"/>
          <p:cNvCxnSpPr/>
          <p:nvPr/>
        </p:nvCxnSpPr>
        <p:spPr>
          <a:xfrm rot="5400000">
            <a:off x="1692276" y="3860800"/>
            <a:ext cx="576262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/>
          <p:nvPr/>
        </p:nvCxnSpPr>
        <p:spPr>
          <a:xfrm rot="16200000" flipH="1">
            <a:off x="1691481" y="4869657"/>
            <a:ext cx="576263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/>
          <p:nvPr/>
        </p:nvCxnSpPr>
        <p:spPr>
          <a:xfrm rot="5400000">
            <a:off x="3420270" y="3860006"/>
            <a:ext cx="576262" cy="3175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/>
          <p:nvPr/>
        </p:nvCxnSpPr>
        <p:spPr>
          <a:xfrm rot="5400000">
            <a:off x="3421062" y="4868863"/>
            <a:ext cx="576263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/>
          <p:nvPr/>
        </p:nvCxnSpPr>
        <p:spPr>
          <a:xfrm rot="5400000">
            <a:off x="3997326" y="3860800"/>
            <a:ext cx="576262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/>
          <p:nvPr/>
        </p:nvCxnSpPr>
        <p:spPr>
          <a:xfrm rot="5400000">
            <a:off x="5147470" y="3860006"/>
            <a:ext cx="576262" cy="3175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/>
          <p:nvPr/>
        </p:nvCxnSpPr>
        <p:spPr>
          <a:xfrm rot="5400000">
            <a:off x="6299995" y="3860006"/>
            <a:ext cx="576262" cy="3175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/>
          <p:nvPr/>
        </p:nvCxnSpPr>
        <p:spPr>
          <a:xfrm rot="5400000">
            <a:off x="8029576" y="3860800"/>
            <a:ext cx="576262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/>
          <p:nvPr/>
        </p:nvCxnSpPr>
        <p:spPr>
          <a:xfrm rot="5400000">
            <a:off x="2268538" y="3860800"/>
            <a:ext cx="576262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/>
          <p:nvPr/>
        </p:nvCxnSpPr>
        <p:spPr>
          <a:xfrm rot="5400000">
            <a:off x="2844801" y="3860800"/>
            <a:ext cx="576262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/>
          <p:nvPr/>
        </p:nvCxnSpPr>
        <p:spPr>
          <a:xfrm rot="5400000">
            <a:off x="4572001" y="3860800"/>
            <a:ext cx="576262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/>
          <p:nvPr/>
        </p:nvCxnSpPr>
        <p:spPr>
          <a:xfrm rot="5400000">
            <a:off x="5724526" y="3860800"/>
            <a:ext cx="576262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/>
          <p:nvPr/>
        </p:nvCxnSpPr>
        <p:spPr>
          <a:xfrm rot="5400000">
            <a:off x="6877051" y="3860800"/>
            <a:ext cx="576262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/>
          <p:nvPr/>
        </p:nvCxnSpPr>
        <p:spPr>
          <a:xfrm rot="5400000">
            <a:off x="7452519" y="3861594"/>
            <a:ext cx="57626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表格 39"/>
          <p:cNvGraphicFramePr>
            <a:graphicFrameLocks noGrp="1"/>
          </p:cNvGraphicFramePr>
          <p:nvPr/>
        </p:nvGraphicFramePr>
        <p:xfrm>
          <a:off x="2411413" y="4149725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3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1" name="表格 40"/>
          <p:cNvGraphicFramePr>
            <a:graphicFrameLocks noGrp="1"/>
          </p:cNvGraphicFramePr>
          <p:nvPr/>
        </p:nvGraphicFramePr>
        <p:xfrm>
          <a:off x="2987675" y="4149725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11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2" name="表格 41"/>
          <p:cNvGraphicFramePr>
            <a:graphicFrameLocks noGrp="1"/>
          </p:cNvGraphicFramePr>
          <p:nvPr/>
        </p:nvGraphicFramePr>
        <p:xfrm>
          <a:off x="3563938" y="4149725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5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3" name="表格 42"/>
          <p:cNvGraphicFramePr>
            <a:graphicFrameLocks noGrp="1"/>
          </p:cNvGraphicFramePr>
          <p:nvPr/>
        </p:nvGraphicFramePr>
        <p:xfrm>
          <a:off x="3563938" y="5157788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44" name="直線單箭頭接點 43"/>
          <p:cNvCxnSpPr/>
          <p:nvPr/>
        </p:nvCxnSpPr>
        <p:spPr>
          <a:xfrm rot="16200000" flipH="1">
            <a:off x="3996531" y="4869657"/>
            <a:ext cx="576263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5" name="表格 44"/>
          <p:cNvGraphicFramePr>
            <a:graphicFrameLocks noGrp="1"/>
          </p:cNvGraphicFramePr>
          <p:nvPr/>
        </p:nvGraphicFramePr>
        <p:xfrm>
          <a:off x="4140200" y="4149725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7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6" name="表格 45"/>
          <p:cNvGraphicFramePr>
            <a:graphicFrameLocks noGrp="1"/>
          </p:cNvGraphicFramePr>
          <p:nvPr/>
        </p:nvGraphicFramePr>
        <p:xfrm>
          <a:off x="4140200" y="5157788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47" name="直線單箭頭接點 46"/>
          <p:cNvCxnSpPr/>
          <p:nvPr/>
        </p:nvCxnSpPr>
        <p:spPr>
          <a:xfrm rot="5400000">
            <a:off x="6300787" y="4868863"/>
            <a:ext cx="576263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表格 47"/>
          <p:cNvGraphicFramePr>
            <a:graphicFrameLocks noGrp="1"/>
          </p:cNvGraphicFramePr>
          <p:nvPr/>
        </p:nvGraphicFramePr>
        <p:xfrm>
          <a:off x="6443663" y="4149725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6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9" name="表格 48"/>
          <p:cNvGraphicFramePr>
            <a:graphicFrameLocks noGrp="1"/>
          </p:cNvGraphicFramePr>
          <p:nvPr/>
        </p:nvGraphicFramePr>
        <p:xfrm>
          <a:off x="6443663" y="5157788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9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50" name="直線單箭頭接點 49"/>
          <p:cNvCxnSpPr/>
          <p:nvPr/>
        </p:nvCxnSpPr>
        <p:spPr>
          <a:xfrm rot="16200000" flipH="1">
            <a:off x="8028781" y="4869657"/>
            <a:ext cx="576263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1" name="表格 50"/>
          <p:cNvGraphicFramePr>
            <a:graphicFrameLocks noGrp="1"/>
          </p:cNvGraphicFramePr>
          <p:nvPr/>
        </p:nvGraphicFramePr>
        <p:xfrm>
          <a:off x="8172450" y="4149725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2" name="表格 51"/>
          <p:cNvGraphicFramePr>
            <a:graphicFrameLocks noGrp="1"/>
          </p:cNvGraphicFramePr>
          <p:nvPr/>
        </p:nvGraphicFramePr>
        <p:xfrm>
          <a:off x="8172450" y="5157788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2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53" name="直線單箭頭接點 52"/>
          <p:cNvCxnSpPr/>
          <p:nvPr/>
        </p:nvCxnSpPr>
        <p:spPr>
          <a:xfrm rot="5400000">
            <a:off x="5148262" y="4868863"/>
            <a:ext cx="576263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4" name="表格 53"/>
          <p:cNvGraphicFramePr>
            <a:graphicFrameLocks noGrp="1"/>
          </p:cNvGraphicFramePr>
          <p:nvPr/>
        </p:nvGraphicFramePr>
        <p:xfrm>
          <a:off x="5292725" y="4149725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8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5" name="表格 54"/>
          <p:cNvGraphicFramePr>
            <a:graphicFrameLocks noGrp="1"/>
          </p:cNvGraphicFramePr>
          <p:nvPr/>
        </p:nvGraphicFramePr>
        <p:xfrm>
          <a:off x="5292725" y="5157788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6" name="表格 55"/>
          <p:cNvGraphicFramePr>
            <a:graphicFrameLocks noGrp="1"/>
          </p:cNvGraphicFramePr>
          <p:nvPr/>
        </p:nvGraphicFramePr>
        <p:xfrm>
          <a:off x="4716463" y="4149725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3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7" name="表格 56"/>
          <p:cNvGraphicFramePr>
            <a:graphicFrameLocks noGrp="1"/>
          </p:cNvGraphicFramePr>
          <p:nvPr/>
        </p:nvGraphicFramePr>
        <p:xfrm>
          <a:off x="5867400" y="4149725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4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8" name="表格 57"/>
          <p:cNvGraphicFramePr>
            <a:graphicFrameLocks noGrp="1"/>
          </p:cNvGraphicFramePr>
          <p:nvPr/>
        </p:nvGraphicFramePr>
        <p:xfrm>
          <a:off x="7019925" y="4149725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8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9" name="表格 58"/>
          <p:cNvGraphicFramePr>
            <a:graphicFrameLocks noGrp="1"/>
          </p:cNvGraphicFramePr>
          <p:nvPr/>
        </p:nvGraphicFramePr>
        <p:xfrm>
          <a:off x="7596188" y="4149725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6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7069" name="矩形 52"/>
          <p:cNvSpPr>
            <a:spLocks noChangeArrowheads="1"/>
          </p:cNvSpPr>
          <p:nvPr/>
        </p:nvSpPr>
        <p:spPr bwMode="auto">
          <a:xfrm>
            <a:off x="2700338" y="5013325"/>
            <a:ext cx="28733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b"/>
          <a:lstStyle/>
          <a:p>
            <a:r>
              <a:rPr kumimoji="0" lang="en-US" altLang="zh-TW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x</a:t>
            </a:r>
            <a:endParaRPr kumimoji="0" lang="zh-TW" altLang="en-US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37070" name="矩形 52"/>
          <p:cNvSpPr>
            <a:spLocks noChangeArrowheads="1"/>
          </p:cNvSpPr>
          <p:nvPr/>
        </p:nvSpPr>
        <p:spPr bwMode="auto">
          <a:xfrm>
            <a:off x="827088" y="4797425"/>
            <a:ext cx="43338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b"/>
          <a:lstStyle/>
          <a:p>
            <a:pPr algn="r"/>
            <a:r>
              <a:rPr kumimoji="0" lang="en-US" altLang="zh-TW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top</a:t>
            </a:r>
            <a:endParaRPr kumimoji="0" lang="zh-TW" altLang="en-US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37071" name="矩形 52"/>
          <p:cNvSpPr>
            <a:spLocks noChangeArrowheads="1"/>
          </p:cNvSpPr>
          <p:nvPr/>
        </p:nvSpPr>
        <p:spPr bwMode="auto">
          <a:xfrm>
            <a:off x="2700338" y="5589588"/>
            <a:ext cx="28733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b"/>
          <a:lstStyle/>
          <a:p>
            <a:r>
              <a:rPr kumimoji="0" lang="en-US" altLang="zh-TW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y</a:t>
            </a:r>
            <a:endParaRPr kumimoji="0" lang="zh-TW" altLang="en-US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graphicFrame>
        <p:nvGraphicFramePr>
          <p:cNvPr id="132" name="表格 131"/>
          <p:cNvGraphicFramePr>
            <a:graphicFrameLocks noGrp="1"/>
          </p:cNvGraphicFramePr>
          <p:nvPr/>
        </p:nvGraphicFramePr>
        <p:xfrm>
          <a:off x="2413000" y="5013325"/>
          <a:ext cx="28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90000" marR="90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3" name="表格 132"/>
          <p:cNvGraphicFramePr>
            <a:graphicFrameLocks noGrp="1"/>
          </p:cNvGraphicFramePr>
          <p:nvPr/>
        </p:nvGraphicFramePr>
        <p:xfrm>
          <a:off x="2413000" y="5589588"/>
          <a:ext cx="28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90000" marR="90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4" name="表格 133"/>
          <p:cNvGraphicFramePr>
            <a:graphicFrameLocks noGrp="1"/>
          </p:cNvGraphicFramePr>
          <p:nvPr/>
        </p:nvGraphicFramePr>
        <p:xfrm>
          <a:off x="1260475" y="4797425"/>
          <a:ext cx="28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 marL="90000" marR="90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5" name="表格 134"/>
          <p:cNvGraphicFramePr>
            <a:graphicFrameLocks noGrp="1"/>
          </p:cNvGraphicFramePr>
          <p:nvPr/>
        </p:nvGraphicFramePr>
        <p:xfrm>
          <a:off x="5580063" y="1700213"/>
          <a:ext cx="3456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2</a:t>
                      </a:r>
                      <a:endParaRPr lang="zh-TW" altLang="en-US" sz="1600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3</a:t>
                      </a:r>
                      <a:endParaRPr lang="zh-TW" altLang="en-US" sz="1600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4</a:t>
                      </a:r>
                      <a:endParaRPr lang="zh-TW" altLang="en-US" sz="1600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5</a:t>
                      </a:r>
                      <a:endParaRPr lang="zh-TW" altLang="en-US" sz="1600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6</a:t>
                      </a:r>
                      <a:endParaRPr lang="zh-TW" altLang="en-US" sz="1600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7</a:t>
                      </a:r>
                      <a:endParaRPr lang="zh-TW" altLang="en-US" sz="1600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8</a:t>
                      </a:r>
                      <a:endParaRPr lang="zh-TW" altLang="en-US" sz="1600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9</a:t>
                      </a:r>
                      <a:endParaRPr lang="zh-TW" altLang="en-US" sz="1600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10</a:t>
                      </a:r>
                      <a:endParaRPr lang="zh-TW" altLang="en-US" sz="1600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11</a:t>
                      </a:r>
                      <a:endParaRPr lang="zh-TW" altLang="en-US" sz="1600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7130" name="矩形 52"/>
          <p:cNvSpPr>
            <a:spLocks noChangeArrowheads="1"/>
          </p:cNvSpPr>
          <p:nvPr/>
        </p:nvSpPr>
        <p:spPr bwMode="auto">
          <a:xfrm>
            <a:off x="5148263" y="1989138"/>
            <a:ext cx="4318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b"/>
          <a:lstStyle/>
          <a:p>
            <a:pPr algn="r"/>
            <a:r>
              <a:rPr kumimoji="0" lang="en-US" altLang="zh-TW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out</a:t>
            </a:r>
            <a:endParaRPr kumimoji="0" lang="zh-TW" altLang="en-US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cxnSp>
        <p:nvCxnSpPr>
          <p:cNvPr id="60" name="直線單箭頭接點 59"/>
          <p:cNvCxnSpPr/>
          <p:nvPr/>
        </p:nvCxnSpPr>
        <p:spPr>
          <a:xfrm rot="16200000" flipV="1">
            <a:off x="2051843" y="4653757"/>
            <a:ext cx="576263" cy="431800"/>
          </a:xfrm>
          <a:prstGeom prst="straightConnector1">
            <a:avLst/>
          </a:prstGeom>
          <a:ln w="19050">
            <a:solidFill>
              <a:srgbClr val="C0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1" name="表格 60"/>
          <p:cNvGraphicFramePr>
            <a:graphicFrameLocks noGrp="1"/>
          </p:cNvGraphicFramePr>
          <p:nvPr/>
        </p:nvGraphicFramePr>
        <p:xfrm>
          <a:off x="7740650" y="117475"/>
          <a:ext cx="864000" cy="1296000"/>
        </p:xfrm>
        <a:graphic>
          <a:graphicData uri="http://schemas.openxmlformats.org/drawingml/2006/table">
            <a:tbl>
              <a:tblPr firstRow="1" bandRow="1"/>
              <a:tblGrid>
                <a:gridCol w="8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>
                      <a:defPPr>
                        <a:defRPr lang="zh-TW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ctr"/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>
                      <a:defPPr>
                        <a:defRPr lang="zh-TW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ctr"/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>
                      <a:defPPr>
                        <a:defRPr lang="zh-TW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ctr"/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2" name="文字方塊 61"/>
          <p:cNvSpPr txBox="1"/>
          <p:nvPr/>
        </p:nvSpPr>
        <p:spPr>
          <a:xfrm>
            <a:off x="3563938" y="6165850"/>
            <a:ext cx="4608512" cy="431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rgbClr val="0000FF"/>
            </a:solidFill>
          </a:ln>
        </p:spPr>
        <p:txBody>
          <a:bodyPr anchor="ctr"/>
          <a:lstStyle/>
          <a:p>
            <a:pPr>
              <a:defRPr/>
            </a:pPr>
            <a:r>
              <a:rPr lang="en-US" altLang="zh-TW" sz="2000" dirty="0"/>
              <a:t>New class :  </a:t>
            </a:r>
            <a:r>
              <a:rPr lang="en-US" altLang="zh-TW" sz="2000" dirty="0" smtClean="0"/>
              <a:t>0 </a:t>
            </a:r>
            <a:endParaRPr lang="zh-TW" altLang="en-US" sz="2000" dirty="0"/>
          </a:p>
        </p:txBody>
      </p:sp>
      <p:sp>
        <p:nvSpPr>
          <p:cNvPr id="63" name="矩形 52"/>
          <p:cNvSpPr>
            <a:spLocks noChangeArrowheads="1"/>
          </p:cNvSpPr>
          <p:nvPr/>
        </p:nvSpPr>
        <p:spPr bwMode="auto">
          <a:xfrm>
            <a:off x="1115568" y="3429000"/>
            <a:ext cx="576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b" anchorCtr="0"/>
          <a:lstStyle/>
          <a:p>
            <a:pPr algn="r"/>
            <a:r>
              <a:rPr kumimoji="0" lang="en-US" altLang="zh-TW" i="1" dirty="0" err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seq</a:t>
            </a:r>
            <a:endParaRPr kumimoji="0" lang="zh-TW" altLang="en-US" i="1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lnSpc>
                <a:spcPts val="1800"/>
              </a:lnSpc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true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{</a:t>
            </a:r>
          </a:p>
          <a:p>
            <a:pPr lvl="0">
              <a:lnSpc>
                <a:spcPts val="18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x )</a:t>
            </a: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ts val="18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j = x-&gt;data;</a:t>
            </a:r>
          </a:p>
          <a:p>
            <a:pPr lvl="0">
              <a:lnSpc>
                <a:spcPts val="18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out[ j ] )</a:t>
            </a: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ts val="18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cout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&lt;&lt;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setw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( 5 ) &lt;&lt;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j;  out[ j ]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false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lnSpc>
                <a:spcPts val="18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y = x-&gt;link; x-&gt;link = top; top = x;  x = y;</a:t>
            </a:r>
          </a:p>
          <a:p>
            <a:pPr lvl="0">
              <a:lnSpc>
                <a:spcPts val="1800"/>
              </a:lnSpc>
            </a:pP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>
              <a:lnSpc>
                <a:spcPts val="18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else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x = x-&gt;link;</a:t>
            </a:r>
          </a:p>
          <a:p>
            <a:pPr lvl="0">
              <a:lnSpc>
                <a:spcPts val="1800"/>
              </a:lnSpc>
            </a:pP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>
              <a:lnSpc>
                <a:spcPts val="18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!top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break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lnSpc>
                <a:spcPts val="18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x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seq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top-&gt;data ];  top = top-&gt;link;</a:t>
            </a:r>
          </a:p>
          <a:p>
            <a:pPr lvl="0">
              <a:lnSpc>
                <a:spcPts val="18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sz="1800" b="1" dirty="0" smtClean="0">
              <a:latin typeface="Courier New" pitchFamily="49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1692275" y="2997200"/>
          <a:ext cx="6912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[0]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[1]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[2]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[3]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[4]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[5]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[6]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[7]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[8]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[9]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[10]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[11]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835150" y="4149725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11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1835150" y="5157788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4</a:t>
                      </a:r>
                      <a:endParaRPr lang="zh-TW" altLang="en-US" sz="1600" dirty="0"/>
                    </a:p>
                  </a:txBody>
                  <a:tcPr marL="90000" marR="90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90000" marR="90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2" name="直線單箭頭接點 21"/>
          <p:cNvCxnSpPr/>
          <p:nvPr/>
        </p:nvCxnSpPr>
        <p:spPr>
          <a:xfrm rot="5400000">
            <a:off x="1692276" y="3860800"/>
            <a:ext cx="576262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/>
          <p:nvPr/>
        </p:nvCxnSpPr>
        <p:spPr>
          <a:xfrm rot="16200000" flipH="1">
            <a:off x="1691481" y="4869657"/>
            <a:ext cx="576263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/>
          <p:nvPr/>
        </p:nvCxnSpPr>
        <p:spPr>
          <a:xfrm rot="5400000">
            <a:off x="3420270" y="3860006"/>
            <a:ext cx="576262" cy="3175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/>
          <p:nvPr/>
        </p:nvCxnSpPr>
        <p:spPr>
          <a:xfrm rot="5400000">
            <a:off x="3421062" y="4868863"/>
            <a:ext cx="576263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/>
          <p:nvPr/>
        </p:nvCxnSpPr>
        <p:spPr>
          <a:xfrm rot="5400000">
            <a:off x="3997326" y="3860800"/>
            <a:ext cx="576262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/>
          <p:nvPr/>
        </p:nvCxnSpPr>
        <p:spPr>
          <a:xfrm rot="5400000">
            <a:off x="5147470" y="3860006"/>
            <a:ext cx="576262" cy="3175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/>
          <p:nvPr/>
        </p:nvCxnSpPr>
        <p:spPr>
          <a:xfrm rot="5400000">
            <a:off x="6299995" y="3860006"/>
            <a:ext cx="576262" cy="3175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/>
          <p:nvPr/>
        </p:nvCxnSpPr>
        <p:spPr>
          <a:xfrm rot="5400000">
            <a:off x="8029576" y="3860800"/>
            <a:ext cx="576262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/>
          <p:nvPr/>
        </p:nvCxnSpPr>
        <p:spPr>
          <a:xfrm rot="5400000">
            <a:off x="2268538" y="3860800"/>
            <a:ext cx="576262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/>
          <p:nvPr/>
        </p:nvCxnSpPr>
        <p:spPr>
          <a:xfrm rot="5400000">
            <a:off x="2844801" y="3860800"/>
            <a:ext cx="576262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/>
          <p:nvPr/>
        </p:nvCxnSpPr>
        <p:spPr>
          <a:xfrm rot="5400000">
            <a:off x="4572001" y="3860800"/>
            <a:ext cx="576262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/>
          <p:nvPr/>
        </p:nvCxnSpPr>
        <p:spPr>
          <a:xfrm rot="5400000">
            <a:off x="5724526" y="3860800"/>
            <a:ext cx="576262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/>
          <p:nvPr/>
        </p:nvCxnSpPr>
        <p:spPr>
          <a:xfrm rot="5400000">
            <a:off x="6877051" y="3860800"/>
            <a:ext cx="576262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/>
          <p:nvPr/>
        </p:nvCxnSpPr>
        <p:spPr>
          <a:xfrm rot="5400000">
            <a:off x="7452519" y="3861594"/>
            <a:ext cx="57626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表格 39"/>
          <p:cNvGraphicFramePr>
            <a:graphicFrameLocks noGrp="1"/>
          </p:cNvGraphicFramePr>
          <p:nvPr/>
        </p:nvGraphicFramePr>
        <p:xfrm>
          <a:off x="2411413" y="4149725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3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1" name="表格 40"/>
          <p:cNvGraphicFramePr>
            <a:graphicFrameLocks noGrp="1"/>
          </p:cNvGraphicFramePr>
          <p:nvPr/>
        </p:nvGraphicFramePr>
        <p:xfrm>
          <a:off x="2987675" y="4149725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11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2" name="表格 41"/>
          <p:cNvGraphicFramePr>
            <a:graphicFrameLocks noGrp="1"/>
          </p:cNvGraphicFramePr>
          <p:nvPr/>
        </p:nvGraphicFramePr>
        <p:xfrm>
          <a:off x="3563938" y="4149725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5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3" name="表格 42"/>
          <p:cNvGraphicFramePr>
            <a:graphicFrameLocks noGrp="1"/>
          </p:cNvGraphicFramePr>
          <p:nvPr/>
        </p:nvGraphicFramePr>
        <p:xfrm>
          <a:off x="3563938" y="5157788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44" name="直線單箭頭接點 43"/>
          <p:cNvCxnSpPr/>
          <p:nvPr/>
        </p:nvCxnSpPr>
        <p:spPr>
          <a:xfrm rot="16200000" flipH="1">
            <a:off x="3996531" y="4869657"/>
            <a:ext cx="576263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5" name="表格 44"/>
          <p:cNvGraphicFramePr>
            <a:graphicFrameLocks noGrp="1"/>
          </p:cNvGraphicFramePr>
          <p:nvPr/>
        </p:nvGraphicFramePr>
        <p:xfrm>
          <a:off x="4140200" y="4149725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7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6" name="表格 45"/>
          <p:cNvGraphicFramePr>
            <a:graphicFrameLocks noGrp="1"/>
          </p:cNvGraphicFramePr>
          <p:nvPr/>
        </p:nvGraphicFramePr>
        <p:xfrm>
          <a:off x="4140200" y="5157788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47" name="直線單箭頭接點 46"/>
          <p:cNvCxnSpPr/>
          <p:nvPr/>
        </p:nvCxnSpPr>
        <p:spPr>
          <a:xfrm rot="5400000">
            <a:off x="6300787" y="4868863"/>
            <a:ext cx="576263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表格 47"/>
          <p:cNvGraphicFramePr>
            <a:graphicFrameLocks noGrp="1"/>
          </p:cNvGraphicFramePr>
          <p:nvPr/>
        </p:nvGraphicFramePr>
        <p:xfrm>
          <a:off x="6443663" y="4149725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6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9" name="表格 48"/>
          <p:cNvGraphicFramePr>
            <a:graphicFrameLocks noGrp="1"/>
          </p:cNvGraphicFramePr>
          <p:nvPr/>
        </p:nvGraphicFramePr>
        <p:xfrm>
          <a:off x="6443663" y="5157788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9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50" name="直線單箭頭接點 49"/>
          <p:cNvCxnSpPr/>
          <p:nvPr/>
        </p:nvCxnSpPr>
        <p:spPr>
          <a:xfrm rot="16200000" flipH="1">
            <a:off x="8028781" y="4869657"/>
            <a:ext cx="576263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1" name="表格 50"/>
          <p:cNvGraphicFramePr>
            <a:graphicFrameLocks noGrp="1"/>
          </p:cNvGraphicFramePr>
          <p:nvPr/>
        </p:nvGraphicFramePr>
        <p:xfrm>
          <a:off x="8172450" y="4149725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2" name="表格 51"/>
          <p:cNvGraphicFramePr>
            <a:graphicFrameLocks noGrp="1"/>
          </p:cNvGraphicFramePr>
          <p:nvPr/>
        </p:nvGraphicFramePr>
        <p:xfrm>
          <a:off x="8172450" y="5157788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2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53" name="直線單箭頭接點 52"/>
          <p:cNvCxnSpPr/>
          <p:nvPr/>
        </p:nvCxnSpPr>
        <p:spPr>
          <a:xfrm rot="5400000">
            <a:off x="5148262" y="4868863"/>
            <a:ext cx="576263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4" name="表格 53"/>
          <p:cNvGraphicFramePr>
            <a:graphicFrameLocks noGrp="1"/>
          </p:cNvGraphicFramePr>
          <p:nvPr/>
        </p:nvGraphicFramePr>
        <p:xfrm>
          <a:off x="5292725" y="4149725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8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5" name="表格 54"/>
          <p:cNvGraphicFramePr>
            <a:graphicFrameLocks noGrp="1"/>
          </p:cNvGraphicFramePr>
          <p:nvPr/>
        </p:nvGraphicFramePr>
        <p:xfrm>
          <a:off x="5292725" y="5157788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6" name="表格 55"/>
          <p:cNvGraphicFramePr>
            <a:graphicFrameLocks noGrp="1"/>
          </p:cNvGraphicFramePr>
          <p:nvPr/>
        </p:nvGraphicFramePr>
        <p:xfrm>
          <a:off x="4716463" y="4149725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3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7" name="表格 56"/>
          <p:cNvGraphicFramePr>
            <a:graphicFrameLocks noGrp="1"/>
          </p:cNvGraphicFramePr>
          <p:nvPr/>
        </p:nvGraphicFramePr>
        <p:xfrm>
          <a:off x="5867400" y="4149725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4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8" name="表格 57"/>
          <p:cNvGraphicFramePr>
            <a:graphicFrameLocks noGrp="1"/>
          </p:cNvGraphicFramePr>
          <p:nvPr/>
        </p:nvGraphicFramePr>
        <p:xfrm>
          <a:off x="7019925" y="4149725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8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9" name="表格 58"/>
          <p:cNvGraphicFramePr>
            <a:graphicFrameLocks noGrp="1"/>
          </p:cNvGraphicFramePr>
          <p:nvPr/>
        </p:nvGraphicFramePr>
        <p:xfrm>
          <a:off x="7596188" y="4149725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6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8093" name="矩形 52"/>
          <p:cNvSpPr>
            <a:spLocks noChangeArrowheads="1"/>
          </p:cNvSpPr>
          <p:nvPr/>
        </p:nvSpPr>
        <p:spPr bwMode="auto">
          <a:xfrm>
            <a:off x="2700338" y="5013325"/>
            <a:ext cx="28733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b"/>
          <a:lstStyle/>
          <a:p>
            <a:r>
              <a:rPr kumimoji="0" lang="en-US" altLang="zh-TW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x</a:t>
            </a:r>
            <a:endParaRPr kumimoji="0" lang="zh-TW" altLang="en-US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38094" name="矩形 52"/>
          <p:cNvSpPr>
            <a:spLocks noChangeArrowheads="1"/>
          </p:cNvSpPr>
          <p:nvPr/>
        </p:nvSpPr>
        <p:spPr bwMode="auto">
          <a:xfrm>
            <a:off x="827088" y="4797425"/>
            <a:ext cx="43338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b"/>
          <a:lstStyle/>
          <a:p>
            <a:pPr algn="r"/>
            <a:r>
              <a:rPr kumimoji="0" lang="en-US" altLang="zh-TW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top</a:t>
            </a:r>
            <a:endParaRPr kumimoji="0" lang="zh-TW" altLang="en-US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38095" name="矩形 52"/>
          <p:cNvSpPr>
            <a:spLocks noChangeArrowheads="1"/>
          </p:cNvSpPr>
          <p:nvPr/>
        </p:nvSpPr>
        <p:spPr bwMode="auto">
          <a:xfrm>
            <a:off x="2700338" y="5589588"/>
            <a:ext cx="28733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b"/>
          <a:lstStyle/>
          <a:p>
            <a:r>
              <a:rPr kumimoji="0" lang="en-US" altLang="zh-TW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y</a:t>
            </a:r>
            <a:endParaRPr kumimoji="0" lang="zh-TW" altLang="en-US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graphicFrame>
        <p:nvGraphicFramePr>
          <p:cNvPr id="132" name="表格 131"/>
          <p:cNvGraphicFramePr>
            <a:graphicFrameLocks noGrp="1"/>
          </p:cNvGraphicFramePr>
          <p:nvPr/>
        </p:nvGraphicFramePr>
        <p:xfrm>
          <a:off x="2413000" y="5013325"/>
          <a:ext cx="28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90000" marR="90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3" name="表格 132"/>
          <p:cNvGraphicFramePr>
            <a:graphicFrameLocks noGrp="1"/>
          </p:cNvGraphicFramePr>
          <p:nvPr/>
        </p:nvGraphicFramePr>
        <p:xfrm>
          <a:off x="2413000" y="5589588"/>
          <a:ext cx="28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90000" marR="90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4" name="表格 133"/>
          <p:cNvGraphicFramePr>
            <a:graphicFrameLocks noGrp="1"/>
          </p:cNvGraphicFramePr>
          <p:nvPr/>
        </p:nvGraphicFramePr>
        <p:xfrm>
          <a:off x="1260475" y="4797425"/>
          <a:ext cx="28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 marL="90000" marR="90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5" name="表格 134"/>
          <p:cNvGraphicFramePr>
            <a:graphicFrameLocks noGrp="1"/>
          </p:cNvGraphicFramePr>
          <p:nvPr/>
        </p:nvGraphicFramePr>
        <p:xfrm>
          <a:off x="5580063" y="1700213"/>
          <a:ext cx="3456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2</a:t>
                      </a:r>
                      <a:endParaRPr lang="zh-TW" altLang="en-US" sz="1600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3</a:t>
                      </a:r>
                      <a:endParaRPr lang="zh-TW" altLang="en-US" sz="1600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4</a:t>
                      </a:r>
                      <a:endParaRPr lang="zh-TW" altLang="en-US" sz="1600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5</a:t>
                      </a:r>
                      <a:endParaRPr lang="zh-TW" altLang="en-US" sz="1600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6</a:t>
                      </a:r>
                      <a:endParaRPr lang="zh-TW" altLang="en-US" sz="1600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7</a:t>
                      </a:r>
                      <a:endParaRPr lang="zh-TW" altLang="en-US" sz="1600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8</a:t>
                      </a:r>
                      <a:endParaRPr lang="zh-TW" altLang="en-US" sz="1600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9</a:t>
                      </a:r>
                      <a:endParaRPr lang="zh-TW" altLang="en-US" sz="1600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10</a:t>
                      </a:r>
                      <a:endParaRPr lang="zh-TW" altLang="en-US" sz="1600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11</a:t>
                      </a:r>
                      <a:endParaRPr lang="zh-TW" altLang="en-US" sz="1600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8154" name="矩形 52"/>
          <p:cNvSpPr>
            <a:spLocks noChangeArrowheads="1"/>
          </p:cNvSpPr>
          <p:nvPr/>
        </p:nvSpPr>
        <p:spPr bwMode="auto">
          <a:xfrm>
            <a:off x="5148263" y="1989138"/>
            <a:ext cx="4318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b"/>
          <a:lstStyle/>
          <a:p>
            <a:pPr algn="r"/>
            <a:r>
              <a:rPr kumimoji="0" lang="en-US" altLang="zh-TW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out</a:t>
            </a:r>
            <a:endParaRPr kumimoji="0" lang="zh-TW" altLang="en-US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137" name="文字方塊 136"/>
          <p:cNvSpPr txBox="1"/>
          <p:nvPr/>
        </p:nvSpPr>
        <p:spPr>
          <a:xfrm>
            <a:off x="3563938" y="6165850"/>
            <a:ext cx="4608512" cy="431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rgbClr val="0000FF"/>
            </a:solidFill>
          </a:ln>
        </p:spPr>
        <p:txBody>
          <a:bodyPr anchor="ctr"/>
          <a:lstStyle/>
          <a:p>
            <a:pPr>
              <a:defRPr/>
            </a:pPr>
            <a:r>
              <a:rPr lang="en-US" altLang="zh-TW" sz="2000" dirty="0"/>
              <a:t>New class :  0  11 </a:t>
            </a:r>
            <a:endParaRPr lang="zh-TW" altLang="en-US" sz="2000" dirty="0"/>
          </a:p>
        </p:txBody>
      </p:sp>
      <p:cxnSp>
        <p:nvCxnSpPr>
          <p:cNvPr id="60" name="直線單箭頭接點 59"/>
          <p:cNvCxnSpPr/>
          <p:nvPr/>
        </p:nvCxnSpPr>
        <p:spPr>
          <a:xfrm rot="16200000" flipV="1">
            <a:off x="2051843" y="4653757"/>
            <a:ext cx="576263" cy="431800"/>
          </a:xfrm>
          <a:prstGeom prst="straightConnector1">
            <a:avLst/>
          </a:prstGeom>
          <a:ln w="19050">
            <a:solidFill>
              <a:srgbClr val="C0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1" name="表格 60"/>
          <p:cNvGraphicFramePr>
            <a:graphicFrameLocks noGrp="1"/>
          </p:cNvGraphicFramePr>
          <p:nvPr/>
        </p:nvGraphicFramePr>
        <p:xfrm>
          <a:off x="7740650" y="117475"/>
          <a:ext cx="864000" cy="1296000"/>
        </p:xfrm>
        <a:graphic>
          <a:graphicData uri="http://schemas.openxmlformats.org/drawingml/2006/table">
            <a:tbl>
              <a:tblPr firstRow="1" bandRow="1"/>
              <a:tblGrid>
                <a:gridCol w="8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>
                      <a:defPPr>
                        <a:defRPr lang="zh-TW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ctr"/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>
                      <a:defPPr>
                        <a:defRPr lang="zh-TW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ctr"/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>
                      <a:defPPr>
                        <a:defRPr lang="zh-TW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ctr"/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2" name="矩形 52"/>
          <p:cNvSpPr>
            <a:spLocks noChangeArrowheads="1"/>
          </p:cNvSpPr>
          <p:nvPr/>
        </p:nvSpPr>
        <p:spPr bwMode="auto">
          <a:xfrm>
            <a:off x="1115568" y="3429000"/>
            <a:ext cx="576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b" anchorCtr="0"/>
          <a:lstStyle/>
          <a:p>
            <a:pPr algn="r"/>
            <a:r>
              <a:rPr kumimoji="0" lang="en-US" altLang="zh-TW" i="1" dirty="0" err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seq</a:t>
            </a:r>
            <a:endParaRPr kumimoji="0" lang="zh-TW" altLang="en-US" i="1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內容版面配置區 1"/>
          <p:cNvSpPr>
            <a:spLocks noGrp="1"/>
          </p:cNvSpPr>
          <p:nvPr>
            <p:ph idx="1"/>
          </p:nvPr>
        </p:nvSpPr>
        <p:spPr>
          <a:xfrm>
            <a:off x="251460" y="260604"/>
            <a:ext cx="6768845" cy="2880360"/>
          </a:xfrm>
        </p:spPr>
        <p:txBody>
          <a:bodyPr/>
          <a:lstStyle/>
          <a:p>
            <a:pPr lvl="0">
              <a:lnSpc>
                <a:spcPts val="1800"/>
              </a:lnSpc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true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{</a:t>
            </a:r>
          </a:p>
          <a:p>
            <a:pPr lvl="0">
              <a:lnSpc>
                <a:spcPts val="18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x )</a:t>
            </a: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ts val="18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j = x-&gt;data;</a:t>
            </a:r>
          </a:p>
          <a:p>
            <a:pPr lvl="0">
              <a:lnSpc>
                <a:spcPts val="18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out[ j ] )</a:t>
            </a: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ts val="18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cout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&lt;&lt;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setw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( 5 ) &lt;&lt;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j;  out[ j ]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false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lnSpc>
                <a:spcPts val="18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y = x-&gt;link; x-&gt;link = top; top = x;  x = y;</a:t>
            </a:r>
          </a:p>
          <a:p>
            <a:pPr lvl="0">
              <a:lnSpc>
                <a:spcPts val="1800"/>
              </a:lnSpc>
            </a:pP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>
              <a:lnSpc>
                <a:spcPts val="18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else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x = x-&gt;link;</a:t>
            </a:r>
          </a:p>
          <a:p>
            <a:pPr lvl="0">
              <a:lnSpc>
                <a:spcPts val="1800"/>
              </a:lnSpc>
            </a:pP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>
              <a:lnSpc>
                <a:spcPts val="18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!top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break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lnSpc>
                <a:spcPts val="18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x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seq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top-&gt;data ];  top = top-&gt;link;</a:t>
            </a:r>
          </a:p>
          <a:p>
            <a:pPr lvl="0">
              <a:lnSpc>
                <a:spcPts val="18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sz="1800" b="1" dirty="0" smtClean="0">
              <a:latin typeface="Courier New" pitchFamily="49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1692275" y="2997200"/>
          <a:ext cx="6912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[0]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[1]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[2]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[3]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[4]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[5]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[6]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[7]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[8]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[9]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[10]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[11]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835150" y="4149725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11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1835150" y="5157788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4</a:t>
                      </a:r>
                      <a:endParaRPr lang="zh-TW" altLang="en-US" sz="1600" dirty="0"/>
                    </a:p>
                  </a:txBody>
                  <a:tcPr marL="90000" marR="90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90000" marR="90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2" name="直線單箭頭接點 21"/>
          <p:cNvCxnSpPr/>
          <p:nvPr/>
        </p:nvCxnSpPr>
        <p:spPr>
          <a:xfrm rot="5400000">
            <a:off x="1692276" y="3860800"/>
            <a:ext cx="576262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/>
          <p:nvPr/>
        </p:nvCxnSpPr>
        <p:spPr>
          <a:xfrm rot="16200000" flipH="1">
            <a:off x="1691481" y="4869657"/>
            <a:ext cx="576263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/>
          <p:nvPr/>
        </p:nvCxnSpPr>
        <p:spPr>
          <a:xfrm rot="5400000">
            <a:off x="3420270" y="3860006"/>
            <a:ext cx="576262" cy="3175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/>
          <p:nvPr/>
        </p:nvCxnSpPr>
        <p:spPr>
          <a:xfrm rot="5400000">
            <a:off x="3421062" y="4868863"/>
            <a:ext cx="576263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/>
          <p:nvPr/>
        </p:nvCxnSpPr>
        <p:spPr>
          <a:xfrm rot="5400000">
            <a:off x="3997326" y="3860800"/>
            <a:ext cx="576262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/>
          <p:nvPr/>
        </p:nvCxnSpPr>
        <p:spPr>
          <a:xfrm rot="5400000">
            <a:off x="5147470" y="3860006"/>
            <a:ext cx="576262" cy="3175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/>
          <p:nvPr/>
        </p:nvCxnSpPr>
        <p:spPr>
          <a:xfrm rot="5400000">
            <a:off x="6299995" y="3860006"/>
            <a:ext cx="576262" cy="3175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/>
          <p:nvPr/>
        </p:nvCxnSpPr>
        <p:spPr>
          <a:xfrm rot="5400000">
            <a:off x="8029576" y="3860800"/>
            <a:ext cx="576262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/>
          <p:nvPr/>
        </p:nvCxnSpPr>
        <p:spPr>
          <a:xfrm rot="5400000">
            <a:off x="2268538" y="3860800"/>
            <a:ext cx="576262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/>
          <p:nvPr/>
        </p:nvCxnSpPr>
        <p:spPr>
          <a:xfrm rot="5400000">
            <a:off x="2844801" y="3860800"/>
            <a:ext cx="576262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/>
          <p:nvPr/>
        </p:nvCxnSpPr>
        <p:spPr>
          <a:xfrm rot="5400000">
            <a:off x="4572001" y="3860800"/>
            <a:ext cx="576262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/>
          <p:nvPr/>
        </p:nvCxnSpPr>
        <p:spPr>
          <a:xfrm rot="5400000">
            <a:off x="5724526" y="3860800"/>
            <a:ext cx="576262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/>
          <p:nvPr/>
        </p:nvCxnSpPr>
        <p:spPr>
          <a:xfrm rot="5400000">
            <a:off x="6877051" y="3860800"/>
            <a:ext cx="576262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/>
          <p:nvPr/>
        </p:nvCxnSpPr>
        <p:spPr>
          <a:xfrm rot="5400000">
            <a:off x="7452519" y="3861594"/>
            <a:ext cx="57626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表格 39"/>
          <p:cNvGraphicFramePr>
            <a:graphicFrameLocks noGrp="1"/>
          </p:cNvGraphicFramePr>
          <p:nvPr/>
        </p:nvGraphicFramePr>
        <p:xfrm>
          <a:off x="2411413" y="4149725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3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1" name="表格 40"/>
          <p:cNvGraphicFramePr>
            <a:graphicFrameLocks noGrp="1"/>
          </p:cNvGraphicFramePr>
          <p:nvPr/>
        </p:nvGraphicFramePr>
        <p:xfrm>
          <a:off x="2987675" y="4149725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11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2" name="表格 41"/>
          <p:cNvGraphicFramePr>
            <a:graphicFrameLocks noGrp="1"/>
          </p:cNvGraphicFramePr>
          <p:nvPr/>
        </p:nvGraphicFramePr>
        <p:xfrm>
          <a:off x="3563938" y="4149725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5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3" name="表格 42"/>
          <p:cNvGraphicFramePr>
            <a:graphicFrameLocks noGrp="1"/>
          </p:cNvGraphicFramePr>
          <p:nvPr/>
        </p:nvGraphicFramePr>
        <p:xfrm>
          <a:off x="3563938" y="5157788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44" name="直線單箭頭接點 43"/>
          <p:cNvCxnSpPr/>
          <p:nvPr/>
        </p:nvCxnSpPr>
        <p:spPr>
          <a:xfrm rot="16200000" flipH="1">
            <a:off x="3996531" y="4869657"/>
            <a:ext cx="576263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5" name="表格 44"/>
          <p:cNvGraphicFramePr>
            <a:graphicFrameLocks noGrp="1"/>
          </p:cNvGraphicFramePr>
          <p:nvPr/>
        </p:nvGraphicFramePr>
        <p:xfrm>
          <a:off x="4140200" y="4149725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7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6" name="表格 45"/>
          <p:cNvGraphicFramePr>
            <a:graphicFrameLocks noGrp="1"/>
          </p:cNvGraphicFramePr>
          <p:nvPr/>
        </p:nvGraphicFramePr>
        <p:xfrm>
          <a:off x="4140200" y="5157788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47" name="直線單箭頭接點 46"/>
          <p:cNvCxnSpPr/>
          <p:nvPr/>
        </p:nvCxnSpPr>
        <p:spPr>
          <a:xfrm rot="5400000">
            <a:off x="6300787" y="4868863"/>
            <a:ext cx="576263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表格 47"/>
          <p:cNvGraphicFramePr>
            <a:graphicFrameLocks noGrp="1"/>
          </p:cNvGraphicFramePr>
          <p:nvPr/>
        </p:nvGraphicFramePr>
        <p:xfrm>
          <a:off x="6443663" y="4149725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6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9" name="表格 48"/>
          <p:cNvGraphicFramePr>
            <a:graphicFrameLocks noGrp="1"/>
          </p:cNvGraphicFramePr>
          <p:nvPr/>
        </p:nvGraphicFramePr>
        <p:xfrm>
          <a:off x="6443663" y="5157788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9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50" name="直線單箭頭接點 49"/>
          <p:cNvCxnSpPr/>
          <p:nvPr/>
        </p:nvCxnSpPr>
        <p:spPr>
          <a:xfrm rot="16200000" flipH="1">
            <a:off x="8028781" y="4869657"/>
            <a:ext cx="576263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1" name="表格 50"/>
          <p:cNvGraphicFramePr>
            <a:graphicFrameLocks noGrp="1"/>
          </p:cNvGraphicFramePr>
          <p:nvPr/>
        </p:nvGraphicFramePr>
        <p:xfrm>
          <a:off x="8172450" y="4149725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2" name="表格 51"/>
          <p:cNvGraphicFramePr>
            <a:graphicFrameLocks noGrp="1"/>
          </p:cNvGraphicFramePr>
          <p:nvPr/>
        </p:nvGraphicFramePr>
        <p:xfrm>
          <a:off x="8172450" y="5157788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2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53" name="直線單箭頭接點 52"/>
          <p:cNvCxnSpPr/>
          <p:nvPr/>
        </p:nvCxnSpPr>
        <p:spPr>
          <a:xfrm rot="5400000">
            <a:off x="5148262" y="4868863"/>
            <a:ext cx="576263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4" name="表格 53"/>
          <p:cNvGraphicFramePr>
            <a:graphicFrameLocks noGrp="1"/>
          </p:cNvGraphicFramePr>
          <p:nvPr/>
        </p:nvGraphicFramePr>
        <p:xfrm>
          <a:off x="5292725" y="4149725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8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5" name="表格 54"/>
          <p:cNvGraphicFramePr>
            <a:graphicFrameLocks noGrp="1"/>
          </p:cNvGraphicFramePr>
          <p:nvPr/>
        </p:nvGraphicFramePr>
        <p:xfrm>
          <a:off x="5292725" y="5157788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6" name="表格 55"/>
          <p:cNvGraphicFramePr>
            <a:graphicFrameLocks noGrp="1"/>
          </p:cNvGraphicFramePr>
          <p:nvPr/>
        </p:nvGraphicFramePr>
        <p:xfrm>
          <a:off x="4716463" y="4149725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3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7" name="表格 56"/>
          <p:cNvGraphicFramePr>
            <a:graphicFrameLocks noGrp="1"/>
          </p:cNvGraphicFramePr>
          <p:nvPr/>
        </p:nvGraphicFramePr>
        <p:xfrm>
          <a:off x="5867400" y="4149725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4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8" name="表格 57"/>
          <p:cNvGraphicFramePr>
            <a:graphicFrameLocks noGrp="1"/>
          </p:cNvGraphicFramePr>
          <p:nvPr/>
        </p:nvGraphicFramePr>
        <p:xfrm>
          <a:off x="7019925" y="4149725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8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9" name="表格 58"/>
          <p:cNvGraphicFramePr>
            <a:graphicFrameLocks noGrp="1"/>
          </p:cNvGraphicFramePr>
          <p:nvPr/>
        </p:nvGraphicFramePr>
        <p:xfrm>
          <a:off x="7596188" y="4149725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6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9117" name="矩形 52"/>
          <p:cNvSpPr>
            <a:spLocks noChangeArrowheads="1"/>
          </p:cNvSpPr>
          <p:nvPr/>
        </p:nvSpPr>
        <p:spPr bwMode="auto">
          <a:xfrm>
            <a:off x="2700338" y="5013325"/>
            <a:ext cx="28733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b"/>
          <a:lstStyle/>
          <a:p>
            <a:r>
              <a:rPr kumimoji="0" lang="en-US" altLang="zh-TW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x</a:t>
            </a:r>
            <a:endParaRPr kumimoji="0" lang="zh-TW" altLang="en-US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39118" name="矩形 52"/>
          <p:cNvSpPr>
            <a:spLocks noChangeArrowheads="1"/>
          </p:cNvSpPr>
          <p:nvPr/>
        </p:nvSpPr>
        <p:spPr bwMode="auto">
          <a:xfrm>
            <a:off x="827088" y="4797425"/>
            <a:ext cx="43338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b"/>
          <a:lstStyle/>
          <a:p>
            <a:pPr algn="r"/>
            <a:r>
              <a:rPr kumimoji="0" lang="en-US" altLang="zh-TW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top</a:t>
            </a:r>
            <a:endParaRPr kumimoji="0" lang="zh-TW" altLang="en-US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39119" name="矩形 52"/>
          <p:cNvSpPr>
            <a:spLocks noChangeArrowheads="1"/>
          </p:cNvSpPr>
          <p:nvPr/>
        </p:nvSpPr>
        <p:spPr bwMode="auto">
          <a:xfrm>
            <a:off x="2700338" y="5589588"/>
            <a:ext cx="28733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b"/>
          <a:lstStyle/>
          <a:p>
            <a:r>
              <a:rPr kumimoji="0" lang="en-US" altLang="zh-TW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y</a:t>
            </a:r>
            <a:endParaRPr kumimoji="0" lang="zh-TW" altLang="en-US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graphicFrame>
        <p:nvGraphicFramePr>
          <p:cNvPr id="132" name="表格 131"/>
          <p:cNvGraphicFramePr>
            <a:graphicFrameLocks noGrp="1"/>
          </p:cNvGraphicFramePr>
          <p:nvPr/>
        </p:nvGraphicFramePr>
        <p:xfrm>
          <a:off x="2413000" y="5013325"/>
          <a:ext cx="28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90000" marR="90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3" name="表格 132"/>
          <p:cNvGraphicFramePr>
            <a:graphicFrameLocks noGrp="1"/>
          </p:cNvGraphicFramePr>
          <p:nvPr/>
        </p:nvGraphicFramePr>
        <p:xfrm>
          <a:off x="2413000" y="5589588"/>
          <a:ext cx="28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90000" marR="90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4" name="表格 133"/>
          <p:cNvGraphicFramePr>
            <a:graphicFrameLocks noGrp="1"/>
          </p:cNvGraphicFramePr>
          <p:nvPr/>
        </p:nvGraphicFramePr>
        <p:xfrm>
          <a:off x="1260475" y="4797425"/>
          <a:ext cx="28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 marL="90000" marR="90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5" name="表格 134"/>
          <p:cNvGraphicFramePr>
            <a:graphicFrameLocks noGrp="1"/>
          </p:cNvGraphicFramePr>
          <p:nvPr/>
        </p:nvGraphicFramePr>
        <p:xfrm>
          <a:off x="5580063" y="1700213"/>
          <a:ext cx="3456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2</a:t>
                      </a:r>
                      <a:endParaRPr lang="zh-TW" altLang="en-US" sz="1600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3</a:t>
                      </a:r>
                      <a:endParaRPr lang="zh-TW" altLang="en-US" sz="1600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4</a:t>
                      </a:r>
                      <a:endParaRPr lang="zh-TW" altLang="en-US" sz="1600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5</a:t>
                      </a:r>
                      <a:endParaRPr lang="zh-TW" altLang="en-US" sz="1600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6</a:t>
                      </a:r>
                      <a:endParaRPr lang="zh-TW" altLang="en-US" sz="1600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7</a:t>
                      </a:r>
                      <a:endParaRPr lang="zh-TW" altLang="en-US" sz="1600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8</a:t>
                      </a:r>
                      <a:endParaRPr lang="zh-TW" altLang="en-US" sz="1600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9</a:t>
                      </a:r>
                      <a:endParaRPr lang="zh-TW" altLang="en-US" sz="1600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10</a:t>
                      </a:r>
                      <a:endParaRPr lang="zh-TW" altLang="en-US" sz="1600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11</a:t>
                      </a:r>
                      <a:endParaRPr lang="zh-TW" altLang="en-US" sz="1600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9178" name="矩形 52"/>
          <p:cNvSpPr>
            <a:spLocks noChangeArrowheads="1"/>
          </p:cNvSpPr>
          <p:nvPr/>
        </p:nvSpPr>
        <p:spPr bwMode="auto">
          <a:xfrm>
            <a:off x="5148263" y="1989138"/>
            <a:ext cx="4318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b"/>
          <a:lstStyle/>
          <a:p>
            <a:pPr algn="r"/>
            <a:r>
              <a:rPr kumimoji="0" lang="en-US" altLang="zh-TW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out</a:t>
            </a:r>
            <a:endParaRPr kumimoji="0" lang="zh-TW" altLang="en-US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137" name="文字方塊 136"/>
          <p:cNvSpPr txBox="1"/>
          <p:nvPr/>
        </p:nvSpPr>
        <p:spPr>
          <a:xfrm>
            <a:off x="3563938" y="6165850"/>
            <a:ext cx="4608512" cy="431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rgbClr val="0000FF"/>
            </a:solidFill>
          </a:ln>
        </p:spPr>
        <p:txBody>
          <a:bodyPr anchor="ctr"/>
          <a:lstStyle/>
          <a:p>
            <a:pPr>
              <a:defRPr/>
            </a:pPr>
            <a:r>
              <a:rPr lang="en-US" altLang="zh-TW" sz="2000" dirty="0"/>
              <a:t>New class :  0  11 </a:t>
            </a:r>
            <a:endParaRPr lang="zh-TW" altLang="en-US" sz="2000" dirty="0"/>
          </a:p>
        </p:txBody>
      </p:sp>
      <p:cxnSp>
        <p:nvCxnSpPr>
          <p:cNvPr id="60" name="直線單箭頭接點 59"/>
          <p:cNvCxnSpPr/>
          <p:nvPr/>
        </p:nvCxnSpPr>
        <p:spPr>
          <a:xfrm rot="16200000" flipV="1">
            <a:off x="2051843" y="4653757"/>
            <a:ext cx="576263" cy="431800"/>
          </a:xfrm>
          <a:prstGeom prst="straightConnector1">
            <a:avLst/>
          </a:prstGeom>
          <a:ln w="19050">
            <a:solidFill>
              <a:srgbClr val="C0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/>
          <p:cNvCxnSpPr/>
          <p:nvPr/>
        </p:nvCxnSpPr>
        <p:spPr>
          <a:xfrm rot="10800000">
            <a:off x="2124075" y="5589588"/>
            <a:ext cx="431800" cy="144462"/>
          </a:xfrm>
          <a:prstGeom prst="straightConnector1">
            <a:avLst/>
          </a:prstGeom>
          <a:ln w="19050">
            <a:solidFill>
              <a:srgbClr val="C0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2" name="表格 61"/>
          <p:cNvGraphicFramePr>
            <a:graphicFrameLocks noGrp="1"/>
          </p:cNvGraphicFramePr>
          <p:nvPr/>
        </p:nvGraphicFramePr>
        <p:xfrm>
          <a:off x="7740650" y="117475"/>
          <a:ext cx="864000" cy="1296000"/>
        </p:xfrm>
        <a:graphic>
          <a:graphicData uri="http://schemas.openxmlformats.org/drawingml/2006/table">
            <a:tbl>
              <a:tblPr firstRow="1" bandRow="1"/>
              <a:tblGrid>
                <a:gridCol w="8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>
                      <a:defPPr>
                        <a:defRPr lang="zh-TW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ctr"/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>
                      <a:defPPr>
                        <a:defRPr lang="zh-TW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ctr"/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>
                      <a:defPPr>
                        <a:defRPr lang="zh-TW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ctr"/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3" name="矩形 52"/>
          <p:cNvSpPr>
            <a:spLocks noChangeArrowheads="1"/>
          </p:cNvSpPr>
          <p:nvPr/>
        </p:nvSpPr>
        <p:spPr bwMode="auto">
          <a:xfrm>
            <a:off x="1115568" y="3429000"/>
            <a:ext cx="576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b" anchorCtr="0"/>
          <a:lstStyle/>
          <a:p>
            <a:pPr algn="r"/>
            <a:r>
              <a:rPr kumimoji="0" lang="en-US" altLang="zh-TW" i="1" dirty="0" err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seq</a:t>
            </a:r>
            <a:endParaRPr kumimoji="0" lang="zh-TW" altLang="en-US" i="1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內容版面配置區 1"/>
          <p:cNvSpPr>
            <a:spLocks noGrp="1"/>
          </p:cNvSpPr>
          <p:nvPr>
            <p:ph idx="1"/>
          </p:nvPr>
        </p:nvSpPr>
        <p:spPr>
          <a:xfrm>
            <a:off x="251460" y="260604"/>
            <a:ext cx="6768000" cy="2879725"/>
          </a:xfrm>
        </p:spPr>
        <p:txBody>
          <a:bodyPr/>
          <a:lstStyle/>
          <a:p>
            <a:pPr lvl="0">
              <a:lnSpc>
                <a:spcPts val="1800"/>
              </a:lnSpc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true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{</a:t>
            </a:r>
          </a:p>
          <a:p>
            <a:pPr lvl="0">
              <a:lnSpc>
                <a:spcPts val="18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x )</a:t>
            </a: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ts val="18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j = x-&gt;data;</a:t>
            </a:r>
          </a:p>
          <a:p>
            <a:pPr lvl="0">
              <a:lnSpc>
                <a:spcPts val="18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out[ j ] )</a:t>
            </a: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ts val="18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cout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&lt;&lt;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setw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( 5 ) &lt;&lt;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j;  out[ j ]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false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lnSpc>
                <a:spcPts val="18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y = x-&gt;link; x-&gt;link = top; top = x;  x = y;</a:t>
            </a:r>
          </a:p>
          <a:p>
            <a:pPr lvl="0">
              <a:lnSpc>
                <a:spcPts val="1800"/>
              </a:lnSpc>
            </a:pP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>
              <a:lnSpc>
                <a:spcPts val="18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else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x = x-&gt;link;</a:t>
            </a:r>
          </a:p>
          <a:p>
            <a:pPr lvl="0">
              <a:lnSpc>
                <a:spcPts val="1800"/>
              </a:lnSpc>
            </a:pP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>
              <a:lnSpc>
                <a:spcPts val="18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!top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break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lnSpc>
                <a:spcPts val="18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x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seq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top-&gt;data ];  top = top-&gt;link;</a:t>
            </a:r>
          </a:p>
          <a:p>
            <a:pPr lvl="0">
              <a:lnSpc>
                <a:spcPts val="18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sz="1800" b="1" dirty="0" smtClean="0">
              <a:latin typeface="Courier New" pitchFamily="49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1692275" y="2997200"/>
          <a:ext cx="6912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[0]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[1]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[2]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[3]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[4]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[5]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[6]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[7]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[8]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[9]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[10]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[11]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835150" y="4149725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11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1835150" y="5157788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4</a:t>
                      </a:r>
                      <a:endParaRPr lang="zh-TW" altLang="en-US" sz="1600" dirty="0"/>
                    </a:p>
                  </a:txBody>
                  <a:tcPr marL="90000" marR="90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90000" marR="90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2" name="直線單箭頭接點 21"/>
          <p:cNvCxnSpPr/>
          <p:nvPr/>
        </p:nvCxnSpPr>
        <p:spPr>
          <a:xfrm rot="5400000">
            <a:off x="1692276" y="3860800"/>
            <a:ext cx="576262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/>
          <p:nvPr/>
        </p:nvCxnSpPr>
        <p:spPr>
          <a:xfrm rot="5400000">
            <a:off x="3420270" y="3860006"/>
            <a:ext cx="576262" cy="3175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/>
          <p:nvPr/>
        </p:nvCxnSpPr>
        <p:spPr>
          <a:xfrm rot="5400000">
            <a:off x="3421062" y="4868863"/>
            <a:ext cx="576263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/>
          <p:nvPr/>
        </p:nvCxnSpPr>
        <p:spPr>
          <a:xfrm rot="5400000">
            <a:off x="3997326" y="3860800"/>
            <a:ext cx="576262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/>
          <p:nvPr/>
        </p:nvCxnSpPr>
        <p:spPr>
          <a:xfrm rot="5400000">
            <a:off x="5147470" y="3860006"/>
            <a:ext cx="576262" cy="3175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/>
          <p:nvPr/>
        </p:nvCxnSpPr>
        <p:spPr>
          <a:xfrm rot="5400000">
            <a:off x="6299995" y="3860006"/>
            <a:ext cx="576262" cy="3175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/>
          <p:nvPr/>
        </p:nvCxnSpPr>
        <p:spPr>
          <a:xfrm rot="5400000">
            <a:off x="8029576" y="3860800"/>
            <a:ext cx="576262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/>
          <p:nvPr/>
        </p:nvCxnSpPr>
        <p:spPr>
          <a:xfrm rot="5400000">
            <a:off x="2268538" y="3860800"/>
            <a:ext cx="576262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/>
          <p:nvPr/>
        </p:nvCxnSpPr>
        <p:spPr>
          <a:xfrm rot="5400000">
            <a:off x="2844801" y="3860800"/>
            <a:ext cx="576262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/>
          <p:nvPr/>
        </p:nvCxnSpPr>
        <p:spPr>
          <a:xfrm rot="5400000">
            <a:off x="4572001" y="3860800"/>
            <a:ext cx="576262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/>
          <p:nvPr/>
        </p:nvCxnSpPr>
        <p:spPr>
          <a:xfrm rot="5400000">
            <a:off x="5724526" y="3860800"/>
            <a:ext cx="576262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/>
          <p:nvPr/>
        </p:nvCxnSpPr>
        <p:spPr>
          <a:xfrm rot="5400000">
            <a:off x="6877051" y="3860800"/>
            <a:ext cx="576262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/>
          <p:nvPr/>
        </p:nvCxnSpPr>
        <p:spPr>
          <a:xfrm rot="5400000">
            <a:off x="7452519" y="3861594"/>
            <a:ext cx="57626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表格 39"/>
          <p:cNvGraphicFramePr>
            <a:graphicFrameLocks noGrp="1"/>
          </p:cNvGraphicFramePr>
          <p:nvPr/>
        </p:nvGraphicFramePr>
        <p:xfrm>
          <a:off x="2411413" y="4149725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3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1" name="表格 40"/>
          <p:cNvGraphicFramePr>
            <a:graphicFrameLocks noGrp="1"/>
          </p:cNvGraphicFramePr>
          <p:nvPr/>
        </p:nvGraphicFramePr>
        <p:xfrm>
          <a:off x="2987675" y="4149725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11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2" name="表格 41"/>
          <p:cNvGraphicFramePr>
            <a:graphicFrameLocks noGrp="1"/>
          </p:cNvGraphicFramePr>
          <p:nvPr/>
        </p:nvGraphicFramePr>
        <p:xfrm>
          <a:off x="3563938" y="4149725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5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3" name="表格 42"/>
          <p:cNvGraphicFramePr>
            <a:graphicFrameLocks noGrp="1"/>
          </p:cNvGraphicFramePr>
          <p:nvPr/>
        </p:nvGraphicFramePr>
        <p:xfrm>
          <a:off x="3563938" y="5157788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44" name="直線單箭頭接點 43"/>
          <p:cNvCxnSpPr/>
          <p:nvPr/>
        </p:nvCxnSpPr>
        <p:spPr>
          <a:xfrm rot="16200000" flipH="1">
            <a:off x="3996531" y="4869657"/>
            <a:ext cx="576263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5" name="表格 44"/>
          <p:cNvGraphicFramePr>
            <a:graphicFrameLocks noGrp="1"/>
          </p:cNvGraphicFramePr>
          <p:nvPr/>
        </p:nvGraphicFramePr>
        <p:xfrm>
          <a:off x="4140200" y="4149725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7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6" name="表格 45"/>
          <p:cNvGraphicFramePr>
            <a:graphicFrameLocks noGrp="1"/>
          </p:cNvGraphicFramePr>
          <p:nvPr/>
        </p:nvGraphicFramePr>
        <p:xfrm>
          <a:off x="4140200" y="5157788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47" name="直線單箭頭接點 46"/>
          <p:cNvCxnSpPr/>
          <p:nvPr/>
        </p:nvCxnSpPr>
        <p:spPr>
          <a:xfrm rot="5400000">
            <a:off x="6300787" y="4868863"/>
            <a:ext cx="576263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表格 47"/>
          <p:cNvGraphicFramePr>
            <a:graphicFrameLocks noGrp="1"/>
          </p:cNvGraphicFramePr>
          <p:nvPr/>
        </p:nvGraphicFramePr>
        <p:xfrm>
          <a:off x="6443663" y="4149725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6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9" name="表格 48"/>
          <p:cNvGraphicFramePr>
            <a:graphicFrameLocks noGrp="1"/>
          </p:cNvGraphicFramePr>
          <p:nvPr/>
        </p:nvGraphicFramePr>
        <p:xfrm>
          <a:off x="6443663" y="5157788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9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50" name="直線單箭頭接點 49"/>
          <p:cNvCxnSpPr/>
          <p:nvPr/>
        </p:nvCxnSpPr>
        <p:spPr>
          <a:xfrm rot="16200000" flipH="1">
            <a:off x="8028781" y="4869657"/>
            <a:ext cx="576263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1" name="表格 50"/>
          <p:cNvGraphicFramePr>
            <a:graphicFrameLocks noGrp="1"/>
          </p:cNvGraphicFramePr>
          <p:nvPr/>
        </p:nvGraphicFramePr>
        <p:xfrm>
          <a:off x="8172450" y="4149725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2" name="表格 51"/>
          <p:cNvGraphicFramePr>
            <a:graphicFrameLocks noGrp="1"/>
          </p:cNvGraphicFramePr>
          <p:nvPr/>
        </p:nvGraphicFramePr>
        <p:xfrm>
          <a:off x="8172450" y="5157788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2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53" name="直線單箭頭接點 52"/>
          <p:cNvCxnSpPr/>
          <p:nvPr/>
        </p:nvCxnSpPr>
        <p:spPr>
          <a:xfrm rot="5400000">
            <a:off x="5148262" y="4868863"/>
            <a:ext cx="576263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4" name="表格 53"/>
          <p:cNvGraphicFramePr>
            <a:graphicFrameLocks noGrp="1"/>
          </p:cNvGraphicFramePr>
          <p:nvPr/>
        </p:nvGraphicFramePr>
        <p:xfrm>
          <a:off x="5292725" y="4149725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8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5" name="表格 54"/>
          <p:cNvGraphicFramePr>
            <a:graphicFrameLocks noGrp="1"/>
          </p:cNvGraphicFramePr>
          <p:nvPr/>
        </p:nvGraphicFramePr>
        <p:xfrm>
          <a:off x="5292725" y="5157788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6" name="表格 55"/>
          <p:cNvGraphicFramePr>
            <a:graphicFrameLocks noGrp="1"/>
          </p:cNvGraphicFramePr>
          <p:nvPr/>
        </p:nvGraphicFramePr>
        <p:xfrm>
          <a:off x="4716463" y="4149725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3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7" name="表格 56"/>
          <p:cNvGraphicFramePr>
            <a:graphicFrameLocks noGrp="1"/>
          </p:cNvGraphicFramePr>
          <p:nvPr/>
        </p:nvGraphicFramePr>
        <p:xfrm>
          <a:off x="5867400" y="4149725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4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8" name="表格 57"/>
          <p:cNvGraphicFramePr>
            <a:graphicFrameLocks noGrp="1"/>
          </p:cNvGraphicFramePr>
          <p:nvPr/>
        </p:nvGraphicFramePr>
        <p:xfrm>
          <a:off x="7019925" y="4149725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8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9" name="表格 58"/>
          <p:cNvGraphicFramePr>
            <a:graphicFrameLocks noGrp="1"/>
          </p:cNvGraphicFramePr>
          <p:nvPr/>
        </p:nvGraphicFramePr>
        <p:xfrm>
          <a:off x="7596188" y="4149725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6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0140" name="矩形 52"/>
          <p:cNvSpPr>
            <a:spLocks noChangeArrowheads="1"/>
          </p:cNvSpPr>
          <p:nvPr/>
        </p:nvSpPr>
        <p:spPr bwMode="auto">
          <a:xfrm>
            <a:off x="2700338" y="5013325"/>
            <a:ext cx="28733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b"/>
          <a:lstStyle/>
          <a:p>
            <a:r>
              <a:rPr kumimoji="0" lang="en-US" altLang="zh-TW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x</a:t>
            </a:r>
            <a:endParaRPr kumimoji="0" lang="zh-TW" altLang="en-US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40141" name="矩形 52"/>
          <p:cNvSpPr>
            <a:spLocks noChangeArrowheads="1"/>
          </p:cNvSpPr>
          <p:nvPr/>
        </p:nvSpPr>
        <p:spPr bwMode="auto">
          <a:xfrm>
            <a:off x="827088" y="4797425"/>
            <a:ext cx="43338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b"/>
          <a:lstStyle/>
          <a:p>
            <a:pPr algn="r"/>
            <a:r>
              <a:rPr kumimoji="0" lang="en-US" altLang="zh-TW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top</a:t>
            </a:r>
            <a:endParaRPr kumimoji="0" lang="zh-TW" altLang="en-US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40142" name="矩形 52"/>
          <p:cNvSpPr>
            <a:spLocks noChangeArrowheads="1"/>
          </p:cNvSpPr>
          <p:nvPr/>
        </p:nvSpPr>
        <p:spPr bwMode="auto">
          <a:xfrm>
            <a:off x="2700338" y="5589588"/>
            <a:ext cx="28733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b"/>
          <a:lstStyle/>
          <a:p>
            <a:r>
              <a:rPr kumimoji="0" lang="en-US" altLang="zh-TW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y</a:t>
            </a:r>
            <a:endParaRPr kumimoji="0" lang="zh-TW" altLang="en-US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graphicFrame>
        <p:nvGraphicFramePr>
          <p:cNvPr id="132" name="表格 131"/>
          <p:cNvGraphicFramePr>
            <a:graphicFrameLocks noGrp="1"/>
          </p:cNvGraphicFramePr>
          <p:nvPr/>
        </p:nvGraphicFramePr>
        <p:xfrm>
          <a:off x="2413000" y="5013325"/>
          <a:ext cx="28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90000" marR="90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3" name="表格 132"/>
          <p:cNvGraphicFramePr>
            <a:graphicFrameLocks noGrp="1"/>
          </p:cNvGraphicFramePr>
          <p:nvPr/>
        </p:nvGraphicFramePr>
        <p:xfrm>
          <a:off x="2413000" y="5589588"/>
          <a:ext cx="28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90000" marR="90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4" name="表格 133"/>
          <p:cNvGraphicFramePr>
            <a:graphicFrameLocks noGrp="1"/>
          </p:cNvGraphicFramePr>
          <p:nvPr/>
        </p:nvGraphicFramePr>
        <p:xfrm>
          <a:off x="1260475" y="4797425"/>
          <a:ext cx="28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 marL="90000" marR="90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5" name="表格 134"/>
          <p:cNvGraphicFramePr>
            <a:graphicFrameLocks noGrp="1"/>
          </p:cNvGraphicFramePr>
          <p:nvPr/>
        </p:nvGraphicFramePr>
        <p:xfrm>
          <a:off x="5580063" y="1700213"/>
          <a:ext cx="3456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2</a:t>
                      </a:r>
                      <a:endParaRPr lang="zh-TW" altLang="en-US" sz="1600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3</a:t>
                      </a:r>
                      <a:endParaRPr lang="zh-TW" altLang="en-US" sz="1600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4</a:t>
                      </a:r>
                      <a:endParaRPr lang="zh-TW" altLang="en-US" sz="1600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5</a:t>
                      </a:r>
                      <a:endParaRPr lang="zh-TW" altLang="en-US" sz="1600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6</a:t>
                      </a:r>
                      <a:endParaRPr lang="zh-TW" altLang="en-US" sz="1600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7</a:t>
                      </a:r>
                      <a:endParaRPr lang="zh-TW" altLang="en-US" sz="1600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8</a:t>
                      </a:r>
                      <a:endParaRPr lang="zh-TW" altLang="en-US" sz="1600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9</a:t>
                      </a:r>
                      <a:endParaRPr lang="zh-TW" altLang="en-US" sz="1600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10</a:t>
                      </a:r>
                      <a:endParaRPr lang="zh-TW" altLang="en-US" sz="1600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11</a:t>
                      </a:r>
                      <a:endParaRPr lang="zh-TW" altLang="en-US" sz="1600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0201" name="矩形 52"/>
          <p:cNvSpPr>
            <a:spLocks noChangeArrowheads="1"/>
          </p:cNvSpPr>
          <p:nvPr/>
        </p:nvSpPr>
        <p:spPr bwMode="auto">
          <a:xfrm>
            <a:off x="5148263" y="1989138"/>
            <a:ext cx="4318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b"/>
          <a:lstStyle/>
          <a:p>
            <a:pPr algn="r"/>
            <a:r>
              <a:rPr kumimoji="0" lang="en-US" altLang="zh-TW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out</a:t>
            </a:r>
            <a:endParaRPr kumimoji="0" lang="zh-TW" altLang="en-US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137" name="文字方塊 136"/>
          <p:cNvSpPr txBox="1"/>
          <p:nvPr/>
        </p:nvSpPr>
        <p:spPr>
          <a:xfrm>
            <a:off x="3563938" y="6165850"/>
            <a:ext cx="4608512" cy="431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rgbClr val="0000FF"/>
            </a:solidFill>
          </a:ln>
        </p:spPr>
        <p:txBody>
          <a:bodyPr anchor="ctr"/>
          <a:lstStyle/>
          <a:p>
            <a:pPr>
              <a:defRPr/>
            </a:pPr>
            <a:r>
              <a:rPr lang="en-US" altLang="zh-TW" sz="2000" dirty="0"/>
              <a:t>New class :  0  11 </a:t>
            </a:r>
            <a:endParaRPr lang="zh-TW" altLang="en-US" sz="2000" dirty="0"/>
          </a:p>
        </p:txBody>
      </p:sp>
      <p:cxnSp>
        <p:nvCxnSpPr>
          <p:cNvPr id="60" name="直線單箭頭接點 59"/>
          <p:cNvCxnSpPr/>
          <p:nvPr/>
        </p:nvCxnSpPr>
        <p:spPr>
          <a:xfrm rot="16200000" flipV="1">
            <a:off x="2051843" y="4653757"/>
            <a:ext cx="576263" cy="431800"/>
          </a:xfrm>
          <a:prstGeom prst="straightConnector1">
            <a:avLst/>
          </a:prstGeom>
          <a:ln w="19050">
            <a:solidFill>
              <a:srgbClr val="C0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/>
          <p:cNvCxnSpPr/>
          <p:nvPr/>
        </p:nvCxnSpPr>
        <p:spPr>
          <a:xfrm rot="10800000">
            <a:off x="2124075" y="5589588"/>
            <a:ext cx="431800" cy="144462"/>
          </a:xfrm>
          <a:prstGeom prst="straightConnector1">
            <a:avLst/>
          </a:prstGeom>
          <a:ln w="19050">
            <a:solidFill>
              <a:srgbClr val="C0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2" name="表格 61"/>
          <p:cNvGraphicFramePr>
            <a:graphicFrameLocks noGrp="1"/>
          </p:cNvGraphicFramePr>
          <p:nvPr/>
        </p:nvGraphicFramePr>
        <p:xfrm>
          <a:off x="7740650" y="117475"/>
          <a:ext cx="864000" cy="1296000"/>
        </p:xfrm>
        <a:graphic>
          <a:graphicData uri="http://schemas.openxmlformats.org/drawingml/2006/table">
            <a:tbl>
              <a:tblPr firstRow="1" bandRow="1"/>
              <a:tblGrid>
                <a:gridCol w="8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>
                      <a:defPPr>
                        <a:defRPr lang="zh-TW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ctr"/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>
                      <a:defPPr>
                        <a:defRPr lang="zh-TW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ctr"/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>
                      <a:defPPr>
                        <a:defRPr lang="zh-TW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ctr"/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3" name="矩形 52"/>
          <p:cNvSpPr>
            <a:spLocks noChangeArrowheads="1"/>
          </p:cNvSpPr>
          <p:nvPr/>
        </p:nvSpPr>
        <p:spPr bwMode="auto">
          <a:xfrm>
            <a:off x="1115568" y="3429000"/>
            <a:ext cx="576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b" anchorCtr="0"/>
          <a:lstStyle/>
          <a:p>
            <a:pPr algn="r"/>
            <a:r>
              <a:rPr kumimoji="0" lang="en-US" altLang="zh-TW" i="1" dirty="0" err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seq</a:t>
            </a:r>
            <a:endParaRPr kumimoji="0" lang="zh-TW" altLang="en-US" i="1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內容版面配置區 1"/>
          <p:cNvSpPr>
            <a:spLocks noGrp="1"/>
          </p:cNvSpPr>
          <p:nvPr>
            <p:ph idx="1"/>
          </p:nvPr>
        </p:nvSpPr>
        <p:spPr>
          <a:xfrm>
            <a:off x="251460" y="260604"/>
            <a:ext cx="6768000" cy="2879725"/>
          </a:xfrm>
        </p:spPr>
        <p:txBody>
          <a:bodyPr/>
          <a:lstStyle/>
          <a:p>
            <a:pPr lvl="0">
              <a:lnSpc>
                <a:spcPts val="1800"/>
              </a:lnSpc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true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{</a:t>
            </a:r>
          </a:p>
          <a:p>
            <a:pPr lvl="0">
              <a:lnSpc>
                <a:spcPts val="18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x )</a:t>
            </a: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ts val="18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j = x-&gt;data;</a:t>
            </a:r>
          </a:p>
          <a:p>
            <a:pPr lvl="0">
              <a:lnSpc>
                <a:spcPts val="18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out[ j ] )</a:t>
            </a: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ts val="18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cout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&lt;&lt;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setw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( 5 ) &lt;&lt;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j;  out[ j ]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false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lnSpc>
                <a:spcPts val="18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y = x-&gt;link; x-&gt;link = top; top = x;  x = y;</a:t>
            </a:r>
          </a:p>
          <a:p>
            <a:pPr lvl="0">
              <a:lnSpc>
                <a:spcPts val="1800"/>
              </a:lnSpc>
            </a:pP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>
              <a:lnSpc>
                <a:spcPts val="18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else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x = x-&gt;link;</a:t>
            </a:r>
          </a:p>
          <a:p>
            <a:pPr lvl="0">
              <a:lnSpc>
                <a:spcPts val="1800"/>
              </a:lnSpc>
            </a:pP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>
              <a:lnSpc>
                <a:spcPts val="18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!top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break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lnSpc>
                <a:spcPts val="18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x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seq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top-&gt;data ];  top = top-&gt;link;</a:t>
            </a:r>
          </a:p>
          <a:p>
            <a:pPr lvl="0">
              <a:lnSpc>
                <a:spcPts val="18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sz="1800" b="1" dirty="0" smtClean="0">
              <a:latin typeface="Courier New" pitchFamily="49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1692275" y="2997200"/>
          <a:ext cx="6912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[0]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[1]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[2]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[3]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[4]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[5]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[6]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[7]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[8]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[9]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[10]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[11]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835150" y="4149725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11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1835150" y="5157788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4</a:t>
                      </a:r>
                      <a:endParaRPr lang="zh-TW" altLang="en-US" sz="1600" dirty="0"/>
                    </a:p>
                  </a:txBody>
                  <a:tcPr marL="90000" marR="90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90000" marR="90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2" name="直線單箭頭接點 21"/>
          <p:cNvCxnSpPr/>
          <p:nvPr/>
        </p:nvCxnSpPr>
        <p:spPr>
          <a:xfrm rot="5400000">
            <a:off x="1692276" y="3860800"/>
            <a:ext cx="576262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/>
          <p:nvPr/>
        </p:nvCxnSpPr>
        <p:spPr>
          <a:xfrm rot="5400000">
            <a:off x="3420270" y="3860006"/>
            <a:ext cx="576262" cy="3175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/>
          <p:nvPr/>
        </p:nvCxnSpPr>
        <p:spPr>
          <a:xfrm rot="5400000">
            <a:off x="3421062" y="4868863"/>
            <a:ext cx="576263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/>
          <p:nvPr/>
        </p:nvCxnSpPr>
        <p:spPr>
          <a:xfrm rot="5400000">
            <a:off x="3997326" y="3860800"/>
            <a:ext cx="576262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/>
          <p:nvPr/>
        </p:nvCxnSpPr>
        <p:spPr>
          <a:xfrm rot="5400000">
            <a:off x="5147470" y="3860006"/>
            <a:ext cx="576262" cy="3175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/>
          <p:nvPr/>
        </p:nvCxnSpPr>
        <p:spPr>
          <a:xfrm rot="5400000">
            <a:off x="6299995" y="3860006"/>
            <a:ext cx="576262" cy="3175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/>
          <p:nvPr/>
        </p:nvCxnSpPr>
        <p:spPr>
          <a:xfrm rot="5400000">
            <a:off x="8029576" y="3860800"/>
            <a:ext cx="576262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/>
          <p:nvPr/>
        </p:nvCxnSpPr>
        <p:spPr>
          <a:xfrm rot="5400000">
            <a:off x="2268538" y="3860800"/>
            <a:ext cx="576262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/>
          <p:nvPr/>
        </p:nvCxnSpPr>
        <p:spPr>
          <a:xfrm rot="5400000">
            <a:off x="2844801" y="3860800"/>
            <a:ext cx="576262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/>
          <p:nvPr/>
        </p:nvCxnSpPr>
        <p:spPr>
          <a:xfrm rot="5400000">
            <a:off x="4572001" y="3860800"/>
            <a:ext cx="576262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/>
          <p:nvPr/>
        </p:nvCxnSpPr>
        <p:spPr>
          <a:xfrm rot="5400000">
            <a:off x="5724526" y="3860800"/>
            <a:ext cx="576262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/>
          <p:nvPr/>
        </p:nvCxnSpPr>
        <p:spPr>
          <a:xfrm rot="5400000">
            <a:off x="6877051" y="3860800"/>
            <a:ext cx="576262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/>
          <p:nvPr/>
        </p:nvCxnSpPr>
        <p:spPr>
          <a:xfrm rot="5400000">
            <a:off x="7452519" y="3861594"/>
            <a:ext cx="57626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表格 39"/>
          <p:cNvGraphicFramePr>
            <a:graphicFrameLocks noGrp="1"/>
          </p:cNvGraphicFramePr>
          <p:nvPr/>
        </p:nvGraphicFramePr>
        <p:xfrm>
          <a:off x="2411413" y="4149725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3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1" name="表格 40"/>
          <p:cNvGraphicFramePr>
            <a:graphicFrameLocks noGrp="1"/>
          </p:cNvGraphicFramePr>
          <p:nvPr/>
        </p:nvGraphicFramePr>
        <p:xfrm>
          <a:off x="2987675" y="4149725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11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2" name="表格 41"/>
          <p:cNvGraphicFramePr>
            <a:graphicFrameLocks noGrp="1"/>
          </p:cNvGraphicFramePr>
          <p:nvPr/>
        </p:nvGraphicFramePr>
        <p:xfrm>
          <a:off x="3563938" y="4149725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5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3" name="表格 42"/>
          <p:cNvGraphicFramePr>
            <a:graphicFrameLocks noGrp="1"/>
          </p:cNvGraphicFramePr>
          <p:nvPr/>
        </p:nvGraphicFramePr>
        <p:xfrm>
          <a:off x="3563938" y="5157788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44" name="直線單箭頭接點 43"/>
          <p:cNvCxnSpPr/>
          <p:nvPr/>
        </p:nvCxnSpPr>
        <p:spPr>
          <a:xfrm rot="16200000" flipH="1">
            <a:off x="3996531" y="4869657"/>
            <a:ext cx="576263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5" name="表格 44"/>
          <p:cNvGraphicFramePr>
            <a:graphicFrameLocks noGrp="1"/>
          </p:cNvGraphicFramePr>
          <p:nvPr/>
        </p:nvGraphicFramePr>
        <p:xfrm>
          <a:off x="4140200" y="4149725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7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6" name="表格 45"/>
          <p:cNvGraphicFramePr>
            <a:graphicFrameLocks noGrp="1"/>
          </p:cNvGraphicFramePr>
          <p:nvPr/>
        </p:nvGraphicFramePr>
        <p:xfrm>
          <a:off x="4140200" y="5157788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47" name="直線單箭頭接點 46"/>
          <p:cNvCxnSpPr/>
          <p:nvPr/>
        </p:nvCxnSpPr>
        <p:spPr>
          <a:xfrm rot="5400000">
            <a:off x="6300787" y="4868863"/>
            <a:ext cx="576263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表格 47"/>
          <p:cNvGraphicFramePr>
            <a:graphicFrameLocks noGrp="1"/>
          </p:cNvGraphicFramePr>
          <p:nvPr/>
        </p:nvGraphicFramePr>
        <p:xfrm>
          <a:off x="6443663" y="4149725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6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9" name="表格 48"/>
          <p:cNvGraphicFramePr>
            <a:graphicFrameLocks noGrp="1"/>
          </p:cNvGraphicFramePr>
          <p:nvPr/>
        </p:nvGraphicFramePr>
        <p:xfrm>
          <a:off x="6443663" y="5157788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9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50" name="直線單箭頭接點 49"/>
          <p:cNvCxnSpPr/>
          <p:nvPr/>
        </p:nvCxnSpPr>
        <p:spPr>
          <a:xfrm rot="16200000" flipH="1">
            <a:off x="8028781" y="4869657"/>
            <a:ext cx="576263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1" name="表格 50"/>
          <p:cNvGraphicFramePr>
            <a:graphicFrameLocks noGrp="1"/>
          </p:cNvGraphicFramePr>
          <p:nvPr/>
        </p:nvGraphicFramePr>
        <p:xfrm>
          <a:off x="8172450" y="4149725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2" name="表格 51"/>
          <p:cNvGraphicFramePr>
            <a:graphicFrameLocks noGrp="1"/>
          </p:cNvGraphicFramePr>
          <p:nvPr/>
        </p:nvGraphicFramePr>
        <p:xfrm>
          <a:off x="8172450" y="5157788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2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53" name="直線單箭頭接點 52"/>
          <p:cNvCxnSpPr/>
          <p:nvPr/>
        </p:nvCxnSpPr>
        <p:spPr>
          <a:xfrm rot="5400000">
            <a:off x="5148262" y="4868863"/>
            <a:ext cx="576263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4" name="表格 53"/>
          <p:cNvGraphicFramePr>
            <a:graphicFrameLocks noGrp="1"/>
          </p:cNvGraphicFramePr>
          <p:nvPr/>
        </p:nvGraphicFramePr>
        <p:xfrm>
          <a:off x="5292725" y="4149725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8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5" name="表格 54"/>
          <p:cNvGraphicFramePr>
            <a:graphicFrameLocks noGrp="1"/>
          </p:cNvGraphicFramePr>
          <p:nvPr/>
        </p:nvGraphicFramePr>
        <p:xfrm>
          <a:off x="5292725" y="5157788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6" name="表格 55"/>
          <p:cNvGraphicFramePr>
            <a:graphicFrameLocks noGrp="1"/>
          </p:cNvGraphicFramePr>
          <p:nvPr/>
        </p:nvGraphicFramePr>
        <p:xfrm>
          <a:off x="4716463" y="4149725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3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7" name="表格 56"/>
          <p:cNvGraphicFramePr>
            <a:graphicFrameLocks noGrp="1"/>
          </p:cNvGraphicFramePr>
          <p:nvPr/>
        </p:nvGraphicFramePr>
        <p:xfrm>
          <a:off x="5867400" y="4149725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4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8" name="表格 57"/>
          <p:cNvGraphicFramePr>
            <a:graphicFrameLocks noGrp="1"/>
          </p:cNvGraphicFramePr>
          <p:nvPr/>
        </p:nvGraphicFramePr>
        <p:xfrm>
          <a:off x="7019925" y="4149725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8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9" name="表格 58"/>
          <p:cNvGraphicFramePr>
            <a:graphicFrameLocks noGrp="1"/>
          </p:cNvGraphicFramePr>
          <p:nvPr/>
        </p:nvGraphicFramePr>
        <p:xfrm>
          <a:off x="7596188" y="4149725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6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1164" name="矩形 52"/>
          <p:cNvSpPr>
            <a:spLocks noChangeArrowheads="1"/>
          </p:cNvSpPr>
          <p:nvPr/>
        </p:nvSpPr>
        <p:spPr bwMode="auto">
          <a:xfrm>
            <a:off x="2700338" y="5013325"/>
            <a:ext cx="28733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b"/>
          <a:lstStyle/>
          <a:p>
            <a:r>
              <a:rPr kumimoji="0" lang="en-US" altLang="zh-TW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x</a:t>
            </a:r>
            <a:endParaRPr kumimoji="0" lang="zh-TW" altLang="en-US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41165" name="矩形 52"/>
          <p:cNvSpPr>
            <a:spLocks noChangeArrowheads="1"/>
          </p:cNvSpPr>
          <p:nvPr/>
        </p:nvSpPr>
        <p:spPr bwMode="auto">
          <a:xfrm>
            <a:off x="827088" y="4797425"/>
            <a:ext cx="43338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b"/>
          <a:lstStyle/>
          <a:p>
            <a:pPr algn="r"/>
            <a:r>
              <a:rPr kumimoji="0" lang="en-US" altLang="zh-TW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top</a:t>
            </a:r>
            <a:endParaRPr kumimoji="0" lang="zh-TW" altLang="en-US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41166" name="矩形 52"/>
          <p:cNvSpPr>
            <a:spLocks noChangeArrowheads="1"/>
          </p:cNvSpPr>
          <p:nvPr/>
        </p:nvSpPr>
        <p:spPr bwMode="auto">
          <a:xfrm>
            <a:off x="2700338" y="5589588"/>
            <a:ext cx="28733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b"/>
          <a:lstStyle/>
          <a:p>
            <a:r>
              <a:rPr kumimoji="0" lang="en-US" altLang="zh-TW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y</a:t>
            </a:r>
            <a:endParaRPr kumimoji="0" lang="zh-TW" altLang="en-US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graphicFrame>
        <p:nvGraphicFramePr>
          <p:cNvPr id="132" name="表格 131"/>
          <p:cNvGraphicFramePr>
            <a:graphicFrameLocks noGrp="1"/>
          </p:cNvGraphicFramePr>
          <p:nvPr/>
        </p:nvGraphicFramePr>
        <p:xfrm>
          <a:off x="2413000" y="5013325"/>
          <a:ext cx="28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90000" marR="90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3" name="表格 132"/>
          <p:cNvGraphicFramePr>
            <a:graphicFrameLocks noGrp="1"/>
          </p:cNvGraphicFramePr>
          <p:nvPr/>
        </p:nvGraphicFramePr>
        <p:xfrm>
          <a:off x="2413000" y="5589588"/>
          <a:ext cx="28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90000" marR="90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4" name="表格 133"/>
          <p:cNvGraphicFramePr>
            <a:graphicFrameLocks noGrp="1"/>
          </p:cNvGraphicFramePr>
          <p:nvPr/>
        </p:nvGraphicFramePr>
        <p:xfrm>
          <a:off x="1260475" y="4797425"/>
          <a:ext cx="28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 marL="90000" marR="90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5" name="表格 134"/>
          <p:cNvGraphicFramePr>
            <a:graphicFrameLocks noGrp="1"/>
          </p:cNvGraphicFramePr>
          <p:nvPr/>
        </p:nvGraphicFramePr>
        <p:xfrm>
          <a:off x="5580063" y="1700213"/>
          <a:ext cx="3456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2</a:t>
                      </a:r>
                      <a:endParaRPr lang="zh-TW" altLang="en-US" sz="1600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3</a:t>
                      </a:r>
                      <a:endParaRPr lang="zh-TW" altLang="en-US" sz="1600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4</a:t>
                      </a:r>
                      <a:endParaRPr lang="zh-TW" altLang="en-US" sz="1600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5</a:t>
                      </a:r>
                      <a:endParaRPr lang="zh-TW" altLang="en-US" sz="1600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6</a:t>
                      </a:r>
                      <a:endParaRPr lang="zh-TW" altLang="en-US" sz="1600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7</a:t>
                      </a:r>
                      <a:endParaRPr lang="zh-TW" altLang="en-US" sz="1600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8</a:t>
                      </a:r>
                      <a:endParaRPr lang="zh-TW" altLang="en-US" sz="1600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9</a:t>
                      </a:r>
                      <a:endParaRPr lang="zh-TW" altLang="en-US" sz="1600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10</a:t>
                      </a:r>
                      <a:endParaRPr lang="zh-TW" altLang="en-US" sz="1600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11</a:t>
                      </a:r>
                      <a:endParaRPr lang="zh-TW" altLang="en-US" sz="1600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1225" name="矩形 52"/>
          <p:cNvSpPr>
            <a:spLocks noChangeArrowheads="1"/>
          </p:cNvSpPr>
          <p:nvPr/>
        </p:nvSpPr>
        <p:spPr bwMode="auto">
          <a:xfrm>
            <a:off x="5148263" y="1989138"/>
            <a:ext cx="4318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b"/>
          <a:lstStyle/>
          <a:p>
            <a:pPr algn="r"/>
            <a:r>
              <a:rPr kumimoji="0" lang="en-US" altLang="zh-TW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out</a:t>
            </a:r>
            <a:endParaRPr kumimoji="0" lang="zh-TW" altLang="en-US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137" name="文字方塊 136"/>
          <p:cNvSpPr txBox="1"/>
          <p:nvPr/>
        </p:nvSpPr>
        <p:spPr>
          <a:xfrm>
            <a:off x="3563938" y="6165850"/>
            <a:ext cx="4608512" cy="431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rgbClr val="0000FF"/>
            </a:solidFill>
          </a:ln>
        </p:spPr>
        <p:txBody>
          <a:bodyPr anchor="ctr"/>
          <a:lstStyle/>
          <a:p>
            <a:pPr>
              <a:defRPr/>
            </a:pPr>
            <a:r>
              <a:rPr lang="en-US" altLang="zh-TW" sz="2000" dirty="0"/>
              <a:t>New class :  0  11 </a:t>
            </a:r>
            <a:endParaRPr lang="zh-TW" altLang="en-US" sz="2000" dirty="0"/>
          </a:p>
        </p:txBody>
      </p:sp>
      <p:cxnSp>
        <p:nvCxnSpPr>
          <p:cNvPr id="60" name="直線單箭頭接點 59"/>
          <p:cNvCxnSpPr/>
          <p:nvPr/>
        </p:nvCxnSpPr>
        <p:spPr>
          <a:xfrm rot="16200000" flipV="1">
            <a:off x="2051843" y="4653757"/>
            <a:ext cx="576263" cy="431800"/>
          </a:xfrm>
          <a:prstGeom prst="straightConnector1">
            <a:avLst/>
          </a:prstGeom>
          <a:ln w="19050">
            <a:solidFill>
              <a:srgbClr val="C0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單箭頭接點 62"/>
          <p:cNvCxnSpPr/>
          <p:nvPr/>
        </p:nvCxnSpPr>
        <p:spPr>
          <a:xfrm flipV="1">
            <a:off x="1403350" y="4581525"/>
            <a:ext cx="431800" cy="360363"/>
          </a:xfrm>
          <a:prstGeom prst="straightConnector1">
            <a:avLst/>
          </a:prstGeom>
          <a:ln w="19050">
            <a:solidFill>
              <a:srgbClr val="C0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/>
          <p:cNvCxnSpPr/>
          <p:nvPr/>
        </p:nvCxnSpPr>
        <p:spPr>
          <a:xfrm rot="10800000">
            <a:off x="2124075" y="5589588"/>
            <a:ext cx="431800" cy="144462"/>
          </a:xfrm>
          <a:prstGeom prst="straightConnector1">
            <a:avLst/>
          </a:prstGeom>
          <a:ln w="19050">
            <a:solidFill>
              <a:srgbClr val="C0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2" name="表格 61"/>
          <p:cNvGraphicFramePr>
            <a:graphicFrameLocks noGrp="1"/>
          </p:cNvGraphicFramePr>
          <p:nvPr/>
        </p:nvGraphicFramePr>
        <p:xfrm>
          <a:off x="7740650" y="117475"/>
          <a:ext cx="864000" cy="1296000"/>
        </p:xfrm>
        <a:graphic>
          <a:graphicData uri="http://schemas.openxmlformats.org/drawingml/2006/table">
            <a:tbl>
              <a:tblPr firstRow="1" bandRow="1"/>
              <a:tblGrid>
                <a:gridCol w="8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>
                      <a:defPPr>
                        <a:defRPr lang="zh-TW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ctr"/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>
                      <a:defPPr>
                        <a:defRPr lang="zh-TW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ctr"/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>
                      <a:defPPr>
                        <a:defRPr lang="zh-TW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ctr"/>
                      <a:r>
                        <a:rPr lang="en-US" altLang="zh-TW" sz="2000" b="1" dirty="0" smtClean="0">
                          <a:solidFill>
                            <a:srgbClr val="0000CC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11</a:t>
                      </a:r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4" name="矩形 52"/>
          <p:cNvSpPr>
            <a:spLocks noChangeArrowheads="1"/>
          </p:cNvSpPr>
          <p:nvPr/>
        </p:nvSpPr>
        <p:spPr bwMode="auto">
          <a:xfrm>
            <a:off x="1115568" y="3429000"/>
            <a:ext cx="576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b" anchorCtr="0"/>
          <a:lstStyle/>
          <a:p>
            <a:pPr algn="r"/>
            <a:r>
              <a:rPr kumimoji="0" lang="en-US" altLang="zh-TW" i="1" dirty="0" err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seq</a:t>
            </a:r>
            <a:endParaRPr kumimoji="0" lang="zh-TW" altLang="en-US" i="1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內容版面配置區 1"/>
          <p:cNvSpPr>
            <a:spLocks noGrp="1"/>
          </p:cNvSpPr>
          <p:nvPr>
            <p:ph idx="1"/>
          </p:nvPr>
        </p:nvSpPr>
        <p:spPr>
          <a:xfrm>
            <a:off x="251460" y="260604"/>
            <a:ext cx="6768000" cy="2879725"/>
          </a:xfrm>
        </p:spPr>
        <p:txBody>
          <a:bodyPr/>
          <a:lstStyle/>
          <a:p>
            <a:pPr lvl="0">
              <a:lnSpc>
                <a:spcPts val="1800"/>
              </a:lnSpc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true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{</a:t>
            </a:r>
          </a:p>
          <a:p>
            <a:pPr lvl="0">
              <a:lnSpc>
                <a:spcPts val="18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x )</a:t>
            </a: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ts val="18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j = x-&gt;data;</a:t>
            </a:r>
          </a:p>
          <a:p>
            <a:pPr lvl="0">
              <a:lnSpc>
                <a:spcPts val="18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out[ j ] )</a:t>
            </a: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ts val="18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cout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&lt;&lt;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setw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( 5 ) &lt;&lt;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j;  out[ j ]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false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lnSpc>
                <a:spcPts val="18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y = x-&gt;link; x-&gt;link = top; top = x;  x = y;</a:t>
            </a:r>
          </a:p>
          <a:p>
            <a:pPr lvl="0">
              <a:lnSpc>
                <a:spcPts val="1800"/>
              </a:lnSpc>
            </a:pP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>
              <a:lnSpc>
                <a:spcPts val="18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else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x = x-&gt;link;</a:t>
            </a:r>
          </a:p>
          <a:p>
            <a:pPr lvl="0">
              <a:lnSpc>
                <a:spcPts val="1800"/>
              </a:lnSpc>
            </a:pP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>
              <a:lnSpc>
                <a:spcPts val="18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!top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break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lnSpc>
                <a:spcPts val="18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x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seq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top-&gt;data ];  top = top-&gt;link;</a:t>
            </a:r>
          </a:p>
          <a:p>
            <a:pPr lvl="0">
              <a:lnSpc>
                <a:spcPts val="18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sz="1800" b="1" dirty="0" smtClean="0">
              <a:latin typeface="Courier New" pitchFamily="49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1692275" y="2997200"/>
          <a:ext cx="6912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[0]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[1]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[2]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[3]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[4]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[5]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[6]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[7]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[8]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[9]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[10]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[11]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835150" y="4149725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11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1835150" y="5157788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4</a:t>
                      </a:r>
                      <a:endParaRPr lang="zh-TW" altLang="en-US" sz="1600" dirty="0"/>
                    </a:p>
                  </a:txBody>
                  <a:tcPr marL="90000" marR="90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90000" marR="90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2" name="直線單箭頭接點 21"/>
          <p:cNvCxnSpPr/>
          <p:nvPr/>
        </p:nvCxnSpPr>
        <p:spPr>
          <a:xfrm rot="5400000">
            <a:off x="1692276" y="3860800"/>
            <a:ext cx="576262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/>
          <p:nvPr/>
        </p:nvCxnSpPr>
        <p:spPr>
          <a:xfrm rot="5400000">
            <a:off x="3420270" y="3860006"/>
            <a:ext cx="576262" cy="3175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/>
          <p:nvPr/>
        </p:nvCxnSpPr>
        <p:spPr>
          <a:xfrm rot="5400000">
            <a:off x="3421062" y="4868863"/>
            <a:ext cx="576263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/>
          <p:nvPr/>
        </p:nvCxnSpPr>
        <p:spPr>
          <a:xfrm rot="5400000">
            <a:off x="3997326" y="3860800"/>
            <a:ext cx="576262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/>
          <p:nvPr/>
        </p:nvCxnSpPr>
        <p:spPr>
          <a:xfrm rot="5400000">
            <a:off x="5147470" y="3860006"/>
            <a:ext cx="576262" cy="3175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/>
          <p:nvPr/>
        </p:nvCxnSpPr>
        <p:spPr>
          <a:xfrm rot="5400000">
            <a:off x="6299995" y="3860006"/>
            <a:ext cx="576262" cy="3175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/>
          <p:nvPr/>
        </p:nvCxnSpPr>
        <p:spPr>
          <a:xfrm rot="5400000">
            <a:off x="8029576" y="3860800"/>
            <a:ext cx="576262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/>
          <p:nvPr/>
        </p:nvCxnSpPr>
        <p:spPr>
          <a:xfrm rot="5400000">
            <a:off x="2268538" y="3860800"/>
            <a:ext cx="576262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/>
          <p:nvPr/>
        </p:nvCxnSpPr>
        <p:spPr>
          <a:xfrm rot="5400000">
            <a:off x="2844801" y="3860800"/>
            <a:ext cx="576262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/>
          <p:nvPr/>
        </p:nvCxnSpPr>
        <p:spPr>
          <a:xfrm rot="5400000">
            <a:off x="4572001" y="3860800"/>
            <a:ext cx="576262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/>
          <p:nvPr/>
        </p:nvCxnSpPr>
        <p:spPr>
          <a:xfrm rot="5400000">
            <a:off x="5724526" y="3860800"/>
            <a:ext cx="576262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/>
          <p:nvPr/>
        </p:nvCxnSpPr>
        <p:spPr>
          <a:xfrm rot="5400000">
            <a:off x="6877051" y="3860800"/>
            <a:ext cx="576262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/>
          <p:nvPr/>
        </p:nvCxnSpPr>
        <p:spPr>
          <a:xfrm rot="5400000">
            <a:off x="7452519" y="3861594"/>
            <a:ext cx="57626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表格 39"/>
          <p:cNvGraphicFramePr>
            <a:graphicFrameLocks noGrp="1"/>
          </p:cNvGraphicFramePr>
          <p:nvPr/>
        </p:nvGraphicFramePr>
        <p:xfrm>
          <a:off x="2411413" y="4149725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3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1" name="表格 40"/>
          <p:cNvGraphicFramePr>
            <a:graphicFrameLocks noGrp="1"/>
          </p:cNvGraphicFramePr>
          <p:nvPr/>
        </p:nvGraphicFramePr>
        <p:xfrm>
          <a:off x="2987675" y="4149725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11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2" name="表格 41"/>
          <p:cNvGraphicFramePr>
            <a:graphicFrameLocks noGrp="1"/>
          </p:cNvGraphicFramePr>
          <p:nvPr/>
        </p:nvGraphicFramePr>
        <p:xfrm>
          <a:off x="3563938" y="4149725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5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3" name="表格 42"/>
          <p:cNvGraphicFramePr>
            <a:graphicFrameLocks noGrp="1"/>
          </p:cNvGraphicFramePr>
          <p:nvPr/>
        </p:nvGraphicFramePr>
        <p:xfrm>
          <a:off x="3563938" y="5157788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44" name="直線單箭頭接點 43"/>
          <p:cNvCxnSpPr/>
          <p:nvPr/>
        </p:nvCxnSpPr>
        <p:spPr>
          <a:xfrm rot="16200000" flipH="1">
            <a:off x="3996531" y="4869657"/>
            <a:ext cx="576263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5" name="表格 44"/>
          <p:cNvGraphicFramePr>
            <a:graphicFrameLocks noGrp="1"/>
          </p:cNvGraphicFramePr>
          <p:nvPr/>
        </p:nvGraphicFramePr>
        <p:xfrm>
          <a:off x="4140200" y="4149725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7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6" name="表格 45"/>
          <p:cNvGraphicFramePr>
            <a:graphicFrameLocks noGrp="1"/>
          </p:cNvGraphicFramePr>
          <p:nvPr/>
        </p:nvGraphicFramePr>
        <p:xfrm>
          <a:off x="4140200" y="5157788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47" name="直線單箭頭接點 46"/>
          <p:cNvCxnSpPr/>
          <p:nvPr/>
        </p:nvCxnSpPr>
        <p:spPr>
          <a:xfrm rot="5400000">
            <a:off x="6300787" y="4868863"/>
            <a:ext cx="576263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表格 47"/>
          <p:cNvGraphicFramePr>
            <a:graphicFrameLocks noGrp="1"/>
          </p:cNvGraphicFramePr>
          <p:nvPr/>
        </p:nvGraphicFramePr>
        <p:xfrm>
          <a:off x="6443663" y="4149725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6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9" name="表格 48"/>
          <p:cNvGraphicFramePr>
            <a:graphicFrameLocks noGrp="1"/>
          </p:cNvGraphicFramePr>
          <p:nvPr/>
        </p:nvGraphicFramePr>
        <p:xfrm>
          <a:off x="6443663" y="5157788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9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50" name="直線單箭頭接點 49"/>
          <p:cNvCxnSpPr/>
          <p:nvPr/>
        </p:nvCxnSpPr>
        <p:spPr>
          <a:xfrm rot="16200000" flipH="1">
            <a:off x="8028781" y="4869657"/>
            <a:ext cx="576263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1" name="表格 50"/>
          <p:cNvGraphicFramePr>
            <a:graphicFrameLocks noGrp="1"/>
          </p:cNvGraphicFramePr>
          <p:nvPr/>
        </p:nvGraphicFramePr>
        <p:xfrm>
          <a:off x="8172450" y="4149725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2" name="表格 51"/>
          <p:cNvGraphicFramePr>
            <a:graphicFrameLocks noGrp="1"/>
          </p:cNvGraphicFramePr>
          <p:nvPr/>
        </p:nvGraphicFramePr>
        <p:xfrm>
          <a:off x="8172450" y="5157788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2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53" name="直線單箭頭接點 52"/>
          <p:cNvCxnSpPr/>
          <p:nvPr/>
        </p:nvCxnSpPr>
        <p:spPr>
          <a:xfrm rot="5400000">
            <a:off x="5148262" y="4868863"/>
            <a:ext cx="576263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4" name="表格 53"/>
          <p:cNvGraphicFramePr>
            <a:graphicFrameLocks noGrp="1"/>
          </p:cNvGraphicFramePr>
          <p:nvPr/>
        </p:nvGraphicFramePr>
        <p:xfrm>
          <a:off x="5292725" y="4149725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8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5" name="表格 54"/>
          <p:cNvGraphicFramePr>
            <a:graphicFrameLocks noGrp="1"/>
          </p:cNvGraphicFramePr>
          <p:nvPr/>
        </p:nvGraphicFramePr>
        <p:xfrm>
          <a:off x="5292725" y="5157788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6" name="表格 55"/>
          <p:cNvGraphicFramePr>
            <a:graphicFrameLocks noGrp="1"/>
          </p:cNvGraphicFramePr>
          <p:nvPr/>
        </p:nvGraphicFramePr>
        <p:xfrm>
          <a:off x="4716463" y="4149725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3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7" name="表格 56"/>
          <p:cNvGraphicFramePr>
            <a:graphicFrameLocks noGrp="1"/>
          </p:cNvGraphicFramePr>
          <p:nvPr/>
        </p:nvGraphicFramePr>
        <p:xfrm>
          <a:off x="5867400" y="4149725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4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8" name="表格 57"/>
          <p:cNvGraphicFramePr>
            <a:graphicFrameLocks noGrp="1"/>
          </p:cNvGraphicFramePr>
          <p:nvPr/>
        </p:nvGraphicFramePr>
        <p:xfrm>
          <a:off x="7019925" y="4149725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8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9" name="表格 58"/>
          <p:cNvGraphicFramePr>
            <a:graphicFrameLocks noGrp="1"/>
          </p:cNvGraphicFramePr>
          <p:nvPr/>
        </p:nvGraphicFramePr>
        <p:xfrm>
          <a:off x="7596188" y="4149725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6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2188" name="矩形 52"/>
          <p:cNvSpPr>
            <a:spLocks noChangeArrowheads="1"/>
          </p:cNvSpPr>
          <p:nvPr/>
        </p:nvSpPr>
        <p:spPr bwMode="auto">
          <a:xfrm>
            <a:off x="2700338" y="5013325"/>
            <a:ext cx="28733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b"/>
          <a:lstStyle/>
          <a:p>
            <a:r>
              <a:rPr kumimoji="0" lang="en-US" altLang="zh-TW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x</a:t>
            </a:r>
            <a:endParaRPr kumimoji="0" lang="zh-TW" altLang="en-US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42189" name="矩形 52"/>
          <p:cNvSpPr>
            <a:spLocks noChangeArrowheads="1"/>
          </p:cNvSpPr>
          <p:nvPr/>
        </p:nvSpPr>
        <p:spPr bwMode="auto">
          <a:xfrm>
            <a:off x="827088" y="4797425"/>
            <a:ext cx="43338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b"/>
          <a:lstStyle/>
          <a:p>
            <a:pPr algn="r"/>
            <a:r>
              <a:rPr kumimoji="0" lang="en-US" altLang="zh-TW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top</a:t>
            </a:r>
            <a:endParaRPr kumimoji="0" lang="zh-TW" altLang="en-US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42190" name="矩形 52"/>
          <p:cNvSpPr>
            <a:spLocks noChangeArrowheads="1"/>
          </p:cNvSpPr>
          <p:nvPr/>
        </p:nvSpPr>
        <p:spPr bwMode="auto">
          <a:xfrm>
            <a:off x="2700338" y="5589588"/>
            <a:ext cx="28733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b"/>
          <a:lstStyle/>
          <a:p>
            <a:r>
              <a:rPr kumimoji="0" lang="en-US" altLang="zh-TW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y</a:t>
            </a:r>
            <a:endParaRPr kumimoji="0" lang="zh-TW" altLang="en-US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graphicFrame>
        <p:nvGraphicFramePr>
          <p:cNvPr id="132" name="表格 131"/>
          <p:cNvGraphicFramePr>
            <a:graphicFrameLocks noGrp="1"/>
          </p:cNvGraphicFramePr>
          <p:nvPr/>
        </p:nvGraphicFramePr>
        <p:xfrm>
          <a:off x="2413000" y="5013325"/>
          <a:ext cx="28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90000" marR="90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3" name="表格 132"/>
          <p:cNvGraphicFramePr>
            <a:graphicFrameLocks noGrp="1"/>
          </p:cNvGraphicFramePr>
          <p:nvPr/>
        </p:nvGraphicFramePr>
        <p:xfrm>
          <a:off x="2413000" y="5589588"/>
          <a:ext cx="28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90000" marR="90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4" name="表格 133"/>
          <p:cNvGraphicFramePr>
            <a:graphicFrameLocks noGrp="1"/>
          </p:cNvGraphicFramePr>
          <p:nvPr/>
        </p:nvGraphicFramePr>
        <p:xfrm>
          <a:off x="1260475" y="4797425"/>
          <a:ext cx="28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 marL="90000" marR="90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5" name="表格 134"/>
          <p:cNvGraphicFramePr>
            <a:graphicFrameLocks noGrp="1"/>
          </p:cNvGraphicFramePr>
          <p:nvPr/>
        </p:nvGraphicFramePr>
        <p:xfrm>
          <a:off x="5580063" y="1700213"/>
          <a:ext cx="3456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2</a:t>
                      </a:r>
                      <a:endParaRPr lang="zh-TW" altLang="en-US" sz="1600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3</a:t>
                      </a:r>
                      <a:endParaRPr lang="zh-TW" altLang="en-US" sz="1600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4</a:t>
                      </a:r>
                      <a:endParaRPr lang="zh-TW" altLang="en-US" sz="1600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5</a:t>
                      </a:r>
                      <a:endParaRPr lang="zh-TW" altLang="en-US" sz="1600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6</a:t>
                      </a:r>
                      <a:endParaRPr lang="zh-TW" altLang="en-US" sz="1600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7</a:t>
                      </a:r>
                      <a:endParaRPr lang="zh-TW" altLang="en-US" sz="1600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8</a:t>
                      </a:r>
                      <a:endParaRPr lang="zh-TW" altLang="en-US" sz="1600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9</a:t>
                      </a:r>
                      <a:endParaRPr lang="zh-TW" altLang="en-US" sz="1600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10</a:t>
                      </a:r>
                      <a:endParaRPr lang="zh-TW" altLang="en-US" sz="1600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11</a:t>
                      </a:r>
                      <a:endParaRPr lang="zh-TW" altLang="en-US" sz="1600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2249" name="矩形 52"/>
          <p:cNvSpPr>
            <a:spLocks noChangeArrowheads="1"/>
          </p:cNvSpPr>
          <p:nvPr/>
        </p:nvSpPr>
        <p:spPr bwMode="auto">
          <a:xfrm>
            <a:off x="5148263" y="1989138"/>
            <a:ext cx="4318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b"/>
          <a:lstStyle/>
          <a:p>
            <a:pPr algn="r"/>
            <a:r>
              <a:rPr kumimoji="0" lang="en-US" altLang="zh-TW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out</a:t>
            </a:r>
            <a:endParaRPr kumimoji="0" lang="zh-TW" altLang="en-US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137" name="文字方塊 136"/>
          <p:cNvSpPr txBox="1"/>
          <p:nvPr/>
        </p:nvSpPr>
        <p:spPr>
          <a:xfrm>
            <a:off x="3563938" y="6165850"/>
            <a:ext cx="4608512" cy="431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rgbClr val="0000FF"/>
            </a:solidFill>
          </a:ln>
        </p:spPr>
        <p:txBody>
          <a:bodyPr anchor="ctr"/>
          <a:lstStyle/>
          <a:p>
            <a:pPr>
              <a:defRPr/>
            </a:pPr>
            <a:r>
              <a:rPr lang="en-US" altLang="zh-TW" sz="2000" dirty="0"/>
              <a:t>New class :  0  11 </a:t>
            </a:r>
            <a:endParaRPr lang="zh-TW" altLang="en-US" sz="2000" dirty="0"/>
          </a:p>
        </p:txBody>
      </p:sp>
      <p:cxnSp>
        <p:nvCxnSpPr>
          <p:cNvPr id="60" name="直線單箭頭接點 59"/>
          <p:cNvCxnSpPr/>
          <p:nvPr/>
        </p:nvCxnSpPr>
        <p:spPr>
          <a:xfrm rot="10800000" flipV="1">
            <a:off x="2124075" y="5157788"/>
            <a:ext cx="431800" cy="142875"/>
          </a:xfrm>
          <a:prstGeom prst="straightConnector1">
            <a:avLst/>
          </a:prstGeom>
          <a:ln w="19050">
            <a:solidFill>
              <a:srgbClr val="C0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單箭頭接點 62"/>
          <p:cNvCxnSpPr/>
          <p:nvPr/>
        </p:nvCxnSpPr>
        <p:spPr>
          <a:xfrm flipV="1">
            <a:off x="1403350" y="4581525"/>
            <a:ext cx="431800" cy="360363"/>
          </a:xfrm>
          <a:prstGeom prst="straightConnector1">
            <a:avLst/>
          </a:prstGeom>
          <a:ln w="19050">
            <a:solidFill>
              <a:srgbClr val="C0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/>
          <p:cNvCxnSpPr/>
          <p:nvPr/>
        </p:nvCxnSpPr>
        <p:spPr>
          <a:xfrm rot="10800000">
            <a:off x="2124075" y="5589588"/>
            <a:ext cx="431800" cy="144462"/>
          </a:xfrm>
          <a:prstGeom prst="straightConnector1">
            <a:avLst/>
          </a:prstGeom>
          <a:ln w="19050">
            <a:solidFill>
              <a:srgbClr val="C0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2" name="表格 61"/>
          <p:cNvGraphicFramePr>
            <a:graphicFrameLocks noGrp="1"/>
          </p:cNvGraphicFramePr>
          <p:nvPr/>
        </p:nvGraphicFramePr>
        <p:xfrm>
          <a:off x="7740650" y="117475"/>
          <a:ext cx="864000" cy="1296000"/>
        </p:xfrm>
        <a:graphic>
          <a:graphicData uri="http://schemas.openxmlformats.org/drawingml/2006/table">
            <a:tbl>
              <a:tblPr firstRow="1" bandRow="1"/>
              <a:tblGrid>
                <a:gridCol w="8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>
                      <a:defPPr>
                        <a:defRPr lang="zh-TW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ctr"/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>
                      <a:defPPr>
                        <a:defRPr lang="zh-TW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ctr"/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>
                      <a:defPPr>
                        <a:defRPr lang="zh-TW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ctr"/>
                      <a:r>
                        <a:rPr lang="en-US" altLang="zh-TW" sz="2000" b="1" dirty="0" smtClean="0">
                          <a:solidFill>
                            <a:srgbClr val="0000CC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11</a:t>
                      </a:r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4" name="矩形 52"/>
          <p:cNvSpPr>
            <a:spLocks noChangeArrowheads="1"/>
          </p:cNvSpPr>
          <p:nvPr/>
        </p:nvSpPr>
        <p:spPr bwMode="auto">
          <a:xfrm>
            <a:off x="1115568" y="3429000"/>
            <a:ext cx="576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b" anchorCtr="0"/>
          <a:lstStyle/>
          <a:p>
            <a:pPr algn="r"/>
            <a:r>
              <a:rPr kumimoji="0" lang="en-US" altLang="zh-TW" i="1" dirty="0" err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seq</a:t>
            </a:r>
            <a:endParaRPr kumimoji="0" lang="zh-TW" altLang="en-US" i="1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 smtClean="0"/>
              <a:t>Two phases to determine equivalence works</a:t>
            </a:r>
            <a:endParaRPr lang="zh-TW" altLang="en-US" sz="3600" smtClean="0"/>
          </a:p>
        </p:txBody>
      </p:sp>
      <p:sp>
        <p:nvSpPr>
          <p:cNvPr id="78851" name="Rectangle 3"/>
          <p:cNvSpPr>
            <a:spLocks noGrp="1" noChangeArrowheads="1"/>
          </p:cNvSpPr>
          <p:nvPr>
            <p:ph idx="1"/>
          </p:nvPr>
        </p:nvSpPr>
        <p:spPr>
          <a:xfrm>
            <a:off x="396875" y="1268413"/>
            <a:ext cx="8351838" cy="374332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dirty="0" smtClean="0"/>
              <a:t>First phase: we read in and store the equivalence pairs </a:t>
            </a:r>
            <a:r>
              <a:rPr lang="en-US" altLang="zh-TW" spc="300" dirty="0" smtClean="0">
                <a:latin typeface="Symbol" pitchFamily="18" charset="2"/>
              </a:rPr>
              <a:t>&lt;</a:t>
            </a:r>
            <a:r>
              <a:rPr lang="en-US" altLang="zh-TW" i="1" dirty="0" smtClean="0"/>
              <a:t>i</a:t>
            </a:r>
            <a:r>
              <a:rPr lang="en-US" altLang="zh-TW" dirty="0" smtClean="0"/>
              <a:t>, </a:t>
            </a:r>
            <a:r>
              <a:rPr lang="en-US" altLang="zh-TW" i="1" spc="450" dirty="0" smtClean="0"/>
              <a:t>j</a:t>
            </a:r>
            <a:r>
              <a:rPr lang="en-US" altLang="zh-TW" dirty="0" smtClean="0">
                <a:latin typeface="Symbol" pitchFamily="18" charset="2"/>
              </a:rPr>
              <a:t>&gt;</a:t>
            </a:r>
            <a:r>
              <a:rPr lang="en-US" altLang="zh-TW" dirty="0" smtClean="0"/>
              <a:t>.</a:t>
            </a:r>
            <a:endParaRPr lang="en-US" altLang="zh-TW" dirty="0" smtClean="0"/>
          </a:p>
          <a:p>
            <a:pPr eaLnBrk="1" hangingPunct="1">
              <a:defRPr/>
            </a:pPr>
            <a:r>
              <a:rPr lang="en-US" altLang="zh-TW" dirty="0" smtClean="0"/>
              <a:t>Second phase:</a:t>
            </a:r>
          </a:p>
          <a:p>
            <a:pPr lvl="1" eaLnBrk="1" hangingPunct="1">
              <a:defRPr/>
            </a:pPr>
            <a:r>
              <a:rPr lang="en-US" altLang="zh-TW" dirty="0" smtClean="0"/>
              <a:t>we begin at 0 and find all pairs of the form </a:t>
            </a:r>
            <a:r>
              <a:rPr lang="en-US" altLang="zh-TW" dirty="0" smtClean="0">
                <a:latin typeface="Symbol" pitchFamily="18" charset="2"/>
              </a:rPr>
              <a:t>&lt;</a:t>
            </a:r>
            <a:r>
              <a:rPr lang="en-US" altLang="zh-TW" dirty="0" smtClean="0"/>
              <a:t>0, </a:t>
            </a:r>
            <a:r>
              <a:rPr lang="en-US" altLang="zh-TW" i="1" spc="450" dirty="0" smtClean="0">
                <a:solidFill>
                  <a:prstClr val="black"/>
                </a:solidFill>
              </a:rPr>
              <a:t>j</a:t>
            </a:r>
            <a:r>
              <a:rPr lang="en-US" altLang="zh-TW" dirty="0" smtClean="0">
                <a:latin typeface="Symbol" pitchFamily="18" charset="2"/>
              </a:rPr>
              <a:t>&gt;</a:t>
            </a:r>
            <a:r>
              <a:rPr lang="en-US" altLang="zh-TW" dirty="0" smtClean="0"/>
              <a:t>, </a:t>
            </a:r>
            <a:r>
              <a:rPr lang="en-US" altLang="zh-TW" dirty="0" smtClean="0"/>
              <a:t>where 0 and </a:t>
            </a:r>
            <a:r>
              <a:rPr lang="en-US" altLang="zh-TW" i="1" dirty="0" smtClean="0"/>
              <a:t>j</a:t>
            </a:r>
            <a:r>
              <a:rPr lang="en-US" altLang="zh-TW" dirty="0" smtClean="0"/>
              <a:t> are in the same equivalence class.</a:t>
            </a:r>
          </a:p>
          <a:p>
            <a:pPr lvl="1" eaLnBrk="1" hangingPunct="1">
              <a:defRPr/>
            </a:pPr>
            <a:r>
              <a:rPr lang="en-US" altLang="zh-TW" dirty="0" smtClean="0"/>
              <a:t>By transitivity, all pairs of the form </a:t>
            </a:r>
            <a:r>
              <a:rPr lang="en-US" altLang="zh-TW" spc="700" dirty="0" smtClean="0">
                <a:latin typeface="Symbol" pitchFamily="18" charset="2"/>
              </a:rPr>
              <a:t>&lt;</a:t>
            </a:r>
            <a:r>
              <a:rPr lang="en-US" altLang="zh-TW" i="1" dirty="0" smtClean="0"/>
              <a:t>j</a:t>
            </a:r>
            <a:r>
              <a:rPr lang="en-US" altLang="zh-TW" dirty="0" smtClean="0"/>
              <a:t>, </a:t>
            </a:r>
            <a:r>
              <a:rPr lang="en-US" altLang="zh-TW" i="1" spc="400" dirty="0" smtClean="0"/>
              <a:t>k</a:t>
            </a:r>
            <a:r>
              <a:rPr lang="en-US" altLang="zh-TW" dirty="0" smtClean="0">
                <a:latin typeface="Symbol" pitchFamily="18" charset="2"/>
              </a:rPr>
              <a:t>&gt;</a:t>
            </a:r>
            <a:r>
              <a:rPr lang="en-US" altLang="zh-TW" dirty="0" smtClean="0"/>
              <a:t> imply that </a:t>
            </a:r>
            <a:r>
              <a:rPr lang="en-US" altLang="zh-TW" i="1" dirty="0" smtClean="0"/>
              <a:t>k</a:t>
            </a:r>
            <a:r>
              <a:rPr lang="en-US" altLang="zh-TW" dirty="0" smtClean="0"/>
              <a:t> is in the same equivalence class as 0.</a:t>
            </a:r>
          </a:p>
          <a:p>
            <a:pPr lvl="1" eaLnBrk="1" hangingPunct="1">
              <a:defRPr/>
            </a:pPr>
            <a:r>
              <a:rPr lang="en-US" altLang="zh-TW" dirty="0" smtClean="0"/>
              <a:t>We continue in the same way until we have found, marked, and printed the entire equivalence class containing 0.</a:t>
            </a:r>
          </a:p>
          <a:p>
            <a:pPr lvl="1" eaLnBrk="1" hangingPunct="1">
              <a:defRPr/>
            </a:pPr>
            <a:r>
              <a:rPr lang="en-US" altLang="zh-TW" dirty="0" smtClean="0"/>
              <a:t>Then we continue 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內容版面配置區 1"/>
          <p:cNvSpPr>
            <a:spLocks noGrp="1"/>
          </p:cNvSpPr>
          <p:nvPr>
            <p:ph idx="1"/>
          </p:nvPr>
        </p:nvSpPr>
        <p:spPr>
          <a:xfrm>
            <a:off x="251460" y="260604"/>
            <a:ext cx="6768846" cy="2879725"/>
          </a:xfrm>
        </p:spPr>
        <p:txBody>
          <a:bodyPr/>
          <a:lstStyle/>
          <a:p>
            <a:pPr lvl="0">
              <a:lnSpc>
                <a:spcPts val="1800"/>
              </a:lnSpc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true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{</a:t>
            </a:r>
          </a:p>
          <a:p>
            <a:pPr lvl="0">
              <a:lnSpc>
                <a:spcPts val="18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x )</a:t>
            </a: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ts val="18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j = x-&gt;data;</a:t>
            </a:r>
          </a:p>
          <a:p>
            <a:pPr lvl="0">
              <a:lnSpc>
                <a:spcPts val="18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out[ j ] )</a:t>
            </a: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ts val="18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cout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&lt;&lt;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setw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( 5 ) &lt;&lt;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j;  out[ j ]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false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lnSpc>
                <a:spcPts val="18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y = x-&gt;link; x-&gt;link = top; top = x;  x = y;</a:t>
            </a:r>
          </a:p>
          <a:p>
            <a:pPr lvl="0">
              <a:lnSpc>
                <a:spcPts val="1800"/>
              </a:lnSpc>
            </a:pP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>
              <a:lnSpc>
                <a:spcPts val="18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else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x = x-&gt;link;</a:t>
            </a:r>
          </a:p>
          <a:p>
            <a:pPr lvl="0">
              <a:lnSpc>
                <a:spcPts val="1800"/>
              </a:lnSpc>
            </a:pP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>
              <a:lnSpc>
                <a:spcPts val="18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!top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break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lnSpc>
                <a:spcPts val="18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x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seq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top-&gt;data ];  top = top-&gt;link;</a:t>
            </a:r>
          </a:p>
          <a:p>
            <a:pPr lvl="0">
              <a:lnSpc>
                <a:spcPts val="18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sz="1800" b="1" dirty="0" smtClean="0">
              <a:latin typeface="Courier New" pitchFamily="49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1692275" y="2997200"/>
          <a:ext cx="6912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[0]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[1]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[2]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[3]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[4]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[5]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[6]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[7]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[8]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[9]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[10]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[11]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835150" y="4149725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11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1835150" y="5157788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4</a:t>
                      </a:r>
                      <a:endParaRPr lang="zh-TW" altLang="en-US" sz="1600" dirty="0"/>
                    </a:p>
                  </a:txBody>
                  <a:tcPr marL="90000" marR="90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90000" marR="90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2" name="直線單箭頭接點 21"/>
          <p:cNvCxnSpPr/>
          <p:nvPr/>
        </p:nvCxnSpPr>
        <p:spPr>
          <a:xfrm rot="5400000">
            <a:off x="1692276" y="3860800"/>
            <a:ext cx="576262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/>
          <p:nvPr/>
        </p:nvCxnSpPr>
        <p:spPr>
          <a:xfrm rot="5400000">
            <a:off x="3420270" y="3860006"/>
            <a:ext cx="576262" cy="3175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/>
          <p:nvPr/>
        </p:nvCxnSpPr>
        <p:spPr>
          <a:xfrm rot="5400000">
            <a:off x="3421062" y="4868863"/>
            <a:ext cx="576263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/>
          <p:nvPr/>
        </p:nvCxnSpPr>
        <p:spPr>
          <a:xfrm rot="5400000">
            <a:off x="3997326" y="3860800"/>
            <a:ext cx="576262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/>
          <p:nvPr/>
        </p:nvCxnSpPr>
        <p:spPr>
          <a:xfrm rot="5400000">
            <a:off x="5147470" y="3860006"/>
            <a:ext cx="576262" cy="3175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/>
          <p:nvPr/>
        </p:nvCxnSpPr>
        <p:spPr>
          <a:xfrm rot="5400000">
            <a:off x="6299995" y="3860006"/>
            <a:ext cx="576262" cy="3175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/>
          <p:nvPr/>
        </p:nvCxnSpPr>
        <p:spPr>
          <a:xfrm rot="5400000">
            <a:off x="8029576" y="3860800"/>
            <a:ext cx="576262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/>
          <p:nvPr/>
        </p:nvCxnSpPr>
        <p:spPr>
          <a:xfrm rot="5400000">
            <a:off x="2268538" y="3860800"/>
            <a:ext cx="576262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/>
          <p:nvPr/>
        </p:nvCxnSpPr>
        <p:spPr>
          <a:xfrm rot="5400000">
            <a:off x="2844801" y="3860800"/>
            <a:ext cx="576262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/>
          <p:nvPr/>
        </p:nvCxnSpPr>
        <p:spPr>
          <a:xfrm rot="5400000">
            <a:off x="4572001" y="3860800"/>
            <a:ext cx="576262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/>
          <p:nvPr/>
        </p:nvCxnSpPr>
        <p:spPr>
          <a:xfrm rot="5400000">
            <a:off x="5724526" y="3860800"/>
            <a:ext cx="576262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/>
          <p:nvPr/>
        </p:nvCxnSpPr>
        <p:spPr>
          <a:xfrm rot="5400000">
            <a:off x="6877051" y="3860800"/>
            <a:ext cx="576262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/>
          <p:nvPr/>
        </p:nvCxnSpPr>
        <p:spPr>
          <a:xfrm rot="5400000">
            <a:off x="7452519" y="3861594"/>
            <a:ext cx="57626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表格 39"/>
          <p:cNvGraphicFramePr>
            <a:graphicFrameLocks noGrp="1"/>
          </p:cNvGraphicFramePr>
          <p:nvPr/>
        </p:nvGraphicFramePr>
        <p:xfrm>
          <a:off x="2411413" y="4149725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3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1" name="表格 40"/>
          <p:cNvGraphicFramePr>
            <a:graphicFrameLocks noGrp="1"/>
          </p:cNvGraphicFramePr>
          <p:nvPr/>
        </p:nvGraphicFramePr>
        <p:xfrm>
          <a:off x="2987675" y="4149725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11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2" name="表格 41"/>
          <p:cNvGraphicFramePr>
            <a:graphicFrameLocks noGrp="1"/>
          </p:cNvGraphicFramePr>
          <p:nvPr/>
        </p:nvGraphicFramePr>
        <p:xfrm>
          <a:off x="3563938" y="4149725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5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3" name="表格 42"/>
          <p:cNvGraphicFramePr>
            <a:graphicFrameLocks noGrp="1"/>
          </p:cNvGraphicFramePr>
          <p:nvPr/>
        </p:nvGraphicFramePr>
        <p:xfrm>
          <a:off x="3563938" y="5157788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44" name="直線單箭頭接點 43"/>
          <p:cNvCxnSpPr/>
          <p:nvPr/>
        </p:nvCxnSpPr>
        <p:spPr>
          <a:xfrm rot="16200000" flipH="1">
            <a:off x="3996531" y="4869657"/>
            <a:ext cx="576263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5" name="表格 44"/>
          <p:cNvGraphicFramePr>
            <a:graphicFrameLocks noGrp="1"/>
          </p:cNvGraphicFramePr>
          <p:nvPr/>
        </p:nvGraphicFramePr>
        <p:xfrm>
          <a:off x="4140200" y="4149725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7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6" name="表格 45"/>
          <p:cNvGraphicFramePr>
            <a:graphicFrameLocks noGrp="1"/>
          </p:cNvGraphicFramePr>
          <p:nvPr/>
        </p:nvGraphicFramePr>
        <p:xfrm>
          <a:off x="4140200" y="5157788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47" name="直線單箭頭接點 46"/>
          <p:cNvCxnSpPr/>
          <p:nvPr/>
        </p:nvCxnSpPr>
        <p:spPr>
          <a:xfrm rot="5400000">
            <a:off x="6300787" y="4868863"/>
            <a:ext cx="576263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表格 47"/>
          <p:cNvGraphicFramePr>
            <a:graphicFrameLocks noGrp="1"/>
          </p:cNvGraphicFramePr>
          <p:nvPr/>
        </p:nvGraphicFramePr>
        <p:xfrm>
          <a:off x="6443663" y="4149725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6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9" name="表格 48"/>
          <p:cNvGraphicFramePr>
            <a:graphicFrameLocks noGrp="1"/>
          </p:cNvGraphicFramePr>
          <p:nvPr/>
        </p:nvGraphicFramePr>
        <p:xfrm>
          <a:off x="6443663" y="5157788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9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50" name="直線單箭頭接點 49"/>
          <p:cNvCxnSpPr/>
          <p:nvPr/>
        </p:nvCxnSpPr>
        <p:spPr>
          <a:xfrm rot="16200000" flipH="1">
            <a:off x="8028781" y="4869657"/>
            <a:ext cx="576263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1" name="表格 50"/>
          <p:cNvGraphicFramePr>
            <a:graphicFrameLocks noGrp="1"/>
          </p:cNvGraphicFramePr>
          <p:nvPr/>
        </p:nvGraphicFramePr>
        <p:xfrm>
          <a:off x="8172450" y="4149725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2" name="表格 51"/>
          <p:cNvGraphicFramePr>
            <a:graphicFrameLocks noGrp="1"/>
          </p:cNvGraphicFramePr>
          <p:nvPr/>
        </p:nvGraphicFramePr>
        <p:xfrm>
          <a:off x="8172450" y="5157788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2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53" name="直線單箭頭接點 52"/>
          <p:cNvCxnSpPr/>
          <p:nvPr/>
        </p:nvCxnSpPr>
        <p:spPr>
          <a:xfrm rot="5400000">
            <a:off x="5148262" y="4868863"/>
            <a:ext cx="576263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4" name="表格 53"/>
          <p:cNvGraphicFramePr>
            <a:graphicFrameLocks noGrp="1"/>
          </p:cNvGraphicFramePr>
          <p:nvPr/>
        </p:nvGraphicFramePr>
        <p:xfrm>
          <a:off x="5292725" y="4149725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8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5" name="表格 54"/>
          <p:cNvGraphicFramePr>
            <a:graphicFrameLocks noGrp="1"/>
          </p:cNvGraphicFramePr>
          <p:nvPr/>
        </p:nvGraphicFramePr>
        <p:xfrm>
          <a:off x="5292725" y="5157788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6" name="表格 55"/>
          <p:cNvGraphicFramePr>
            <a:graphicFrameLocks noGrp="1"/>
          </p:cNvGraphicFramePr>
          <p:nvPr/>
        </p:nvGraphicFramePr>
        <p:xfrm>
          <a:off x="4716463" y="4149725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3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7" name="表格 56"/>
          <p:cNvGraphicFramePr>
            <a:graphicFrameLocks noGrp="1"/>
          </p:cNvGraphicFramePr>
          <p:nvPr/>
        </p:nvGraphicFramePr>
        <p:xfrm>
          <a:off x="5867400" y="4149725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4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8" name="表格 57"/>
          <p:cNvGraphicFramePr>
            <a:graphicFrameLocks noGrp="1"/>
          </p:cNvGraphicFramePr>
          <p:nvPr/>
        </p:nvGraphicFramePr>
        <p:xfrm>
          <a:off x="7019925" y="4149725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8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9" name="表格 58"/>
          <p:cNvGraphicFramePr>
            <a:graphicFrameLocks noGrp="1"/>
          </p:cNvGraphicFramePr>
          <p:nvPr/>
        </p:nvGraphicFramePr>
        <p:xfrm>
          <a:off x="7596188" y="4149725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6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3212" name="矩形 52"/>
          <p:cNvSpPr>
            <a:spLocks noChangeArrowheads="1"/>
          </p:cNvSpPr>
          <p:nvPr/>
        </p:nvSpPr>
        <p:spPr bwMode="auto">
          <a:xfrm>
            <a:off x="2700338" y="5013325"/>
            <a:ext cx="28733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b"/>
          <a:lstStyle/>
          <a:p>
            <a:r>
              <a:rPr kumimoji="0" lang="en-US" altLang="zh-TW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x</a:t>
            </a:r>
            <a:endParaRPr kumimoji="0" lang="zh-TW" altLang="en-US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43213" name="矩形 52"/>
          <p:cNvSpPr>
            <a:spLocks noChangeArrowheads="1"/>
          </p:cNvSpPr>
          <p:nvPr/>
        </p:nvSpPr>
        <p:spPr bwMode="auto">
          <a:xfrm>
            <a:off x="827088" y="4797425"/>
            <a:ext cx="43338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b"/>
          <a:lstStyle/>
          <a:p>
            <a:pPr algn="r"/>
            <a:r>
              <a:rPr kumimoji="0" lang="en-US" altLang="zh-TW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top</a:t>
            </a:r>
            <a:endParaRPr kumimoji="0" lang="zh-TW" altLang="en-US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43214" name="矩形 52"/>
          <p:cNvSpPr>
            <a:spLocks noChangeArrowheads="1"/>
          </p:cNvSpPr>
          <p:nvPr/>
        </p:nvSpPr>
        <p:spPr bwMode="auto">
          <a:xfrm>
            <a:off x="2700338" y="5589588"/>
            <a:ext cx="28733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b"/>
          <a:lstStyle/>
          <a:p>
            <a:r>
              <a:rPr kumimoji="0" lang="en-US" altLang="zh-TW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y</a:t>
            </a:r>
            <a:endParaRPr kumimoji="0" lang="zh-TW" altLang="en-US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graphicFrame>
        <p:nvGraphicFramePr>
          <p:cNvPr id="132" name="表格 131"/>
          <p:cNvGraphicFramePr>
            <a:graphicFrameLocks noGrp="1"/>
          </p:cNvGraphicFramePr>
          <p:nvPr/>
        </p:nvGraphicFramePr>
        <p:xfrm>
          <a:off x="2413000" y="5013325"/>
          <a:ext cx="28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90000" marR="90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3" name="表格 132"/>
          <p:cNvGraphicFramePr>
            <a:graphicFrameLocks noGrp="1"/>
          </p:cNvGraphicFramePr>
          <p:nvPr/>
        </p:nvGraphicFramePr>
        <p:xfrm>
          <a:off x="2413000" y="5589588"/>
          <a:ext cx="28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90000" marR="90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4" name="表格 133"/>
          <p:cNvGraphicFramePr>
            <a:graphicFrameLocks noGrp="1"/>
          </p:cNvGraphicFramePr>
          <p:nvPr/>
        </p:nvGraphicFramePr>
        <p:xfrm>
          <a:off x="1260475" y="4797425"/>
          <a:ext cx="28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 marL="90000" marR="90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5" name="表格 134"/>
          <p:cNvGraphicFramePr>
            <a:graphicFrameLocks noGrp="1"/>
          </p:cNvGraphicFramePr>
          <p:nvPr/>
        </p:nvGraphicFramePr>
        <p:xfrm>
          <a:off x="5580063" y="1700213"/>
          <a:ext cx="3456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2</a:t>
                      </a:r>
                      <a:endParaRPr lang="zh-TW" altLang="en-US" sz="1600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3</a:t>
                      </a:r>
                      <a:endParaRPr lang="zh-TW" altLang="en-US" sz="1600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4</a:t>
                      </a:r>
                      <a:endParaRPr lang="zh-TW" altLang="en-US" sz="1600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5</a:t>
                      </a:r>
                      <a:endParaRPr lang="zh-TW" altLang="en-US" sz="1600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6</a:t>
                      </a:r>
                      <a:endParaRPr lang="zh-TW" altLang="en-US" sz="1600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7</a:t>
                      </a:r>
                      <a:endParaRPr lang="zh-TW" altLang="en-US" sz="1600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8</a:t>
                      </a:r>
                      <a:endParaRPr lang="zh-TW" altLang="en-US" sz="1600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9</a:t>
                      </a:r>
                      <a:endParaRPr lang="zh-TW" altLang="en-US" sz="1600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10</a:t>
                      </a:r>
                      <a:endParaRPr lang="zh-TW" altLang="en-US" sz="1600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11</a:t>
                      </a:r>
                      <a:endParaRPr lang="zh-TW" altLang="en-US" sz="1600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3273" name="矩形 52"/>
          <p:cNvSpPr>
            <a:spLocks noChangeArrowheads="1"/>
          </p:cNvSpPr>
          <p:nvPr/>
        </p:nvSpPr>
        <p:spPr bwMode="auto">
          <a:xfrm>
            <a:off x="5148263" y="1989138"/>
            <a:ext cx="4318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b"/>
          <a:lstStyle/>
          <a:p>
            <a:pPr algn="r"/>
            <a:r>
              <a:rPr kumimoji="0" lang="en-US" altLang="zh-TW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out</a:t>
            </a:r>
            <a:endParaRPr kumimoji="0" lang="zh-TW" altLang="en-US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137" name="文字方塊 136"/>
          <p:cNvSpPr txBox="1"/>
          <p:nvPr/>
        </p:nvSpPr>
        <p:spPr>
          <a:xfrm>
            <a:off x="3563938" y="6165850"/>
            <a:ext cx="4608512" cy="431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rgbClr val="0000FF"/>
            </a:solidFill>
          </a:ln>
        </p:spPr>
        <p:txBody>
          <a:bodyPr anchor="ctr"/>
          <a:lstStyle/>
          <a:p>
            <a:pPr>
              <a:defRPr/>
            </a:pPr>
            <a:r>
              <a:rPr lang="en-US" altLang="zh-TW" sz="2000" dirty="0"/>
              <a:t>New class :  0  11  4 </a:t>
            </a:r>
            <a:endParaRPr lang="zh-TW" altLang="en-US" sz="2000" dirty="0"/>
          </a:p>
        </p:txBody>
      </p:sp>
      <p:cxnSp>
        <p:nvCxnSpPr>
          <p:cNvPr id="60" name="直線單箭頭接點 59"/>
          <p:cNvCxnSpPr/>
          <p:nvPr/>
        </p:nvCxnSpPr>
        <p:spPr>
          <a:xfrm rot="10800000" flipV="1">
            <a:off x="2124075" y="5157788"/>
            <a:ext cx="431800" cy="142875"/>
          </a:xfrm>
          <a:prstGeom prst="straightConnector1">
            <a:avLst/>
          </a:prstGeom>
          <a:ln w="19050">
            <a:solidFill>
              <a:srgbClr val="C0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單箭頭接點 62"/>
          <p:cNvCxnSpPr/>
          <p:nvPr/>
        </p:nvCxnSpPr>
        <p:spPr>
          <a:xfrm flipV="1">
            <a:off x="1403350" y="4581525"/>
            <a:ext cx="431800" cy="360363"/>
          </a:xfrm>
          <a:prstGeom prst="straightConnector1">
            <a:avLst/>
          </a:prstGeom>
          <a:ln w="19050">
            <a:solidFill>
              <a:srgbClr val="C0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/>
          <p:cNvCxnSpPr/>
          <p:nvPr/>
        </p:nvCxnSpPr>
        <p:spPr>
          <a:xfrm rot="10800000">
            <a:off x="2124075" y="5589588"/>
            <a:ext cx="431800" cy="144462"/>
          </a:xfrm>
          <a:prstGeom prst="straightConnector1">
            <a:avLst/>
          </a:prstGeom>
          <a:ln w="19050">
            <a:solidFill>
              <a:srgbClr val="C0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2" name="表格 61"/>
          <p:cNvGraphicFramePr>
            <a:graphicFrameLocks noGrp="1"/>
          </p:cNvGraphicFramePr>
          <p:nvPr/>
        </p:nvGraphicFramePr>
        <p:xfrm>
          <a:off x="7740650" y="117475"/>
          <a:ext cx="864000" cy="1296000"/>
        </p:xfrm>
        <a:graphic>
          <a:graphicData uri="http://schemas.openxmlformats.org/drawingml/2006/table">
            <a:tbl>
              <a:tblPr firstRow="1" bandRow="1"/>
              <a:tblGrid>
                <a:gridCol w="8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>
                      <a:defPPr>
                        <a:defRPr lang="zh-TW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ctr"/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>
                      <a:defPPr>
                        <a:defRPr lang="zh-TW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ctr"/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>
                      <a:defPPr>
                        <a:defRPr lang="zh-TW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ctr"/>
                      <a:r>
                        <a:rPr lang="en-US" altLang="zh-TW" sz="2000" b="1" dirty="0" smtClean="0">
                          <a:solidFill>
                            <a:srgbClr val="0000CC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11</a:t>
                      </a:r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4" name="矩形 52"/>
          <p:cNvSpPr>
            <a:spLocks noChangeArrowheads="1"/>
          </p:cNvSpPr>
          <p:nvPr/>
        </p:nvSpPr>
        <p:spPr bwMode="auto">
          <a:xfrm>
            <a:off x="1115568" y="3429000"/>
            <a:ext cx="576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b" anchorCtr="0"/>
          <a:lstStyle/>
          <a:p>
            <a:pPr algn="r"/>
            <a:r>
              <a:rPr kumimoji="0" lang="en-US" altLang="zh-TW" i="1" dirty="0" err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seq</a:t>
            </a:r>
            <a:endParaRPr kumimoji="0" lang="zh-TW" altLang="en-US" i="1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內容版面配置區 1"/>
          <p:cNvSpPr>
            <a:spLocks noGrp="1"/>
          </p:cNvSpPr>
          <p:nvPr>
            <p:ph idx="1"/>
          </p:nvPr>
        </p:nvSpPr>
        <p:spPr>
          <a:xfrm>
            <a:off x="251460" y="260604"/>
            <a:ext cx="6768846" cy="2879725"/>
          </a:xfrm>
        </p:spPr>
        <p:txBody>
          <a:bodyPr/>
          <a:lstStyle/>
          <a:p>
            <a:pPr lvl="0">
              <a:lnSpc>
                <a:spcPts val="1800"/>
              </a:lnSpc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true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{</a:t>
            </a:r>
          </a:p>
          <a:p>
            <a:pPr lvl="0">
              <a:lnSpc>
                <a:spcPts val="18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x )</a:t>
            </a: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ts val="18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j = x-&gt;data;</a:t>
            </a:r>
          </a:p>
          <a:p>
            <a:pPr lvl="0">
              <a:lnSpc>
                <a:spcPts val="18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out[ j ] )</a:t>
            </a: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ts val="18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cout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&lt;&lt;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setw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( 5 ) &lt;&lt;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j;  out[ j ]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false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lnSpc>
                <a:spcPts val="18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y = x-&gt;link; x-&gt;link = top; top = x;  x = y;</a:t>
            </a:r>
          </a:p>
          <a:p>
            <a:pPr lvl="0">
              <a:lnSpc>
                <a:spcPts val="1800"/>
              </a:lnSpc>
            </a:pP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>
              <a:lnSpc>
                <a:spcPts val="18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else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x = x-&gt;link;</a:t>
            </a:r>
          </a:p>
          <a:p>
            <a:pPr lvl="0">
              <a:lnSpc>
                <a:spcPts val="1800"/>
              </a:lnSpc>
            </a:pP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>
              <a:lnSpc>
                <a:spcPts val="18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!top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break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lnSpc>
                <a:spcPts val="18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x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seq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top-&gt;data ];  top = top-&gt;link;</a:t>
            </a:r>
          </a:p>
          <a:p>
            <a:pPr lvl="0">
              <a:lnSpc>
                <a:spcPts val="18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sz="1800" b="1" dirty="0" smtClean="0">
              <a:latin typeface="Courier New" pitchFamily="49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1692275" y="2997200"/>
          <a:ext cx="6912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[0]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[1]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[2]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[3]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[4]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[5]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[6]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[7]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[8]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[9]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[10]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[11]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835150" y="4149725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11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1835150" y="5157788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4</a:t>
                      </a:r>
                      <a:endParaRPr lang="zh-TW" altLang="en-US" sz="1600" dirty="0"/>
                    </a:p>
                  </a:txBody>
                  <a:tcPr marL="90000" marR="90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90000" marR="90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2" name="直線單箭頭接點 21"/>
          <p:cNvCxnSpPr/>
          <p:nvPr/>
        </p:nvCxnSpPr>
        <p:spPr>
          <a:xfrm rot="5400000">
            <a:off x="1692276" y="3860800"/>
            <a:ext cx="576262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/>
          <p:nvPr/>
        </p:nvCxnSpPr>
        <p:spPr>
          <a:xfrm rot="5400000">
            <a:off x="3420270" y="3860006"/>
            <a:ext cx="576262" cy="3175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/>
          <p:nvPr/>
        </p:nvCxnSpPr>
        <p:spPr>
          <a:xfrm rot="5400000">
            <a:off x="3421062" y="4868863"/>
            <a:ext cx="576263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/>
          <p:nvPr/>
        </p:nvCxnSpPr>
        <p:spPr>
          <a:xfrm rot="5400000">
            <a:off x="3997326" y="3860800"/>
            <a:ext cx="576262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/>
          <p:nvPr/>
        </p:nvCxnSpPr>
        <p:spPr>
          <a:xfrm rot="5400000">
            <a:off x="5147470" y="3860006"/>
            <a:ext cx="576262" cy="3175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/>
          <p:nvPr/>
        </p:nvCxnSpPr>
        <p:spPr>
          <a:xfrm rot="5400000">
            <a:off x="6299995" y="3860006"/>
            <a:ext cx="576262" cy="3175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/>
          <p:nvPr/>
        </p:nvCxnSpPr>
        <p:spPr>
          <a:xfrm rot="5400000">
            <a:off x="8029576" y="3860800"/>
            <a:ext cx="576262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/>
          <p:nvPr/>
        </p:nvCxnSpPr>
        <p:spPr>
          <a:xfrm rot="5400000">
            <a:off x="2268538" y="3860800"/>
            <a:ext cx="576262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/>
          <p:nvPr/>
        </p:nvCxnSpPr>
        <p:spPr>
          <a:xfrm rot="5400000">
            <a:off x="2844801" y="3860800"/>
            <a:ext cx="576262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/>
          <p:nvPr/>
        </p:nvCxnSpPr>
        <p:spPr>
          <a:xfrm rot="5400000">
            <a:off x="4572001" y="3860800"/>
            <a:ext cx="576262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/>
          <p:nvPr/>
        </p:nvCxnSpPr>
        <p:spPr>
          <a:xfrm rot="5400000">
            <a:off x="5724526" y="3860800"/>
            <a:ext cx="576262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/>
          <p:nvPr/>
        </p:nvCxnSpPr>
        <p:spPr>
          <a:xfrm rot="5400000">
            <a:off x="6877051" y="3860800"/>
            <a:ext cx="576262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/>
          <p:nvPr/>
        </p:nvCxnSpPr>
        <p:spPr>
          <a:xfrm rot="5400000">
            <a:off x="7452519" y="3861594"/>
            <a:ext cx="57626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表格 39"/>
          <p:cNvGraphicFramePr>
            <a:graphicFrameLocks noGrp="1"/>
          </p:cNvGraphicFramePr>
          <p:nvPr/>
        </p:nvGraphicFramePr>
        <p:xfrm>
          <a:off x="2411413" y="4149725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3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1" name="表格 40"/>
          <p:cNvGraphicFramePr>
            <a:graphicFrameLocks noGrp="1"/>
          </p:cNvGraphicFramePr>
          <p:nvPr/>
        </p:nvGraphicFramePr>
        <p:xfrm>
          <a:off x="2987675" y="4149725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11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2" name="表格 41"/>
          <p:cNvGraphicFramePr>
            <a:graphicFrameLocks noGrp="1"/>
          </p:cNvGraphicFramePr>
          <p:nvPr/>
        </p:nvGraphicFramePr>
        <p:xfrm>
          <a:off x="3563938" y="4149725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5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3" name="表格 42"/>
          <p:cNvGraphicFramePr>
            <a:graphicFrameLocks noGrp="1"/>
          </p:cNvGraphicFramePr>
          <p:nvPr/>
        </p:nvGraphicFramePr>
        <p:xfrm>
          <a:off x="3563938" y="5157788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44" name="直線單箭頭接點 43"/>
          <p:cNvCxnSpPr/>
          <p:nvPr/>
        </p:nvCxnSpPr>
        <p:spPr>
          <a:xfrm rot="16200000" flipH="1">
            <a:off x="3996531" y="4869657"/>
            <a:ext cx="576263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5" name="表格 44"/>
          <p:cNvGraphicFramePr>
            <a:graphicFrameLocks noGrp="1"/>
          </p:cNvGraphicFramePr>
          <p:nvPr/>
        </p:nvGraphicFramePr>
        <p:xfrm>
          <a:off x="4140200" y="4149725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7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6" name="表格 45"/>
          <p:cNvGraphicFramePr>
            <a:graphicFrameLocks noGrp="1"/>
          </p:cNvGraphicFramePr>
          <p:nvPr/>
        </p:nvGraphicFramePr>
        <p:xfrm>
          <a:off x="4140200" y="5157788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47" name="直線單箭頭接點 46"/>
          <p:cNvCxnSpPr/>
          <p:nvPr/>
        </p:nvCxnSpPr>
        <p:spPr>
          <a:xfrm rot="5400000">
            <a:off x="6300787" y="4868863"/>
            <a:ext cx="576263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表格 47"/>
          <p:cNvGraphicFramePr>
            <a:graphicFrameLocks noGrp="1"/>
          </p:cNvGraphicFramePr>
          <p:nvPr/>
        </p:nvGraphicFramePr>
        <p:xfrm>
          <a:off x="6443663" y="4149725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6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9" name="表格 48"/>
          <p:cNvGraphicFramePr>
            <a:graphicFrameLocks noGrp="1"/>
          </p:cNvGraphicFramePr>
          <p:nvPr/>
        </p:nvGraphicFramePr>
        <p:xfrm>
          <a:off x="6443663" y="5157788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9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50" name="直線單箭頭接點 49"/>
          <p:cNvCxnSpPr/>
          <p:nvPr/>
        </p:nvCxnSpPr>
        <p:spPr>
          <a:xfrm rot="16200000" flipH="1">
            <a:off x="8028781" y="4869657"/>
            <a:ext cx="576263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1" name="表格 50"/>
          <p:cNvGraphicFramePr>
            <a:graphicFrameLocks noGrp="1"/>
          </p:cNvGraphicFramePr>
          <p:nvPr/>
        </p:nvGraphicFramePr>
        <p:xfrm>
          <a:off x="8172450" y="4149725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2" name="表格 51"/>
          <p:cNvGraphicFramePr>
            <a:graphicFrameLocks noGrp="1"/>
          </p:cNvGraphicFramePr>
          <p:nvPr/>
        </p:nvGraphicFramePr>
        <p:xfrm>
          <a:off x="8172450" y="5157788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2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53" name="直線單箭頭接點 52"/>
          <p:cNvCxnSpPr/>
          <p:nvPr/>
        </p:nvCxnSpPr>
        <p:spPr>
          <a:xfrm rot="5400000">
            <a:off x="5148262" y="4868863"/>
            <a:ext cx="576263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4" name="表格 53"/>
          <p:cNvGraphicFramePr>
            <a:graphicFrameLocks noGrp="1"/>
          </p:cNvGraphicFramePr>
          <p:nvPr/>
        </p:nvGraphicFramePr>
        <p:xfrm>
          <a:off x="5292725" y="4149725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8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5" name="表格 54"/>
          <p:cNvGraphicFramePr>
            <a:graphicFrameLocks noGrp="1"/>
          </p:cNvGraphicFramePr>
          <p:nvPr/>
        </p:nvGraphicFramePr>
        <p:xfrm>
          <a:off x="5292725" y="5157788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6" name="表格 55"/>
          <p:cNvGraphicFramePr>
            <a:graphicFrameLocks noGrp="1"/>
          </p:cNvGraphicFramePr>
          <p:nvPr/>
        </p:nvGraphicFramePr>
        <p:xfrm>
          <a:off x="4716463" y="4149725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3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7" name="表格 56"/>
          <p:cNvGraphicFramePr>
            <a:graphicFrameLocks noGrp="1"/>
          </p:cNvGraphicFramePr>
          <p:nvPr/>
        </p:nvGraphicFramePr>
        <p:xfrm>
          <a:off x="5867400" y="4149725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4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8" name="表格 57"/>
          <p:cNvGraphicFramePr>
            <a:graphicFrameLocks noGrp="1"/>
          </p:cNvGraphicFramePr>
          <p:nvPr/>
        </p:nvGraphicFramePr>
        <p:xfrm>
          <a:off x="7019925" y="4149725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8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9" name="表格 58"/>
          <p:cNvGraphicFramePr>
            <a:graphicFrameLocks noGrp="1"/>
          </p:cNvGraphicFramePr>
          <p:nvPr/>
        </p:nvGraphicFramePr>
        <p:xfrm>
          <a:off x="7596188" y="4149725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6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4236" name="矩形 52"/>
          <p:cNvSpPr>
            <a:spLocks noChangeArrowheads="1"/>
          </p:cNvSpPr>
          <p:nvPr/>
        </p:nvSpPr>
        <p:spPr bwMode="auto">
          <a:xfrm>
            <a:off x="2700338" y="5013325"/>
            <a:ext cx="28733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b"/>
          <a:lstStyle/>
          <a:p>
            <a:r>
              <a:rPr kumimoji="0" lang="en-US" altLang="zh-TW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x</a:t>
            </a:r>
            <a:endParaRPr kumimoji="0" lang="zh-TW" altLang="en-US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44237" name="矩形 52"/>
          <p:cNvSpPr>
            <a:spLocks noChangeArrowheads="1"/>
          </p:cNvSpPr>
          <p:nvPr/>
        </p:nvSpPr>
        <p:spPr bwMode="auto">
          <a:xfrm>
            <a:off x="827088" y="4797425"/>
            <a:ext cx="43338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b"/>
          <a:lstStyle/>
          <a:p>
            <a:pPr algn="r"/>
            <a:r>
              <a:rPr kumimoji="0" lang="en-US" altLang="zh-TW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top</a:t>
            </a:r>
            <a:endParaRPr kumimoji="0" lang="zh-TW" altLang="en-US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44238" name="矩形 52"/>
          <p:cNvSpPr>
            <a:spLocks noChangeArrowheads="1"/>
          </p:cNvSpPr>
          <p:nvPr/>
        </p:nvSpPr>
        <p:spPr bwMode="auto">
          <a:xfrm>
            <a:off x="2700338" y="5589588"/>
            <a:ext cx="28733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b"/>
          <a:lstStyle/>
          <a:p>
            <a:r>
              <a:rPr kumimoji="0" lang="en-US" altLang="zh-TW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y</a:t>
            </a:r>
            <a:endParaRPr kumimoji="0" lang="zh-TW" altLang="en-US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graphicFrame>
        <p:nvGraphicFramePr>
          <p:cNvPr id="132" name="表格 131"/>
          <p:cNvGraphicFramePr>
            <a:graphicFrameLocks noGrp="1"/>
          </p:cNvGraphicFramePr>
          <p:nvPr/>
        </p:nvGraphicFramePr>
        <p:xfrm>
          <a:off x="2413000" y="5013325"/>
          <a:ext cx="28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90000" marR="90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3" name="表格 132"/>
          <p:cNvGraphicFramePr>
            <a:graphicFrameLocks noGrp="1"/>
          </p:cNvGraphicFramePr>
          <p:nvPr/>
        </p:nvGraphicFramePr>
        <p:xfrm>
          <a:off x="2413000" y="5589588"/>
          <a:ext cx="28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 marL="90000" marR="90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4" name="表格 133"/>
          <p:cNvGraphicFramePr>
            <a:graphicFrameLocks noGrp="1"/>
          </p:cNvGraphicFramePr>
          <p:nvPr/>
        </p:nvGraphicFramePr>
        <p:xfrm>
          <a:off x="1260475" y="4797425"/>
          <a:ext cx="28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 marL="90000" marR="90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5" name="表格 134"/>
          <p:cNvGraphicFramePr>
            <a:graphicFrameLocks noGrp="1"/>
          </p:cNvGraphicFramePr>
          <p:nvPr/>
        </p:nvGraphicFramePr>
        <p:xfrm>
          <a:off x="5580063" y="1700213"/>
          <a:ext cx="3456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2</a:t>
                      </a:r>
                      <a:endParaRPr lang="zh-TW" altLang="en-US" sz="1600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3</a:t>
                      </a:r>
                      <a:endParaRPr lang="zh-TW" altLang="en-US" sz="1600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4</a:t>
                      </a:r>
                      <a:endParaRPr lang="zh-TW" altLang="en-US" sz="1600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5</a:t>
                      </a:r>
                      <a:endParaRPr lang="zh-TW" altLang="en-US" sz="1600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6</a:t>
                      </a:r>
                      <a:endParaRPr lang="zh-TW" altLang="en-US" sz="1600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7</a:t>
                      </a:r>
                      <a:endParaRPr lang="zh-TW" altLang="en-US" sz="1600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8</a:t>
                      </a:r>
                      <a:endParaRPr lang="zh-TW" altLang="en-US" sz="1600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9</a:t>
                      </a:r>
                      <a:endParaRPr lang="zh-TW" altLang="en-US" sz="1600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10</a:t>
                      </a:r>
                      <a:endParaRPr lang="zh-TW" altLang="en-US" sz="1600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11</a:t>
                      </a:r>
                      <a:endParaRPr lang="zh-TW" altLang="en-US" sz="1600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4297" name="矩形 52"/>
          <p:cNvSpPr>
            <a:spLocks noChangeArrowheads="1"/>
          </p:cNvSpPr>
          <p:nvPr/>
        </p:nvSpPr>
        <p:spPr bwMode="auto">
          <a:xfrm>
            <a:off x="5148263" y="1989138"/>
            <a:ext cx="4318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b"/>
          <a:lstStyle/>
          <a:p>
            <a:pPr algn="r"/>
            <a:r>
              <a:rPr kumimoji="0" lang="en-US" altLang="zh-TW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out</a:t>
            </a:r>
            <a:endParaRPr kumimoji="0" lang="zh-TW" altLang="en-US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137" name="文字方塊 136"/>
          <p:cNvSpPr txBox="1"/>
          <p:nvPr/>
        </p:nvSpPr>
        <p:spPr>
          <a:xfrm>
            <a:off x="3563938" y="6165850"/>
            <a:ext cx="4608512" cy="431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rgbClr val="0000FF"/>
            </a:solidFill>
          </a:ln>
        </p:spPr>
        <p:txBody>
          <a:bodyPr anchor="ctr"/>
          <a:lstStyle/>
          <a:p>
            <a:pPr>
              <a:defRPr/>
            </a:pPr>
            <a:r>
              <a:rPr lang="en-US" altLang="zh-TW" sz="2000" dirty="0"/>
              <a:t>New class :  0  11  4 </a:t>
            </a:r>
            <a:endParaRPr lang="zh-TW" altLang="en-US" sz="2000" dirty="0"/>
          </a:p>
        </p:txBody>
      </p:sp>
      <p:cxnSp>
        <p:nvCxnSpPr>
          <p:cNvPr id="60" name="直線單箭頭接點 59"/>
          <p:cNvCxnSpPr/>
          <p:nvPr/>
        </p:nvCxnSpPr>
        <p:spPr>
          <a:xfrm rot="10800000" flipV="1">
            <a:off x="2124075" y="5157788"/>
            <a:ext cx="431800" cy="142875"/>
          </a:xfrm>
          <a:prstGeom prst="straightConnector1">
            <a:avLst/>
          </a:prstGeom>
          <a:ln w="19050">
            <a:solidFill>
              <a:srgbClr val="C0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單箭頭接點 62"/>
          <p:cNvCxnSpPr/>
          <p:nvPr/>
        </p:nvCxnSpPr>
        <p:spPr>
          <a:xfrm flipV="1">
            <a:off x="1403350" y="4581525"/>
            <a:ext cx="431800" cy="360363"/>
          </a:xfrm>
          <a:prstGeom prst="straightConnector1">
            <a:avLst/>
          </a:prstGeom>
          <a:ln w="19050">
            <a:solidFill>
              <a:srgbClr val="C0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1" name="表格 60"/>
          <p:cNvGraphicFramePr>
            <a:graphicFrameLocks noGrp="1"/>
          </p:cNvGraphicFramePr>
          <p:nvPr/>
        </p:nvGraphicFramePr>
        <p:xfrm>
          <a:off x="7740650" y="117475"/>
          <a:ext cx="864000" cy="1296000"/>
        </p:xfrm>
        <a:graphic>
          <a:graphicData uri="http://schemas.openxmlformats.org/drawingml/2006/table">
            <a:tbl>
              <a:tblPr firstRow="1" bandRow="1"/>
              <a:tblGrid>
                <a:gridCol w="8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>
                      <a:defPPr>
                        <a:defRPr lang="zh-TW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ctr"/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>
                      <a:defPPr>
                        <a:defRPr lang="zh-TW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ctr"/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>
                      <a:defPPr>
                        <a:defRPr lang="zh-TW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ctr"/>
                      <a:r>
                        <a:rPr lang="en-US" altLang="zh-TW" sz="2000" b="1" dirty="0" smtClean="0">
                          <a:solidFill>
                            <a:srgbClr val="0000CC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11</a:t>
                      </a:r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2" name="矩形 52"/>
          <p:cNvSpPr>
            <a:spLocks noChangeArrowheads="1"/>
          </p:cNvSpPr>
          <p:nvPr/>
        </p:nvSpPr>
        <p:spPr bwMode="auto">
          <a:xfrm>
            <a:off x="1115568" y="3429000"/>
            <a:ext cx="576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b" anchorCtr="0"/>
          <a:lstStyle/>
          <a:p>
            <a:pPr algn="r"/>
            <a:r>
              <a:rPr kumimoji="0" lang="en-US" altLang="zh-TW" i="1" dirty="0" err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seq</a:t>
            </a:r>
            <a:endParaRPr kumimoji="0" lang="zh-TW" altLang="en-US" i="1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內容版面配置區 1"/>
          <p:cNvSpPr>
            <a:spLocks noGrp="1"/>
          </p:cNvSpPr>
          <p:nvPr>
            <p:ph idx="1"/>
          </p:nvPr>
        </p:nvSpPr>
        <p:spPr>
          <a:xfrm>
            <a:off x="251460" y="260604"/>
            <a:ext cx="6768846" cy="2879725"/>
          </a:xfrm>
        </p:spPr>
        <p:txBody>
          <a:bodyPr/>
          <a:lstStyle/>
          <a:p>
            <a:pPr lvl="0">
              <a:lnSpc>
                <a:spcPts val="1800"/>
              </a:lnSpc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true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{</a:t>
            </a:r>
          </a:p>
          <a:p>
            <a:pPr lvl="0">
              <a:lnSpc>
                <a:spcPts val="18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x )</a:t>
            </a: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ts val="18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j = x-&gt;data;</a:t>
            </a:r>
          </a:p>
          <a:p>
            <a:pPr lvl="0">
              <a:lnSpc>
                <a:spcPts val="18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out[ j ] )</a:t>
            </a: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ts val="18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cout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&lt;&lt;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setw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( 5 ) &lt;&lt;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j;  out[ j ]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false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lnSpc>
                <a:spcPts val="18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y = x-&gt;link; x-&gt;link = top; top = x;  x = y;</a:t>
            </a:r>
          </a:p>
          <a:p>
            <a:pPr lvl="0">
              <a:lnSpc>
                <a:spcPts val="1800"/>
              </a:lnSpc>
            </a:pP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>
              <a:lnSpc>
                <a:spcPts val="18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else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x = x-&gt;link;</a:t>
            </a:r>
          </a:p>
          <a:p>
            <a:pPr lvl="0">
              <a:lnSpc>
                <a:spcPts val="1800"/>
              </a:lnSpc>
            </a:pP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>
              <a:lnSpc>
                <a:spcPts val="18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!top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break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lnSpc>
                <a:spcPts val="18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x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seq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top-&gt;data ];  top = top-&gt;link;</a:t>
            </a:r>
          </a:p>
          <a:p>
            <a:pPr lvl="0">
              <a:lnSpc>
                <a:spcPts val="18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sz="1800" b="1" dirty="0" smtClean="0">
              <a:latin typeface="Courier New" pitchFamily="49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1692275" y="2997200"/>
          <a:ext cx="6912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[0]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[1]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[2]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[3]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[4]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[5]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[6]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[7]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[8]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[9]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[10]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[11]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835150" y="4149725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11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1835150" y="5157788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4</a:t>
                      </a:r>
                      <a:endParaRPr lang="zh-TW" altLang="en-US" sz="1600" dirty="0"/>
                    </a:p>
                  </a:txBody>
                  <a:tcPr marL="90000" marR="90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90000" marR="90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2" name="直線單箭頭接點 21"/>
          <p:cNvCxnSpPr/>
          <p:nvPr/>
        </p:nvCxnSpPr>
        <p:spPr>
          <a:xfrm rot="5400000">
            <a:off x="1692276" y="3860800"/>
            <a:ext cx="576262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/>
          <p:nvPr/>
        </p:nvCxnSpPr>
        <p:spPr>
          <a:xfrm rot="5400000">
            <a:off x="3420270" y="3860006"/>
            <a:ext cx="576262" cy="3175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/>
          <p:nvPr/>
        </p:nvCxnSpPr>
        <p:spPr>
          <a:xfrm rot="5400000">
            <a:off x="3421062" y="4868863"/>
            <a:ext cx="576263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/>
          <p:nvPr/>
        </p:nvCxnSpPr>
        <p:spPr>
          <a:xfrm rot="5400000">
            <a:off x="3997326" y="3860800"/>
            <a:ext cx="576262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/>
          <p:nvPr/>
        </p:nvCxnSpPr>
        <p:spPr>
          <a:xfrm rot="5400000">
            <a:off x="5147470" y="3860006"/>
            <a:ext cx="576262" cy="3175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/>
          <p:nvPr/>
        </p:nvCxnSpPr>
        <p:spPr>
          <a:xfrm rot="5400000">
            <a:off x="6299995" y="3860006"/>
            <a:ext cx="576262" cy="3175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/>
          <p:nvPr/>
        </p:nvCxnSpPr>
        <p:spPr>
          <a:xfrm rot="5400000">
            <a:off x="8029576" y="3860800"/>
            <a:ext cx="576262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/>
          <p:nvPr/>
        </p:nvCxnSpPr>
        <p:spPr>
          <a:xfrm rot="5400000">
            <a:off x="2268538" y="3860800"/>
            <a:ext cx="576262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/>
          <p:nvPr/>
        </p:nvCxnSpPr>
        <p:spPr>
          <a:xfrm rot="5400000">
            <a:off x="2844801" y="3860800"/>
            <a:ext cx="576262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/>
          <p:nvPr/>
        </p:nvCxnSpPr>
        <p:spPr>
          <a:xfrm rot="5400000">
            <a:off x="4572001" y="3860800"/>
            <a:ext cx="576262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/>
          <p:nvPr/>
        </p:nvCxnSpPr>
        <p:spPr>
          <a:xfrm rot="5400000">
            <a:off x="5724526" y="3860800"/>
            <a:ext cx="576262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/>
          <p:nvPr/>
        </p:nvCxnSpPr>
        <p:spPr>
          <a:xfrm rot="5400000">
            <a:off x="6877051" y="3860800"/>
            <a:ext cx="576262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/>
          <p:nvPr/>
        </p:nvCxnSpPr>
        <p:spPr>
          <a:xfrm rot="5400000">
            <a:off x="7452519" y="3861594"/>
            <a:ext cx="57626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表格 39"/>
          <p:cNvGraphicFramePr>
            <a:graphicFrameLocks noGrp="1"/>
          </p:cNvGraphicFramePr>
          <p:nvPr/>
        </p:nvGraphicFramePr>
        <p:xfrm>
          <a:off x="2411413" y="4149725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3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1" name="表格 40"/>
          <p:cNvGraphicFramePr>
            <a:graphicFrameLocks noGrp="1"/>
          </p:cNvGraphicFramePr>
          <p:nvPr/>
        </p:nvGraphicFramePr>
        <p:xfrm>
          <a:off x="2987675" y="4149725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11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2" name="表格 41"/>
          <p:cNvGraphicFramePr>
            <a:graphicFrameLocks noGrp="1"/>
          </p:cNvGraphicFramePr>
          <p:nvPr/>
        </p:nvGraphicFramePr>
        <p:xfrm>
          <a:off x="3563938" y="4149725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5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3" name="表格 42"/>
          <p:cNvGraphicFramePr>
            <a:graphicFrameLocks noGrp="1"/>
          </p:cNvGraphicFramePr>
          <p:nvPr/>
        </p:nvGraphicFramePr>
        <p:xfrm>
          <a:off x="3563938" y="5157788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44" name="直線單箭頭接點 43"/>
          <p:cNvCxnSpPr/>
          <p:nvPr/>
        </p:nvCxnSpPr>
        <p:spPr>
          <a:xfrm rot="16200000" flipH="1">
            <a:off x="3996531" y="4869657"/>
            <a:ext cx="576263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5" name="表格 44"/>
          <p:cNvGraphicFramePr>
            <a:graphicFrameLocks noGrp="1"/>
          </p:cNvGraphicFramePr>
          <p:nvPr/>
        </p:nvGraphicFramePr>
        <p:xfrm>
          <a:off x="4140200" y="4149725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7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6" name="表格 45"/>
          <p:cNvGraphicFramePr>
            <a:graphicFrameLocks noGrp="1"/>
          </p:cNvGraphicFramePr>
          <p:nvPr/>
        </p:nvGraphicFramePr>
        <p:xfrm>
          <a:off x="4140200" y="5157788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47" name="直線單箭頭接點 46"/>
          <p:cNvCxnSpPr/>
          <p:nvPr/>
        </p:nvCxnSpPr>
        <p:spPr>
          <a:xfrm rot="5400000">
            <a:off x="6300787" y="4868863"/>
            <a:ext cx="576263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表格 47"/>
          <p:cNvGraphicFramePr>
            <a:graphicFrameLocks noGrp="1"/>
          </p:cNvGraphicFramePr>
          <p:nvPr/>
        </p:nvGraphicFramePr>
        <p:xfrm>
          <a:off x="6443663" y="4149725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6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9" name="表格 48"/>
          <p:cNvGraphicFramePr>
            <a:graphicFrameLocks noGrp="1"/>
          </p:cNvGraphicFramePr>
          <p:nvPr/>
        </p:nvGraphicFramePr>
        <p:xfrm>
          <a:off x="6443663" y="5157788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9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50" name="直線單箭頭接點 49"/>
          <p:cNvCxnSpPr/>
          <p:nvPr/>
        </p:nvCxnSpPr>
        <p:spPr>
          <a:xfrm rot="16200000" flipH="1">
            <a:off x="8028781" y="4869657"/>
            <a:ext cx="576263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1" name="表格 50"/>
          <p:cNvGraphicFramePr>
            <a:graphicFrameLocks noGrp="1"/>
          </p:cNvGraphicFramePr>
          <p:nvPr/>
        </p:nvGraphicFramePr>
        <p:xfrm>
          <a:off x="8172450" y="4149725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2" name="表格 51"/>
          <p:cNvGraphicFramePr>
            <a:graphicFrameLocks noGrp="1"/>
          </p:cNvGraphicFramePr>
          <p:nvPr/>
        </p:nvGraphicFramePr>
        <p:xfrm>
          <a:off x="8172450" y="5157788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2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53" name="直線單箭頭接點 52"/>
          <p:cNvCxnSpPr/>
          <p:nvPr/>
        </p:nvCxnSpPr>
        <p:spPr>
          <a:xfrm rot="5400000">
            <a:off x="5148262" y="4868863"/>
            <a:ext cx="576263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4" name="表格 53"/>
          <p:cNvGraphicFramePr>
            <a:graphicFrameLocks noGrp="1"/>
          </p:cNvGraphicFramePr>
          <p:nvPr/>
        </p:nvGraphicFramePr>
        <p:xfrm>
          <a:off x="5292725" y="4149725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8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5" name="表格 54"/>
          <p:cNvGraphicFramePr>
            <a:graphicFrameLocks noGrp="1"/>
          </p:cNvGraphicFramePr>
          <p:nvPr/>
        </p:nvGraphicFramePr>
        <p:xfrm>
          <a:off x="5292725" y="5157788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6" name="表格 55"/>
          <p:cNvGraphicFramePr>
            <a:graphicFrameLocks noGrp="1"/>
          </p:cNvGraphicFramePr>
          <p:nvPr/>
        </p:nvGraphicFramePr>
        <p:xfrm>
          <a:off x="4716463" y="4149725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3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7" name="表格 56"/>
          <p:cNvGraphicFramePr>
            <a:graphicFrameLocks noGrp="1"/>
          </p:cNvGraphicFramePr>
          <p:nvPr/>
        </p:nvGraphicFramePr>
        <p:xfrm>
          <a:off x="5867400" y="4149725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4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8" name="表格 57"/>
          <p:cNvGraphicFramePr>
            <a:graphicFrameLocks noGrp="1"/>
          </p:cNvGraphicFramePr>
          <p:nvPr/>
        </p:nvGraphicFramePr>
        <p:xfrm>
          <a:off x="7019925" y="4149725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8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9" name="表格 58"/>
          <p:cNvGraphicFramePr>
            <a:graphicFrameLocks noGrp="1"/>
          </p:cNvGraphicFramePr>
          <p:nvPr/>
        </p:nvGraphicFramePr>
        <p:xfrm>
          <a:off x="7596188" y="4149725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6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5260" name="矩形 52"/>
          <p:cNvSpPr>
            <a:spLocks noChangeArrowheads="1"/>
          </p:cNvSpPr>
          <p:nvPr/>
        </p:nvSpPr>
        <p:spPr bwMode="auto">
          <a:xfrm>
            <a:off x="2700338" y="5013325"/>
            <a:ext cx="28733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b"/>
          <a:lstStyle/>
          <a:p>
            <a:r>
              <a:rPr kumimoji="0" lang="en-US" altLang="zh-TW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x</a:t>
            </a:r>
            <a:endParaRPr kumimoji="0" lang="zh-TW" altLang="en-US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45261" name="矩形 52"/>
          <p:cNvSpPr>
            <a:spLocks noChangeArrowheads="1"/>
          </p:cNvSpPr>
          <p:nvPr/>
        </p:nvSpPr>
        <p:spPr bwMode="auto">
          <a:xfrm>
            <a:off x="827088" y="4797425"/>
            <a:ext cx="43338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b"/>
          <a:lstStyle/>
          <a:p>
            <a:pPr algn="r"/>
            <a:r>
              <a:rPr kumimoji="0" lang="en-US" altLang="zh-TW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top</a:t>
            </a:r>
            <a:endParaRPr kumimoji="0" lang="zh-TW" altLang="en-US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45262" name="矩形 52"/>
          <p:cNvSpPr>
            <a:spLocks noChangeArrowheads="1"/>
          </p:cNvSpPr>
          <p:nvPr/>
        </p:nvSpPr>
        <p:spPr bwMode="auto">
          <a:xfrm>
            <a:off x="2700338" y="5589588"/>
            <a:ext cx="28733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b"/>
          <a:lstStyle/>
          <a:p>
            <a:r>
              <a:rPr kumimoji="0" lang="en-US" altLang="zh-TW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y</a:t>
            </a:r>
            <a:endParaRPr kumimoji="0" lang="zh-TW" altLang="en-US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graphicFrame>
        <p:nvGraphicFramePr>
          <p:cNvPr id="132" name="表格 131"/>
          <p:cNvGraphicFramePr>
            <a:graphicFrameLocks noGrp="1"/>
          </p:cNvGraphicFramePr>
          <p:nvPr/>
        </p:nvGraphicFramePr>
        <p:xfrm>
          <a:off x="2413000" y="5013325"/>
          <a:ext cx="28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90000" marR="90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3" name="表格 132"/>
          <p:cNvGraphicFramePr>
            <a:graphicFrameLocks noGrp="1"/>
          </p:cNvGraphicFramePr>
          <p:nvPr/>
        </p:nvGraphicFramePr>
        <p:xfrm>
          <a:off x="2413000" y="5589588"/>
          <a:ext cx="28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 marL="90000" marR="90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4" name="表格 133"/>
          <p:cNvGraphicFramePr>
            <a:graphicFrameLocks noGrp="1"/>
          </p:cNvGraphicFramePr>
          <p:nvPr/>
        </p:nvGraphicFramePr>
        <p:xfrm>
          <a:off x="1260475" y="4797425"/>
          <a:ext cx="28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 marL="90000" marR="90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5" name="表格 134"/>
          <p:cNvGraphicFramePr>
            <a:graphicFrameLocks noGrp="1"/>
          </p:cNvGraphicFramePr>
          <p:nvPr/>
        </p:nvGraphicFramePr>
        <p:xfrm>
          <a:off x="5580063" y="1700213"/>
          <a:ext cx="3456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2</a:t>
                      </a:r>
                      <a:endParaRPr lang="zh-TW" altLang="en-US" sz="1600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3</a:t>
                      </a:r>
                      <a:endParaRPr lang="zh-TW" altLang="en-US" sz="1600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4</a:t>
                      </a:r>
                      <a:endParaRPr lang="zh-TW" altLang="en-US" sz="1600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5</a:t>
                      </a:r>
                      <a:endParaRPr lang="zh-TW" altLang="en-US" sz="1600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6</a:t>
                      </a:r>
                      <a:endParaRPr lang="zh-TW" altLang="en-US" sz="1600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7</a:t>
                      </a:r>
                      <a:endParaRPr lang="zh-TW" altLang="en-US" sz="1600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8</a:t>
                      </a:r>
                      <a:endParaRPr lang="zh-TW" altLang="en-US" sz="1600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9</a:t>
                      </a:r>
                      <a:endParaRPr lang="zh-TW" altLang="en-US" sz="1600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10</a:t>
                      </a:r>
                      <a:endParaRPr lang="zh-TW" altLang="en-US" sz="1600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11</a:t>
                      </a:r>
                      <a:endParaRPr lang="zh-TW" altLang="en-US" sz="1600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5321" name="矩形 52"/>
          <p:cNvSpPr>
            <a:spLocks noChangeArrowheads="1"/>
          </p:cNvSpPr>
          <p:nvPr/>
        </p:nvSpPr>
        <p:spPr bwMode="auto">
          <a:xfrm>
            <a:off x="5148263" y="1989138"/>
            <a:ext cx="4318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b"/>
          <a:lstStyle/>
          <a:p>
            <a:pPr algn="r"/>
            <a:r>
              <a:rPr kumimoji="0" lang="en-US" altLang="zh-TW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out</a:t>
            </a:r>
            <a:endParaRPr kumimoji="0" lang="zh-TW" altLang="en-US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137" name="文字方塊 136"/>
          <p:cNvSpPr txBox="1"/>
          <p:nvPr/>
        </p:nvSpPr>
        <p:spPr>
          <a:xfrm>
            <a:off x="3563938" y="6165850"/>
            <a:ext cx="4608512" cy="431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rgbClr val="0000FF"/>
            </a:solidFill>
          </a:ln>
        </p:spPr>
        <p:txBody>
          <a:bodyPr anchor="ctr"/>
          <a:lstStyle/>
          <a:p>
            <a:pPr>
              <a:defRPr/>
            </a:pPr>
            <a:r>
              <a:rPr lang="en-US" altLang="zh-TW" sz="2000" dirty="0"/>
              <a:t>New class :  0  11  4 </a:t>
            </a:r>
            <a:endParaRPr lang="zh-TW" altLang="en-US" sz="2000" dirty="0"/>
          </a:p>
        </p:txBody>
      </p:sp>
      <p:cxnSp>
        <p:nvCxnSpPr>
          <p:cNvPr id="60" name="直線單箭頭接點 59"/>
          <p:cNvCxnSpPr/>
          <p:nvPr/>
        </p:nvCxnSpPr>
        <p:spPr>
          <a:xfrm rot="10800000" flipV="1">
            <a:off x="2124075" y="5157788"/>
            <a:ext cx="431800" cy="142875"/>
          </a:xfrm>
          <a:prstGeom prst="straightConnector1">
            <a:avLst/>
          </a:prstGeom>
          <a:ln w="19050">
            <a:solidFill>
              <a:srgbClr val="C0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單箭頭接點 62"/>
          <p:cNvCxnSpPr/>
          <p:nvPr/>
        </p:nvCxnSpPr>
        <p:spPr>
          <a:xfrm flipV="1">
            <a:off x="1403350" y="4581525"/>
            <a:ext cx="431800" cy="360363"/>
          </a:xfrm>
          <a:prstGeom prst="straightConnector1">
            <a:avLst/>
          </a:prstGeom>
          <a:ln w="19050">
            <a:solidFill>
              <a:srgbClr val="C0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/>
          <p:cNvCxnSpPr/>
          <p:nvPr/>
        </p:nvCxnSpPr>
        <p:spPr>
          <a:xfrm rot="10800000">
            <a:off x="684213" y="5589588"/>
            <a:ext cx="1295400" cy="1587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單箭頭接點 63"/>
          <p:cNvCxnSpPr/>
          <p:nvPr/>
        </p:nvCxnSpPr>
        <p:spPr>
          <a:xfrm rot="5400000" flipH="1" flipV="1">
            <a:off x="36513" y="4941888"/>
            <a:ext cx="1296987" cy="1587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單箭頭接點 65"/>
          <p:cNvCxnSpPr/>
          <p:nvPr/>
        </p:nvCxnSpPr>
        <p:spPr>
          <a:xfrm>
            <a:off x="684213" y="4292600"/>
            <a:ext cx="1150937" cy="1588"/>
          </a:xfrm>
          <a:prstGeom prst="straightConnector1">
            <a:avLst/>
          </a:prstGeom>
          <a:ln w="19050">
            <a:solidFill>
              <a:srgbClr val="C0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2" name="表格 61"/>
          <p:cNvGraphicFramePr>
            <a:graphicFrameLocks noGrp="1"/>
          </p:cNvGraphicFramePr>
          <p:nvPr/>
        </p:nvGraphicFramePr>
        <p:xfrm>
          <a:off x="7740650" y="117475"/>
          <a:ext cx="864000" cy="1296000"/>
        </p:xfrm>
        <a:graphic>
          <a:graphicData uri="http://schemas.openxmlformats.org/drawingml/2006/table">
            <a:tbl>
              <a:tblPr firstRow="1" bandRow="1"/>
              <a:tblGrid>
                <a:gridCol w="8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>
                      <a:defPPr>
                        <a:defRPr lang="zh-TW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ctr"/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>
                      <a:defPPr>
                        <a:defRPr lang="zh-TW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ctr"/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>
                      <a:defPPr>
                        <a:defRPr lang="zh-TW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ctr"/>
                      <a:r>
                        <a:rPr lang="en-US" altLang="zh-TW" sz="2000" b="1" dirty="0" smtClean="0">
                          <a:solidFill>
                            <a:srgbClr val="0000CC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11</a:t>
                      </a:r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5" name="矩形 52"/>
          <p:cNvSpPr>
            <a:spLocks noChangeArrowheads="1"/>
          </p:cNvSpPr>
          <p:nvPr/>
        </p:nvSpPr>
        <p:spPr bwMode="auto">
          <a:xfrm>
            <a:off x="1115568" y="3429000"/>
            <a:ext cx="576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b" anchorCtr="0"/>
          <a:lstStyle/>
          <a:p>
            <a:pPr algn="r"/>
            <a:r>
              <a:rPr kumimoji="0" lang="en-US" altLang="zh-TW" i="1" dirty="0" err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seq</a:t>
            </a:r>
            <a:endParaRPr kumimoji="0" lang="zh-TW" altLang="en-US" i="1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內容版面配置區 1"/>
          <p:cNvSpPr>
            <a:spLocks noGrp="1"/>
          </p:cNvSpPr>
          <p:nvPr>
            <p:ph idx="1"/>
          </p:nvPr>
        </p:nvSpPr>
        <p:spPr>
          <a:xfrm>
            <a:off x="251460" y="260604"/>
            <a:ext cx="6768846" cy="2879725"/>
          </a:xfrm>
        </p:spPr>
        <p:txBody>
          <a:bodyPr/>
          <a:lstStyle/>
          <a:p>
            <a:pPr lvl="0">
              <a:lnSpc>
                <a:spcPts val="1800"/>
              </a:lnSpc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true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{</a:t>
            </a:r>
          </a:p>
          <a:p>
            <a:pPr lvl="0">
              <a:lnSpc>
                <a:spcPts val="18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x )</a:t>
            </a: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ts val="18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j = x-&gt;data;</a:t>
            </a:r>
          </a:p>
          <a:p>
            <a:pPr lvl="0">
              <a:lnSpc>
                <a:spcPts val="18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out[ j ] )</a:t>
            </a: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ts val="18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cout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&lt;&lt;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setw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( 5 ) &lt;&lt;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j;  out[ j ]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false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lnSpc>
                <a:spcPts val="18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y = x-&gt;link; x-&gt;link = top; top = x;  x = y;</a:t>
            </a:r>
          </a:p>
          <a:p>
            <a:pPr lvl="0">
              <a:lnSpc>
                <a:spcPts val="1800"/>
              </a:lnSpc>
            </a:pP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>
              <a:lnSpc>
                <a:spcPts val="18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else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x = x-&gt;link;</a:t>
            </a:r>
          </a:p>
          <a:p>
            <a:pPr lvl="0">
              <a:lnSpc>
                <a:spcPts val="1800"/>
              </a:lnSpc>
            </a:pP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>
              <a:lnSpc>
                <a:spcPts val="18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!top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break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lnSpc>
                <a:spcPts val="18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x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seq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top-&gt;data ];  top = top-&gt;link;</a:t>
            </a:r>
          </a:p>
          <a:p>
            <a:pPr lvl="0">
              <a:lnSpc>
                <a:spcPts val="18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sz="1800" b="1" dirty="0" smtClean="0">
              <a:latin typeface="Courier New" pitchFamily="49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1692275" y="2997200"/>
          <a:ext cx="6912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[0]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[1]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[2]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[3]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[4]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[5]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[6]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[7]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[8]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[9]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[10]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[11]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835150" y="4149725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11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1835150" y="5157788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4</a:t>
                      </a:r>
                      <a:endParaRPr lang="zh-TW" altLang="en-US" sz="1600" dirty="0"/>
                    </a:p>
                  </a:txBody>
                  <a:tcPr marL="90000" marR="90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90000" marR="90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2" name="直線單箭頭接點 21"/>
          <p:cNvCxnSpPr/>
          <p:nvPr/>
        </p:nvCxnSpPr>
        <p:spPr>
          <a:xfrm rot="5400000">
            <a:off x="1692276" y="3860800"/>
            <a:ext cx="576262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/>
          <p:nvPr/>
        </p:nvCxnSpPr>
        <p:spPr>
          <a:xfrm rot="5400000">
            <a:off x="3420270" y="3860006"/>
            <a:ext cx="576262" cy="3175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/>
          <p:nvPr/>
        </p:nvCxnSpPr>
        <p:spPr>
          <a:xfrm rot="5400000">
            <a:off x="3421062" y="4868863"/>
            <a:ext cx="576263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/>
          <p:nvPr/>
        </p:nvCxnSpPr>
        <p:spPr>
          <a:xfrm rot="5400000">
            <a:off x="3997326" y="3860800"/>
            <a:ext cx="576262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/>
          <p:nvPr/>
        </p:nvCxnSpPr>
        <p:spPr>
          <a:xfrm rot="5400000">
            <a:off x="5147470" y="3860006"/>
            <a:ext cx="576262" cy="3175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/>
          <p:nvPr/>
        </p:nvCxnSpPr>
        <p:spPr>
          <a:xfrm rot="5400000">
            <a:off x="6299995" y="3860006"/>
            <a:ext cx="576262" cy="3175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/>
          <p:nvPr/>
        </p:nvCxnSpPr>
        <p:spPr>
          <a:xfrm rot="5400000">
            <a:off x="8029576" y="3860800"/>
            <a:ext cx="576262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/>
          <p:nvPr/>
        </p:nvCxnSpPr>
        <p:spPr>
          <a:xfrm rot="5400000">
            <a:off x="2268538" y="3860800"/>
            <a:ext cx="576262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/>
          <p:nvPr/>
        </p:nvCxnSpPr>
        <p:spPr>
          <a:xfrm rot="5400000">
            <a:off x="2844801" y="3860800"/>
            <a:ext cx="576262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/>
          <p:nvPr/>
        </p:nvCxnSpPr>
        <p:spPr>
          <a:xfrm rot="5400000">
            <a:off x="4572001" y="3860800"/>
            <a:ext cx="576262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/>
          <p:nvPr/>
        </p:nvCxnSpPr>
        <p:spPr>
          <a:xfrm rot="5400000">
            <a:off x="5724526" y="3860800"/>
            <a:ext cx="576262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/>
          <p:nvPr/>
        </p:nvCxnSpPr>
        <p:spPr>
          <a:xfrm rot="5400000">
            <a:off x="6877051" y="3860800"/>
            <a:ext cx="576262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/>
          <p:nvPr/>
        </p:nvCxnSpPr>
        <p:spPr>
          <a:xfrm rot="5400000">
            <a:off x="7452519" y="3861594"/>
            <a:ext cx="57626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表格 39"/>
          <p:cNvGraphicFramePr>
            <a:graphicFrameLocks noGrp="1"/>
          </p:cNvGraphicFramePr>
          <p:nvPr/>
        </p:nvGraphicFramePr>
        <p:xfrm>
          <a:off x="2411413" y="4149725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3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1" name="表格 40"/>
          <p:cNvGraphicFramePr>
            <a:graphicFrameLocks noGrp="1"/>
          </p:cNvGraphicFramePr>
          <p:nvPr/>
        </p:nvGraphicFramePr>
        <p:xfrm>
          <a:off x="2987675" y="4149725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11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2" name="表格 41"/>
          <p:cNvGraphicFramePr>
            <a:graphicFrameLocks noGrp="1"/>
          </p:cNvGraphicFramePr>
          <p:nvPr/>
        </p:nvGraphicFramePr>
        <p:xfrm>
          <a:off x="3563938" y="4149725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5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3" name="表格 42"/>
          <p:cNvGraphicFramePr>
            <a:graphicFrameLocks noGrp="1"/>
          </p:cNvGraphicFramePr>
          <p:nvPr/>
        </p:nvGraphicFramePr>
        <p:xfrm>
          <a:off x="3563938" y="5157788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44" name="直線單箭頭接點 43"/>
          <p:cNvCxnSpPr/>
          <p:nvPr/>
        </p:nvCxnSpPr>
        <p:spPr>
          <a:xfrm rot="16200000" flipH="1">
            <a:off x="3996531" y="4869657"/>
            <a:ext cx="576263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5" name="表格 44"/>
          <p:cNvGraphicFramePr>
            <a:graphicFrameLocks noGrp="1"/>
          </p:cNvGraphicFramePr>
          <p:nvPr/>
        </p:nvGraphicFramePr>
        <p:xfrm>
          <a:off x="4140200" y="4149725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7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6" name="表格 45"/>
          <p:cNvGraphicFramePr>
            <a:graphicFrameLocks noGrp="1"/>
          </p:cNvGraphicFramePr>
          <p:nvPr/>
        </p:nvGraphicFramePr>
        <p:xfrm>
          <a:off x="4140200" y="5157788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47" name="直線單箭頭接點 46"/>
          <p:cNvCxnSpPr/>
          <p:nvPr/>
        </p:nvCxnSpPr>
        <p:spPr>
          <a:xfrm rot="5400000">
            <a:off x="6300787" y="4868863"/>
            <a:ext cx="576263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表格 47"/>
          <p:cNvGraphicFramePr>
            <a:graphicFrameLocks noGrp="1"/>
          </p:cNvGraphicFramePr>
          <p:nvPr/>
        </p:nvGraphicFramePr>
        <p:xfrm>
          <a:off x="6443663" y="4149725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6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9" name="表格 48"/>
          <p:cNvGraphicFramePr>
            <a:graphicFrameLocks noGrp="1"/>
          </p:cNvGraphicFramePr>
          <p:nvPr/>
        </p:nvGraphicFramePr>
        <p:xfrm>
          <a:off x="6443663" y="5157788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9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50" name="直線單箭頭接點 49"/>
          <p:cNvCxnSpPr/>
          <p:nvPr/>
        </p:nvCxnSpPr>
        <p:spPr>
          <a:xfrm rot="16200000" flipH="1">
            <a:off x="8028781" y="4869657"/>
            <a:ext cx="576263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1" name="表格 50"/>
          <p:cNvGraphicFramePr>
            <a:graphicFrameLocks noGrp="1"/>
          </p:cNvGraphicFramePr>
          <p:nvPr/>
        </p:nvGraphicFramePr>
        <p:xfrm>
          <a:off x="8172450" y="4149725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2" name="表格 51"/>
          <p:cNvGraphicFramePr>
            <a:graphicFrameLocks noGrp="1"/>
          </p:cNvGraphicFramePr>
          <p:nvPr/>
        </p:nvGraphicFramePr>
        <p:xfrm>
          <a:off x="8172450" y="5157788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2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53" name="直線單箭頭接點 52"/>
          <p:cNvCxnSpPr/>
          <p:nvPr/>
        </p:nvCxnSpPr>
        <p:spPr>
          <a:xfrm rot="5400000">
            <a:off x="5148262" y="4868863"/>
            <a:ext cx="576263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4" name="表格 53"/>
          <p:cNvGraphicFramePr>
            <a:graphicFrameLocks noGrp="1"/>
          </p:cNvGraphicFramePr>
          <p:nvPr/>
        </p:nvGraphicFramePr>
        <p:xfrm>
          <a:off x="5292725" y="4149725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8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5" name="表格 54"/>
          <p:cNvGraphicFramePr>
            <a:graphicFrameLocks noGrp="1"/>
          </p:cNvGraphicFramePr>
          <p:nvPr/>
        </p:nvGraphicFramePr>
        <p:xfrm>
          <a:off x="5292725" y="5157788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6" name="表格 55"/>
          <p:cNvGraphicFramePr>
            <a:graphicFrameLocks noGrp="1"/>
          </p:cNvGraphicFramePr>
          <p:nvPr/>
        </p:nvGraphicFramePr>
        <p:xfrm>
          <a:off x="4716463" y="4149725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3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7" name="表格 56"/>
          <p:cNvGraphicFramePr>
            <a:graphicFrameLocks noGrp="1"/>
          </p:cNvGraphicFramePr>
          <p:nvPr/>
        </p:nvGraphicFramePr>
        <p:xfrm>
          <a:off x="5867400" y="4149725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4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8" name="表格 57"/>
          <p:cNvGraphicFramePr>
            <a:graphicFrameLocks noGrp="1"/>
          </p:cNvGraphicFramePr>
          <p:nvPr/>
        </p:nvGraphicFramePr>
        <p:xfrm>
          <a:off x="7019925" y="4149725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8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9" name="表格 58"/>
          <p:cNvGraphicFramePr>
            <a:graphicFrameLocks noGrp="1"/>
          </p:cNvGraphicFramePr>
          <p:nvPr/>
        </p:nvGraphicFramePr>
        <p:xfrm>
          <a:off x="7596188" y="4149725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6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6284" name="矩形 52"/>
          <p:cNvSpPr>
            <a:spLocks noChangeArrowheads="1"/>
          </p:cNvSpPr>
          <p:nvPr/>
        </p:nvSpPr>
        <p:spPr bwMode="auto">
          <a:xfrm>
            <a:off x="2700338" y="5013325"/>
            <a:ext cx="28733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b"/>
          <a:lstStyle/>
          <a:p>
            <a:r>
              <a:rPr kumimoji="0" lang="en-US" altLang="zh-TW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x</a:t>
            </a:r>
            <a:endParaRPr kumimoji="0" lang="zh-TW" altLang="en-US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46285" name="矩形 52"/>
          <p:cNvSpPr>
            <a:spLocks noChangeArrowheads="1"/>
          </p:cNvSpPr>
          <p:nvPr/>
        </p:nvSpPr>
        <p:spPr bwMode="auto">
          <a:xfrm>
            <a:off x="827088" y="4797425"/>
            <a:ext cx="43338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b"/>
          <a:lstStyle/>
          <a:p>
            <a:pPr algn="r"/>
            <a:r>
              <a:rPr kumimoji="0" lang="en-US" altLang="zh-TW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top</a:t>
            </a:r>
            <a:endParaRPr kumimoji="0" lang="zh-TW" altLang="en-US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46286" name="矩形 52"/>
          <p:cNvSpPr>
            <a:spLocks noChangeArrowheads="1"/>
          </p:cNvSpPr>
          <p:nvPr/>
        </p:nvSpPr>
        <p:spPr bwMode="auto">
          <a:xfrm>
            <a:off x="2700338" y="5589588"/>
            <a:ext cx="28733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b"/>
          <a:lstStyle/>
          <a:p>
            <a:r>
              <a:rPr kumimoji="0" lang="en-US" altLang="zh-TW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y</a:t>
            </a:r>
            <a:endParaRPr kumimoji="0" lang="zh-TW" altLang="en-US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graphicFrame>
        <p:nvGraphicFramePr>
          <p:cNvPr id="132" name="表格 131"/>
          <p:cNvGraphicFramePr>
            <a:graphicFrameLocks noGrp="1"/>
          </p:cNvGraphicFramePr>
          <p:nvPr/>
        </p:nvGraphicFramePr>
        <p:xfrm>
          <a:off x="2413000" y="5013325"/>
          <a:ext cx="28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90000" marR="90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3" name="表格 132"/>
          <p:cNvGraphicFramePr>
            <a:graphicFrameLocks noGrp="1"/>
          </p:cNvGraphicFramePr>
          <p:nvPr/>
        </p:nvGraphicFramePr>
        <p:xfrm>
          <a:off x="2413000" y="5589588"/>
          <a:ext cx="28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 marL="90000" marR="90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4" name="表格 133"/>
          <p:cNvGraphicFramePr>
            <a:graphicFrameLocks noGrp="1"/>
          </p:cNvGraphicFramePr>
          <p:nvPr/>
        </p:nvGraphicFramePr>
        <p:xfrm>
          <a:off x="1260475" y="4797425"/>
          <a:ext cx="28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 marL="90000" marR="90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5" name="表格 134"/>
          <p:cNvGraphicFramePr>
            <a:graphicFrameLocks noGrp="1"/>
          </p:cNvGraphicFramePr>
          <p:nvPr/>
        </p:nvGraphicFramePr>
        <p:xfrm>
          <a:off x="5580063" y="1700213"/>
          <a:ext cx="3456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2</a:t>
                      </a:r>
                      <a:endParaRPr lang="zh-TW" altLang="en-US" sz="1600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3</a:t>
                      </a:r>
                      <a:endParaRPr lang="zh-TW" altLang="en-US" sz="1600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4</a:t>
                      </a:r>
                      <a:endParaRPr lang="zh-TW" altLang="en-US" sz="1600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5</a:t>
                      </a:r>
                      <a:endParaRPr lang="zh-TW" altLang="en-US" sz="1600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6</a:t>
                      </a:r>
                      <a:endParaRPr lang="zh-TW" altLang="en-US" sz="1600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7</a:t>
                      </a:r>
                      <a:endParaRPr lang="zh-TW" altLang="en-US" sz="1600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8</a:t>
                      </a:r>
                      <a:endParaRPr lang="zh-TW" altLang="en-US" sz="1600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9</a:t>
                      </a:r>
                      <a:endParaRPr lang="zh-TW" altLang="en-US" sz="1600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10</a:t>
                      </a:r>
                      <a:endParaRPr lang="zh-TW" altLang="en-US" sz="1600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11</a:t>
                      </a:r>
                      <a:endParaRPr lang="zh-TW" altLang="en-US" sz="1600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6345" name="矩形 52"/>
          <p:cNvSpPr>
            <a:spLocks noChangeArrowheads="1"/>
          </p:cNvSpPr>
          <p:nvPr/>
        </p:nvSpPr>
        <p:spPr bwMode="auto">
          <a:xfrm>
            <a:off x="5148263" y="1989138"/>
            <a:ext cx="4318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b"/>
          <a:lstStyle/>
          <a:p>
            <a:pPr algn="r"/>
            <a:r>
              <a:rPr kumimoji="0" lang="en-US" altLang="zh-TW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out</a:t>
            </a:r>
            <a:endParaRPr kumimoji="0" lang="zh-TW" altLang="en-US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137" name="文字方塊 136"/>
          <p:cNvSpPr txBox="1"/>
          <p:nvPr/>
        </p:nvSpPr>
        <p:spPr>
          <a:xfrm>
            <a:off x="3563938" y="6165850"/>
            <a:ext cx="4608512" cy="431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rgbClr val="0000FF"/>
            </a:solidFill>
          </a:ln>
        </p:spPr>
        <p:txBody>
          <a:bodyPr anchor="ctr"/>
          <a:lstStyle/>
          <a:p>
            <a:pPr>
              <a:defRPr/>
            </a:pPr>
            <a:r>
              <a:rPr lang="en-US" altLang="zh-TW" sz="2000" dirty="0"/>
              <a:t>New class :  0  11  4 </a:t>
            </a:r>
            <a:endParaRPr lang="zh-TW" altLang="en-US" sz="2000" dirty="0"/>
          </a:p>
        </p:txBody>
      </p:sp>
      <p:cxnSp>
        <p:nvCxnSpPr>
          <p:cNvPr id="60" name="直線單箭頭接點 59"/>
          <p:cNvCxnSpPr/>
          <p:nvPr/>
        </p:nvCxnSpPr>
        <p:spPr>
          <a:xfrm rot="10800000" flipV="1">
            <a:off x="2124075" y="5157788"/>
            <a:ext cx="431800" cy="142875"/>
          </a:xfrm>
          <a:prstGeom prst="straightConnector1">
            <a:avLst/>
          </a:prstGeom>
          <a:ln w="19050">
            <a:solidFill>
              <a:srgbClr val="C0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單箭頭接點 62"/>
          <p:cNvCxnSpPr/>
          <p:nvPr/>
        </p:nvCxnSpPr>
        <p:spPr>
          <a:xfrm>
            <a:off x="1403350" y="4941888"/>
            <a:ext cx="431800" cy="358775"/>
          </a:xfrm>
          <a:prstGeom prst="straightConnector1">
            <a:avLst/>
          </a:prstGeom>
          <a:ln w="19050">
            <a:solidFill>
              <a:srgbClr val="C0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/>
          <p:cNvCxnSpPr/>
          <p:nvPr/>
        </p:nvCxnSpPr>
        <p:spPr>
          <a:xfrm rot="10800000">
            <a:off x="684213" y="5589588"/>
            <a:ext cx="1295400" cy="1587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單箭頭接點 63"/>
          <p:cNvCxnSpPr/>
          <p:nvPr/>
        </p:nvCxnSpPr>
        <p:spPr>
          <a:xfrm rot="5400000" flipH="1" flipV="1">
            <a:off x="36513" y="4941888"/>
            <a:ext cx="1296987" cy="1587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單箭頭接點 65"/>
          <p:cNvCxnSpPr/>
          <p:nvPr/>
        </p:nvCxnSpPr>
        <p:spPr>
          <a:xfrm>
            <a:off x="684213" y="4292600"/>
            <a:ext cx="1150937" cy="1588"/>
          </a:xfrm>
          <a:prstGeom prst="straightConnector1">
            <a:avLst/>
          </a:prstGeom>
          <a:ln w="19050">
            <a:solidFill>
              <a:srgbClr val="C0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2" name="表格 61"/>
          <p:cNvGraphicFramePr>
            <a:graphicFrameLocks noGrp="1"/>
          </p:cNvGraphicFramePr>
          <p:nvPr/>
        </p:nvGraphicFramePr>
        <p:xfrm>
          <a:off x="7740650" y="117475"/>
          <a:ext cx="864000" cy="1296000"/>
        </p:xfrm>
        <a:graphic>
          <a:graphicData uri="http://schemas.openxmlformats.org/drawingml/2006/table">
            <a:tbl>
              <a:tblPr firstRow="1" bandRow="1"/>
              <a:tblGrid>
                <a:gridCol w="8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>
                      <a:defPPr>
                        <a:defRPr lang="zh-TW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ctr"/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>
                      <a:defPPr>
                        <a:defRPr lang="zh-TW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ctr"/>
                      <a:r>
                        <a:rPr lang="en-US" altLang="zh-TW" sz="2000" b="1" dirty="0" smtClean="0">
                          <a:solidFill>
                            <a:srgbClr val="0000CC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>
                      <a:defPPr>
                        <a:defRPr lang="zh-TW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ctr"/>
                      <a:r>
                        <a:rPr lang="en-US" altLang="zh-TW" sz="2000" b="1" dirty="0" smtClean="0">
                          <a:solidFill>
                            <a:srgbClr val="0000CC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11</a:t>
                      </a:r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5" name="矩形 52"/>
          <p:cNvSpPr>
            <a:spLocks noChangeArrowheads="1"/>
          </p:cNvSpPr>
          <p:nvPr/>
        </p:nvSpPr>
        <p:spPr bwMode="auto">
          <a:xfrm>
            <a:off x="1115568" y="3429000"/>
            <a:ext cx="576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b" anchorCtr="0"/>
          <a:lstStyle/>
          <a:p>
            <a:pPr algn="r"/>
            <a:r>
              <a:rPr kumimoji="0" lang="en-US" altLang="zh-TW" i="1" dirty="0" err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seq</a:t>
            </a:r>
            <a:endParaRPr kumimoji="0" lang="zh-TW" altLang="en-US" i="1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內容版面配置區 1"/>
          <p:cNvSpPr>
            <a:spLocks noGrp="1"/>
          </p:cNvSpPr>
          <p:nvPr>
            <p:ph idx="1"/>
          </p:nvPr>
        </p:nvSpPr>
        <p:spPr>
          <a:xfrm>
            <a:off x="251460" y="260604"/>
            <a:ext cx="6768846" cy="2879725"/>
          </a:xfrm>
        </p:spPr>
        <p:txBody>
          <a:bodyPr/>
          <a:lstStyle/>
          <a:p>
            <a:pPr lvl="0">
              <a:lnSpc>
                <a:spcPts val="1800"/>
              </a:lnSpc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true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{</a:t>
            </a:r>
          </a:p>
          <a:p>
            <a:pPr lvl="0">
              <a:lnSpc>
                <a:spcPts val="18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x )</a:t>
            </a: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ts val="18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j = x-&gt;data;</a:t>
            </a:r>
          </a:p>
          <a:p>
            <a:pPr lvl="0">
              <a:lnSpc>
                <a:spcPts val="18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out[ j ] )</a:t>
            </a: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ts val="18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cout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&lt;&lt;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setw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( 5 ) &lt;&lt;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j;  out[ j ]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false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lnSpc>
                <a:spcPts val="18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y = x-&gt;link; x-&gt;link = top; top = x;  x = y;</a:t>
            </a:r>
          </a:p>
          <a:p>
            <a:pPr lvl="0">
              <a:lnSpc>
                <a:spcPts val="1800"/>
              </a:lnSpc>
            </a:pP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>
              <a:lnSpc>
                <a:spcPts val="18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else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x = x-&gt;link;</a:t>
            </a:r>
          </a:p>
          <a:p>
            <a:pPr lvl="0">
              <a:lnSpc>
                <a:spcPts val="1800"/>
              </a:lnSpc>
            </a:pP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>
              <a:lnSpc>
                <a:spcPts val="18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!top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break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lnSpc>
                <a:spcPts val="18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x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seq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top-&gt;data ];  top = top-&gt;link;</a:t>
            </a:r>
          </a:p>
          <a:p>
            <a:pPr lvl="0">
              <a:lnSpc>
                <a:spcPts val="18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sz="1800" b="1" dirty="0" smtClean="0">
              <a:latin typeface="Courier New" pitchFamily="49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1692275" y="2997200"/>
          <a:ext cx="6912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[0]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[1]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[2]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[3]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[4]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[5]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[6]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[7]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[8]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[9]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[10]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[11]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835150" y="4149725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11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1835150" y="5157788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4</a:t>
                      </a:r>
                      <a:endParaRPr lang="zh-TW" altLang="en-US" sz="1600" dirty="0"/>
                    </a:p>
                  </a:txBody>
                  <a:tcPr marL="90000" marR="90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90000" marR="90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2" name="直線單箭頭接點 21"/>
          <p:cNvCxnSpPr/>
          <p:nvPr/>
        </p:nvCxnSpPr>
        <p:spPr>
          <a:xfrm rot="5400000">
            <a:off x="1692276" y="3860800"/>
            <a:ext cx="576262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/>
          <p:nvPr/>
        </p:nvCxnSpPr>
        <p:spPr>
          <a:xfrm rot="5400000">
            <a:off x="3420270" y="3860006"/>
            <a:ext cx="576262" cy="3175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/>
          <p:nvPr/>
        </p:nvCxnSpPr>
        <p:spPr>
          <a:xfrm rot="5400000">
            <a:off x="3421062" y="4868863"/>
            <a:ext cx="576263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/>
          <p:nvPr/>
        </p:nvCxnSpPr>
        <p:spPr>
          <a:xfrm rot="5400000">
            <a:off x="3997326" y="3860800"/>
            <a:ext cx="576262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/>
          <p:nvPr/>
        </p:nvCxnSpPr>
        <p:spPr>
          <a:xfrm rot="5400000">
            <a:off x="5147470" y="3860006"/>
            <a:ext cx="576262" cy="3175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/>
          <p:nvPr/>
        </p:nvCxnSpPr>
        <p:spPr>
          <a:xfrm rot="5400000">
            <a:off x="6299995" y="3860006"/>
            <a:ext cx="576262" cy="3175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/>
          <p:nvPr/>
        </p:nvCxnSpPr>
        <p:spPr>
          <a:xfrm rot="5400000">
            <a:off x="8029576" y="3860800"/>
            <a:ext cx="576262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/>
          <p:nvPr/>
        </p:nvCxnSpPr>
        <p:spPr>
          <a:xfrm rot="5400000">
            <a:off x="2268538" y="3860800"/>
            <a:ext cx="576262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/>
          <p:nvPr/>
        </p:nvCxnSpPr>
        <p:spPr>
          <a:xfrm rot="5400000">
            <a:off x="2844801" y="3860800"/>
            <a:ext cx="576262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/>
          <p:nvPr/>
        </p:nvCxnSpPr>
        <p:spPr>
          <a:xfrm rot="5400000">
            <a:off x="4572001" y="3860800"/>
            <a:ext cx="576262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/>
          <p:nvPr/>
        </p:nvCxnSpPr>
        <p:spPr>
          <a:xfrm rot="5400000">
            <a:off x="5724526" y="3860800"/>
            <a:ext cx="576262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/>
          <p:nvPr/>
        </p:nvCxnSpPr>
        <p:spPr>
          <a:xfrm rot="5400000">
            <a:off x="6877051" y="3860800"/>
            <a:ext cx="576262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/>
          <p:nvPr/>
        </p:nvCxnSpPr>
        <p:spPr>
          <a:xfrm rot="5400000">
            <a:off x="7452519" y="3861594"/>
            <a:ext cx="57626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表格 39"/>
          <p:cNvGraphicFramePr>
            <a:graphicFrameLocks noGrp="1"/>
          </p:cNvGraphicFramePr>
          <p:nvPr/>
        </p:nvGraphicFramePr>
        <p:xfrm>
          <a:off x="2411413" y="4149725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3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1" name="表格 40"/>
          <p:cNvGraphicFramePr>
            <a:graphicFrameLocks noGrp="1"/>
          </p:cNvGraphicFramePr>
          <p:nvPr/>
        </p:nvGraphicFramePr>
        <p:xfrm>
          <a:off x="2987675" y="4149725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11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2" name="表格 41"/>
          <p:cNvGraphicFramePr>
            <a:graphicFrameLocks noGrp="1"/>
          </p:cNvGraphicFramePr>
          <p:nvPr/>
        </p:nvGraphicFramePr>
        <p:xfrm>
          <a:off x="3563938" y="4149725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5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3" name="表格 42"/>
          <p:cNvGraphicFramePr>
            <a:graphicFrameLocks noGrp="1"/>
          </p:cNvGraphicFramePr>
          <p:nvPr/>
        </p:nvGraphicFramePr>
        <p:xfrm>
          <a:off x="3563938" y="5157788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44" name="直線單箭頭接點 43"/>
          <p:cNvCxnSpPr/>
          <p:nvPr/>
        </p:nvCxnSpPr>
        <p:spPr>
          <a:xfrm rot="16200000" flipH="1">
            <a:off x="3996531" y="4869657"/>
            <a:ext cx="576263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5" name="表格 44"/>
          <p:cNvGraphicFramePr>
            <a:graphicFrameLocks noGrp="1"/>
          </p:cNvGraphicFramePr>
          <p:nvPr/>
        </p:nvGraphicFramePr>
        <p:xfrm>
          <a:off x="4140200" y="4149725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7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6" name="表格 45"/>
          <p:cNvGraphicFramePr>
            <a:graphicFrameLocks noGrp="1"/>
          </p:cNvGraphicFramePr>
          <p:nvPr/>
        </p:nvGraphicFramePr>
        <p:xfrm>
          <a:off x="4140200" y="5157788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47" name="直線單箭頭接點 46"/>
          <p:cNvCxnSpPr/>
          <p:nvPr/>
        </p:nvCxnSpPr>
        <p:spPr>
          <a:xfrm rot="5400000">
            <a:off x="6300787" y="4868863"/>
            <a:ext cx="576263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表格 47"/>
          <p:cNvGraphicFramePr>
            <a:graphicFrameLocks noGrp="1"/>
          </p:cNvGraphicFramePr>
          <p:nvPr/>
        </p:nvGraphicFramePr>
        <p:xfrm>
          <a:off x="6443663" y="4149725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6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9" name="表格 48"/>
          <p:cNvGraphicFramePr>
            <a:graphicFrameLocks noGrp="1"/>
          </p:cNvGraphicFramePr>
          <p:nvPr/>
        </p:nvGraphicFramePr>
        <p:xfrm>
          <a:off x="6443663" y="5157788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9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50" name="直線單箭頭接點 49"/>
          <p:cNvCxnSpPr/>
          <p:nvPr/>
        </p:nvCxnSpPr>
        <p:spPr>
          <a:xfrm rot="16200000" flipH="1">
            <a:off x="8028781" y="4869657"/>
            <a:ext cx="576263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1" name="表格 50"/>
          <p:cNvGraphicFramePr>
            <a:graphicFrameLocks noGrp="1"/>
          </p:cNvGraphicFramePr>
          <p:nvPr/>
        </p:nvGraphicFramePr>
        <p:xfrm>
          <a:off x="8172450" y="4149725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2" name="表格 51"/>
          <p:cNvGraphicFramePr>
            <a:graphicFrameLocks noGrp="1"/>
          </p:cNvGraphicFramePr>
          <p:nvPr/>
        </p:nvGraphicFramePr>
        <p:xfrm>
          <a:off x="8172450" y="5157788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2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53" name="直線單箭頭接點 52"/>
          <p:cNvCxnSpPr/>
          <p:nvPr/>
        </p:nvCxnSpPr>
        <p:spPr>
          <a:xfrm rot="5400000">
            <a:off x="5148262" y="4868863"/>
            <a:ext cx="576263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4" name="表格 53"/>
          <p:cNvGraphicFramePr>
            <a:graphicFrameLocks noGrp="1"/>
          </p:cNvGraphicFramePr>
          <p:nvPr/>
        </p:nvGraphicFramePr>
        <p:xfrm>
          <a:off x="5292725" y="4149725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8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5" name="表格 54"/>
          <p:cNvGraphicFramePr>
            <a:graphicFrameLocks noGrp="1"/>
          </p:cNvGraphicFramePr>
          <p:nvPr/>
        </p:nvGraphicFramePr>
        <p:xfrm>
          <a:off x="5292725" y="5157788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6" name="表格 55"/>
          <p:cNvGraphicFramePr>
            <a:graphicFrameLocks noGrp="1"/>
          </p:cNvGraphicFramePr>
          <p:nvPr/>
        </p:nvGraphicFramePr>
        <p:xfrm>
          <a:off x="4716463" y="4149725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3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7" name="表格 56"/>
          <p:cNvGraphicFramePr>
            <a:graphicFrameLocks noGrp="1"/>
          </p:cNvGraphicFramePr>
          <p:nvPr/>
        </p:nvGraphicFramePr>
        <p:xfrm>
          <a:off x="5867400" y="4149725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4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8" name="表格 57"/>
          <p:cNvGraphicFramePr>
            <a:graphicFrameLocks noGrp="1"/>
          </p:cNvGraphicFramePr>
          <p:nvPr/>
        </p:nvGraphicFramePr>
        <p:xfrm>
          <a:off x="7019925" y="4149725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8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9" name="表格 58"/>
          <p:cNvGraphicFramePr>
            <a:graphicFrameLocks noGrp="1"/>
          </p:cNvGraphicFramePr>
          <p:nvPr/>
        </p:nvGraphicFramePr>
        <p:xfrm>
          <a:off x="7596188" y="4149725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6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7308" name="矩形 52"/>
          <p:cNvSpPr>
            <a:spLocks noChangeArrowheads="1"/>
          </p:cNvSpPr>
          <p:nvPr/>
        </p:nvSpPr>
        <p:spPr bwMode="auto">
          <a:xfrm>
            <a:off x="2700338" y="5013325"/>
            <a:ext cx="28733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b"/>
          <a:lstStyle/>
          <a:p>
            <a:r>
              <a:rPr kumimoji="0" lang="en-US" altLang="zh-TW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x</a:t>
            </a:r>
            <a:endParaRPr kumimoji="0" lang="zh-TW" altLang="en-US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47309" name="矩形 52"/>
          <p:cNvSpPr>
            <a:spLocks noChangeArrowheads="1"/>
          </p:cNvSpPr>
          <p:nvPr/>
        </p:nvSpPr>
        <p:spPr bwMode="auto">
          <a:xfrm>
            <a:off x="827088" y="4797425"/>
            <a:ext cx="43338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b"/>
          <a:lstStyle/>
          <a:p>
            <a:pPr algn="r"/>
            <a:r>
              <a:rPr kumimoji="0" lang="en-US" altLang="zh-TW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top</a:t>
            </a:r>
            <a:endParaRPr kumimoji="0" lang="zh-TW" altLang="en-US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47310" name="矩形 52"/>
          <p:cNvSpPr>
            <a:spLocks noChangeArrowheads="1"/>
          </p:cNvSpPr>
          <p:nvPr/>
        </p:nvSpPr>
        <p:spPr bwMode="auto">
          <a:xfrm>
            <a:off x="2700338" y="5589588"/>
            <a:ext cx="28733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b"/>
          <a:lstStyle/>
          <a:p>
            <a:r>
              <a:rPr kumimoji="0" lang="en-US" altLang="zh-TW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y</a:t>
            </a:r>
            <a:endParaRPr kumimoji="0" lang="zh-TW" altLang="en-US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graphicFrame>
        <p:nvGraphicFramePr>
          <p:cNvPr id="132" name="表格 131"/>
          <p:cNvGraphicFramePr>
            <a:graphicFrameLocks noGrp="1"/>
          </p:cNvGraphicFramePr>
          <p:nvPr/>
        </p:nvGraphicFramePr>
        <p:xfrm>
          <a:off x="2413000" y="5013325"/>
          <a:ext cx="28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 marL="90000" marR="90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3" name="表格 132"/>
          <p:cNvGraphicFramePr>
            <a:graphicFrameLocks noGrp="1"/>
          </p:cNvGraphicFramePr>
          <p:nvPr/>
        </p:nvGraphicFramePr>
        <p:xfrm>
          <a:off x="2413000" y="5589588"/>
          <a:ext cx="28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 marL="90000" marR="90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4" name="表格 133"/>
          <p:cNvGraphicFramePr>
            <a:graphicFrameLocks noGrp="1"/>
          </p:cNvGraphicFramePr>
          <p:nvPr/>
        </p:nvGraphicFramePr>
        <p:xfrm>
          <a:off x="1260475" y="4797425"/>
          <a:ext cx="28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 marL="90000" marR="90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5" name="表格 134"/>
          <p:cNvGraphicFramePr>
            <a:graphicFrameLocks noGrp="1"/>
          </p:cNvGraphicFramePr>
          <p:nvPr/>
        </p:nvGraphicFramePr>
        <p:xfrm>
          <a:off x="5580063" y="1700213"/>
          <a:ext cx="3456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2</a:t>
                      </a:r>
                      <a:endParaRPr lang="zh-TW" altLang="en-US" sz="1600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3</a:t>
                      </a:r>
                      <a:endParaRPr lang="zh-TW" altLang="en-US" sz="1600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4</a:t>
                      </a:r>
                      <a:endParaRPr lang="zh-TW" altLang="en-US" sz="1600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5</a:t>
                      </a:r>
                      <a:endParaRPr lang="zh-TW" altLang="en-US" sz="1600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6</a:t>
                      </a:r>
                      <a:endParaRPr lang="zh-TW" altLang="en-US" sz="1600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7</a:t>
                      </a:r>
                      <a:endParaRPr lang="zh-TW" altLang="en-US" sz="1600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8</a:t>
                      </a:r>
                      <a:endParaRPr lang="zh-TW" altLang="en-US" sz="1600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9</a:t>
                      </a:r>
                      <a:endParaRPr lang="zh-TW" altLang="en-US" sz="1600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10</a:t>
                      </a:r>
                      <a:endParaRPr lang="zh-TW" altLang="en-US" sz="1600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11</a:t>
                      </a:r>
                      <a:endParaRPr lang="zh-TW" altLang="en-US" sz="1600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7369" name="矩形 52"/>
          <p:cNvSpPr>
            <a:spLocks noChangeArrowheads="1"/>
          </p:cNvSpPr>
          <p:nvPr/>
        </p:nvSpPr>
        <p:spPr bwMode="auto">
          <a:xfrm>
            <a:off x="5148263" y="1989138"/>
            <a:ext cx="4318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b"/>
          <a:lstStyle/>
          <a:p>
            <a:pPr algn="r"/>
            <a:r>
              <a:rPr kumimoji="0" lang="en-US" altLang="zh-TW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out</a:t>
            </a:r>
            <a:endParaRPr kumimoji="0" lang="zh-TW" altLang="en-US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137" name="文字方塊 136"/>
          <p:cNvSpPr txBox="1"/>
          <p:nvPr/>
        </p:nvSpPr>
        <p:spPr>
          <a:xfrm>
            <a:off x="3563938" y="6165850"/>
            <a:ext cx="4608512" cy="431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rgbClr val="0000FF"/>
            </a:solidFill>
          </a:ln>
        </p:spPr>
        <p:txBody>
          <a:bodyPr anchor="ctr"/>
          <a:lstStyle/>
          <a:p>
            <a:pPr>
              <a:defRPr/>
            </a:pPr>
            <a:r>
              <a:rPr lang="en-US" altLang="zh-TW" sz="2000" dirty="0"/>
              <a:t>New class :  0  11  4 </a:t>
            </a:r>
            <a:endParaRPr lang="zh-TW" altLang="en-US" sz="2000" dirty="0"/>
          </a:p>
        </p:txBody>
      </p:sp>
      <p:cxnSp>
        <p:nvCxnSpPr>
          <p:cNvPr id="63" name="直線單箭頭接點 62"/>
          <p:cNvCxnSpPr/>
          <p:nvPr/>
        </p:nvCxnSpPr>
        <p:spPr>
          <a:xfrm>
            <a:off x="1403350" y="4941888"/>
            <a:ext cx="431800" cy="358775"/>
          </a:xfrm>
          <a:prstGeom prst="straightConnector1">
            <a:avLst/>
          </a:prstGeom>
          <a:ln w="19050">
            <a:solidFill>
              <a:srgbClr val="C0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/>
          <p:cNvCxnSpPr/>
          <p:nvPr/>
        </p:nvCxnSpPr>
        <p:spPr>
          <a:xfrm rot="10800000">
            <a:off x="684213" y="5589588"/>
            <a:ext cx="1295400" cy="1587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單箭頭接點 63"/>
          <p:cNvCxnSpPr/>
          <p:nvPr/>
        </p:nvCxnSpPr>
        <p:spPr>
          <a:xfrm rot="5400000" flipH="1" flipV="1">
            <a:off x="36513" y="4941888"/>
            <a:ext cx="1296987" cy="1587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單箭頭接點 65"/>
          <p:cNvCxnSpPr/>
          <p:nvPr/>
        </p:nvCxnSpPr>
        <p:spPr>
          <a:xfrm>
            <a:off x="684213" y="4292600"/>
            <a:ext cx="1150937" cy="1588"/>
          </a:xfrm>
          <a:prstGeom prst="straightConnector1">
            <a:avLst/>
          </a:prstGeom>
          <a:ln w="19050">
            <a:solidFill>
              <a:srgbClr val="C0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0" name="表格 59"/>
          <p:cNvGraphicFramePr>
            <a:graphicFrameLocks noGrp="1"/>
          </p:cNvGraphicFramePr>
          <p:nvPr/>
        </p:nvGraphicFramePr>
        <p:xfrm>
          <a:off x="7740650" y="117475"/>
          <a:ext cx="864000" cy="1296000"/>
        </p:xfrm>
        <a:graphic>
          <a:graphicData uri="http://schemas.openxmlformats.org/drawingml/2006/table">
            <a:tbl>
              <a:tblPr firstRow="1" bandRow="1"/>
              <a:tblGrid>
                <a:gridCol w="8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>
                      <a:defPPr>
                        <a:defRPr lang="zh-TW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ctr"/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>
                      <a:defPPr>
                        <a:defRPr lang="zh-TW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ctr"/>
                      <a:r>
                        <a:rPr lang="en-US" altLang="zh-TW" sz="2000" b="1" dirty="0" smtClean="0">
                          <a:solidFill>
                            <a:srgbClr val="0000CC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>
                      <a:defPPr>
                        <a:defRPr lang="zh-TW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ctr"/>
                      <a:r>
                        <a:rPr lang="en-US" altLang="zh-TW" sz="2000" b="1" dirty="0" smtClean="0">
                          <a:solidFill>
                            <a:srgbClr val="0000CC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11</a:t>
                      </a:r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2" name="矩形 52"/>
          <p:cNvSpPr>
            <a:spLocks noChangeArrowheads="1"/>
          </p:cNvSpPr>
          <p:nvPr/>
        </p:nvSpPr>
        <p:spPr bwMode="auto">
          <a:xfrm>
            <a:off x="1115568" y="3429000"/>
            <a:ext cx="576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b" anchorCtr="0"/>
          <a:lstStyle/>
          <a:p>
            <a:pPr algn="r"/>
            <a:r>
              <a:rPr kumimoji="0" lang="en-US" altLang="zh-TW" i="1" dirty="0" err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seq</a:t>
            </a:r>
            <a:endParaRPr kumimoji="0" lang="zh-TW" altLang="en-US" i="1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內容版面配置區 1"/>
          <p:cNvSpPr>
            <a:spLocks noGrp="1"/>
          </p:cNvSpPr>
          <p:nvPr>
            <p:ph idx="1"/>
          </p:nvPr>
        </p:nvSpPr>
        <p:spPr>
          <a:xfrm>
            <a:off x="251460" y="260604"/>
            <a:ext cx="6768846" cy="2879725"/>
          </a:xfrm>
        </p:spPr>
        <p:txBody>
          <a:bodyPr/>
          <a:lstStyle/>
          <a:p>
            <a:pPr lvl="0">
              <a:lnSpc>
                <a:spcPts val="1800"/>
              </a:lnSpc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true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{</a:t>
            </a:r>
          </a:p>
          <a:p>
            <a:pPr lvl="0">
              <a:lnSpc>
                <a:spcPts val="18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x )</a:t>
            </a: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ts val="18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j = x-&gt;data;</a:t>
            </a:r>
          </a:p>
          <a:p>
            <a:pPr lvl="0">
              <a:lnSpc>
                <a:spcPts val="18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out[ j ] )</a:t>
            </a: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ts val="18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cout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&lt;&lt;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setw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( 5 ) &lt;&lt;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j;  out[ j ]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false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lnSpc>
                <a:spcPts val="18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y = x-&gt;link; x-&gt;link = top; top = x;  x = y;</a:t>
            </a:r>
          </a:p>
          <a:p>
            <a:pPr lvl="0">
              <a:lnSpc>
                <a:spcPts val="1800"/>
              </a:lnSpc>
            </a:pP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>
              <a:lnSpc>
                <a:spcPts val="18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else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x = x-&gt;link;</a:t>
            </a:r>
          </a:p>
          <a:p>
            <a:pPr lvl="0">
              <a:lnSpc>
                <a:spcPts val="1800"/>
              </a:lnSpc>
            </a:pP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>
              <a:lnSpc>
                <a:spcPts val="18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!top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break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lnSpc>
                <a:spcPts val="18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x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seq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top-&gt;data ];  top = top-&gt;link;</a:t>
            </a:r>
          </a:p>
          <a:p>
            <a:pPr lvl="0">
              <a:lnSpc>
                <a:spcPts val="18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sz="1800" b="1" dirty="0" smtClean="0">
              <a:latin typeface="Courier New" pitchFamily="49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1692275" y="2997200"/>
          <a:ext cx="6912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[0]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[1]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[2]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[3]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[4]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[5]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[6]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[7]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[8]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[9]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[10]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[11]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835150" y="4149725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11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1835150" y="5157788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4</a:t>
                      </a:r>
                      <a:endParaRPr lang="zh-TW" altLang="en-US" sz="1600" dirty="0"/>
                    </a:p>
                  </a:txBody>
                  <a:tcPr marL="90000" marR="90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90000" marR="90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2" name="直線單箭頭接點 21"/>
          <p:cNvCxnSpPr/>
          <p:nvPr/>
        </p:nvCxnSpPr>
        <p:spPr>
          <a:xfrm rot="5400000">
            <a:off x="1692276" y="3860800"/>
            <a:ext cx="576262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/>
          <p:nvPr/>
        </p:nvCxnSpPr>
        <p:spPr>
          <a:xfrm rot="5400000">
            <a:off x="3420270" y="3860006"/>
            <a:ext cx="576262" cy="3175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/>
          <p:nvPr/>
        </p:nvCxnSpPr>
        <p:spPr>
          <a:xfrm rot="5400000">
            <a:off x="3421062" y="4868863"/>
            <a:ext cx="576263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/>
          <p:nvPr/>
        </p:nvCxnSpPr>
        <p:spPr>
          <a:xfrm rot="5400000">
            <a:off x="3997326" y="3860800"/>
            <a:ext cx="576262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/>
          <p:nvPr/>
        </p:nvCxnSpPr>
        <p:spPr>
          <a:xfrm rot="5400000">
            <a:off x="5147470" y="3860006"/>
            <a:ext cx="576262" cy="3175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/>
          <p:nvPr/>
        </p:nvCxnSpPr>
        <p:spPr>
          <a:xfrm rot="5400000">
            <a:off x="6299995" y="3860006"/>
            <a:ext cx="576262" cy="3175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/>
          <p:nvPr/>
        </p:nvCxnSpPr>
        <p:spPr>
          <a:xfrm rot="5400000">
            <a:off x="8029576" y="3860800"/>
            <a:ext cx="576262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/>
          <p:nvPr/>
        </p:nvCxnSpPr>
        <p:spPr>
          <a:xfrm rot="5400000">
            <a:off x="2268538" y="3860800"/>
            <a:ext cx="576262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/>
          <p:nvPr/>
        </p:nvCxnSpPr>
        <p:spPr>
          <a:xfrm rot="5400000">
            <a:off x="2844801" y="3860800"/>
            <a:ext cx="576262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/>
          <p:nvPr/>
        </p:nvCxnSpPr>
        <p:spPr>
          <a:xfrm rot="5400000">
            <a:off x="4572001" y="3860800"/>
            <a:ext cx="576262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/>
          <p:nvPr/>
        </p:nvCxnSpPr>
        <p:spPr>
          <a:xfrm rot="5400000">
            <a:off x="5724526" y="3860800"/>
            <a:ext cx="576262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/>
          <p:nvPr/>
        </p:nvCxnSpPr>
        <p:spPr>
          <a:xfrm rot="5400000">
            <a:off x="6877051" y="3860800"/>
            <a:ext cx="576262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/>
          <p:nvPr/>
        </p:nvCxnSpPr>
        <p:spPr>
          <a:xfrm rot="5400000">
            <a:off x="7452519" y="3861594"/>
            <a:ext cx="57626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表格 39"/>
          <p:cNvGraphicFramePr>
            <a:graphicFrameLocks noGrp="1"/>
          </p:cNvGraphicFramePr>
          <p:nvPr/>
        </p:nvGraphicFramePr>
        <p:xfrm>
          <a:off x="2411413" y="4149725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3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1" name="表格 40"/>
          <p:cNvGraphicFramePr>
            <a:graphicFrameLocks noGrp="1"/>
          </p:cNvGraphicFramePr>
          <p:nvPr/>
        </p:nvGraphicFramePr>
        <p:xfrm>
          <a:off x="2987675" y="4149725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11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2" name="表格 41"/>
          <p:cNvGraphicFramePr>
            <a:graphicFrameLocks noGrp="1"/>
          </p:cNvGraphicFramePr>
          <p:nvPr/>
        </p:nvGraphicFramePr>
        <p:xfrm>
          <a:off x="3563938" y="4149725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5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3" name="表格 42"/>
          <p:cNvGraphicFramePr>
            <a:graphicFrameLocks noGrp="1"/>
          </p:cNvGraphicFramePr>
          <p:nvPr/>
        </p:nvGraphicFramePr>
        <p:xfrm>
          <a:off x="3563938" y="5157788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44" name="直線單箭頭接點 43"/>
          <p:cNvCxnSpPr/>
          <p:nvPr/>
        </p:nvCxnSpPr>
        <p:spPr>
          <a:xfrm rot="16200000" flipH="1">
            <a:off x="3996531" y="4869657"/>
            <a:ext cx="576263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5" name="表格 44"/>
          <p:cNvGraphicFramePr>
            <a:graphicFrameLocks noGrp="1"/>
          </p:cNvGraphicFramePr>
          <p:nvPr/>
        </p:nvGraphicFramePr>
        <p:xfrm>
          <a:off x="4140200" y="4149725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7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6" name="表格 45"/>
          <p:cNvGraphicFramePr>
            <a:graphicFrameLocks noGrp="1"/>
          </p:cNvGraphicFramePr>
          <p:nvPr/>
        </p:nvGraphicFramePr>
        <p:xfrm>
          <a:off x="4140200" y="5157788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47" name="直線單箭頭接點 46"/>
          <p:cNvCxnSpPr/>
          <p:nvPr/>
        </p:nvCxnSpPr>
        <p:spPr>
          <a:xfrm rot="5400000">
            <a:off x="6300787" y="4868863"/>
            <a:ext cx="576263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表格 47"/>
          <p:cNvGraphicFramePr>
            <a:graphicFrameLocks noGrp="1"/>
          </p:cNvGraphicFramePr>
          <p:nvPr/>
        </p:nvGraphicFramePr>
        <p:xfrm>
          <a:off x="6443663" y="4149725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6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9" name="表格 48"/>
          <p:cNvGraphicFramePr>
            <a:graphicFrameLocks noGrp="1"/>
          </p:cNvGraphicFramePr>
          <p:nvPr/>
        </p:nvGraphicFramePr>
        <p:xfrm>
          <a:off x="6443663" y="5157788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9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50" name="直線單箭頭接點 49"/>
          <p:cNvCxnSpPr/>
          <p:nvPr/>
        </p:nvCxnSpPr>
        <p:spPr>
          <a:xfrm rot="16200000" flipH="1">
            <a:off x="8028781" y="4869657"/>
            <a:ext cx="576263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1" name="表格 50"/>
          <p:cNvGraphicFramePr>
            <a:graphicFrameLocks noGrp="1"/>
          </p:cNvGraphicFramePr>
          <p:nvPr/>
        </p:nvGraphicFramePr>
        <p:xfrm>
          <a:off x="8172450" y="4149725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2" name="表格 51"/>
          <p:cNvGraphicFramePr>
            <a:graphicFrameLocks noGrp="1"/>
          </p:cNvGraphicFramePr>
          <p:nvPr/>
        </p:nvGraphicFramePr>
        <p:xfrm>
          <a:off x="8172450" y="5157788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2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53" name="直線單箭頭接點 52"/>
          <p:cNvCxnSpPr/>
          <p:nvPr/>
        </p:nvCxnSpPr>
        <p:spPr>
          <a:xfrm rot="5400000">
            <a:off x="5148262" y="4868863"/>
            <a:ext cx="576263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4" name="表格 53"/>
          <p:cNvGraphicFramePr>
            <a:graphicFrameLocks noGrp="1"/>
          </p:cNvGraphicFramePr>
          <p:nvPr/>
        </p:nvGraphicFramePr>
        <p:xfrm>
          <a:off x="5292725" y="4149725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8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5" name="表格 54"/>
          <p:cNvGraphicFramePr>
            <a:graphicFrameLocks noGrp="1"/>
          </p:cNvGraphicFramePr>
          <p:nvPr/>
        </p:nvGraphicFramePr>
        <p:xfrm>
          <a:off x="5292725" y="5157788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6" name="表格 55"/>
          <p:cNvGraphicFramePr>
            <a:graphicFrameLocks noGrp="1"/>
          </p:cNvGraphicFramePr>
          <p:nvPr/>
        </p:nvGraphicFramePr>
        <p:xfrm>
          <a:off x="4716463" y="4149725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3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7" name="表格 56"/>
          <p:cNvGraphicFramePr>
            <a:graphicFrameLocks noGrp="1"/>
          </p:cNvGraphicFramePr>
          <p:nvPr/>
        </p:nvGraphicFramePr>
        <p:xfrm>
          <a:off x="5867400" y="4149725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4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8" name="表格 57"/>
          <p:cNvGraphicFramePr>
            <a:graphicFrameLocks noGrp="1"/>
          </p:cNvGraphicFramePr>
          <p:nvPr/>
        </p:nvGraphicFramePr>
        <p:xfrm>
          <a:off x="7019925" y="4149725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8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9" name="表格 58"/>
          <p:cNvGraphicFramePr>
            <a:graphicFrameLocks noGrp="1"/>
          </p:cNvGraphicFramePr>
          <p:nvPr/>
        </p:nvGraphicFramePr>
        <p:xfrm>
          <a:off x="7596188" y="4149725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6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8332" name="矩形 52"/>
          <p:cNvSpPr>
            <a:spLocks noChangeArrowheads="1"/>
          </p:cNvSpPr>
          <p:nvPr/>
        </p:nvSpPr>
        <p:spPr bwMode="auto">
          <a:xfrm>
            <a:off x="2700338" y="5013325"/>
            <a:ext cx="28733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b"/>
          <a:lstStyle/>
          <a:p>
            <a:r>
              <a:rPr kumimoji="0" lang="en-US" altLang="zh-TW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x</a:t>
            </a:r>
            <a:endParaRPr kumimoji="0" lang="zh-TW" altLang="en-US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48333" name="矩形 52"/>
          <p:cNvSpPr>
            <a:spLocks noChangeArrowheads="1"/>
          </p:cNvSpPr>
          <p:nvPr/>
        </p:nvSpPr>
        <p:spPr bwMode="auto">
          <a:xfrm>
            <a:off x="827088" y="4797425"/>
            <a:ext cx="43338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b"/>
          <a:lstStyle/>
          <a:p>
            <a:pPr algn="r"/>
            <a:r>
              <a:rPr kumimoji="0" lang="en-US" altLang="zh-TW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top</a:t>
            </a:r>
            <a:endParaRPr kumimoji="0" lang="zh-TW" altLang="en-US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48334" name="矩形 52"/>
          <p:cNvSpPr>
            <a:spLocks noChangeArrowheads="1"/>
          </p:cNvSpPr>
          <p:nvPr/>
        </p:nvSpPr>
        <p:spPr bwMode="auto">
          <a:xfrm>
            <a:off x="2700338" y="5589588"/>
            <a:ext cx="28733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b"/>
          <a:lstStyle/>
          <a:p>
            <a:r>
              <a:rPr kumimoji="0" lang="en-US" altLang="zh-TW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y</a:t>
            </a:r>
            <a:endParaRPr kumimoji="0" lang="zh-TW" altLang="en-US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graphicFrame>
        <p:nvGraphicFramePr>
          <p:cNvPr id="132" name="表格 131"/>
          <p:cNvGraphicFramePr>
            <a:graphicFrameLocks noGrp="1"/>
          </p:cNvGraphicFramePr>
          <p:nvPr/>
        </p:nvGraphicFramePr>
        <p:xfrm>
          <a:off x="2987675" y="5013325"/>
          <a:ext cx="28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 marL="90000" marR="90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3" name="表格 132"/>
          <p:cNvGraphicFramePr>
            <a:graphicFrameLocks noGrp="1"/>
          </p:cNvGraphicFramePr>
          <p:nvPr/>
        </p:nvGraphicFramePr>
        <p:xfrm>
          <a:off x="2987675" y="5589588"/>
          <a:ext cx="28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 marL="90000" marR="90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4" name="表格 133"/>
          <p:cNvGraphicFramePr>
            <a:graphicFrameLocks noGrp="1"/>
          </p:cNvGraphicFramePr>
          <p:nvPr/>
        </p:nvGraphicFramePr>
        <p:xfrm>
          <a:off x="1260475" y="4797425"/>
          <a:ext cx="28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 marL="90000" marR="90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5" name="表格 134"/>
          <p:cNvGraphicFramePr>
            <a:graphicFrameLocks noGrp="1"/>
          </p:cNvGraphicFramePr>
          <p:nvPr/>
        </p:nvGraphicFramePr>
        <p:xfrm>
          <a:off x="5580063" y="1700213"/>
          <a:ext cx="3456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2</a:t>
                      </a:r>
                      <a:endParaRPr lang="zh-TW" altLang="en-US" sz="1600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3</a:t>
                      </a:r>
                      <a:endParaRPr lang="zh-TW" altLang="en-US" sz="1600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4</a:t>
                      </a:r>
                      <a:endParaRPr lang="zh-TW" altLang="en-US" sz="1600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5</a:t>
                      </a:r>
                      <a:endParaRPr lang="zh-TW" altLang="en-US" sz="1600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6</a:t>
                      </a:r>
                      <a:endParaRPr lang="zh-TW" altLang="en-US" sz="1600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7</a:t>
                      </a:r>
                      <a:endParaRPr lang="zh-TW" altLang="en-US" sz="1600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8</a:t>
                      </a:r>
                      <a:endParaRPr lang="zh-TW" altLang="en-US" sz="1600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9</a:t>
                      </a:r>
                      <a:endParaRPr lang="zh-TW" altLang="en-US" sz="1600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10</a:t>
                      </a:r>
                      <a:endParaRPr lang="zh-TW" altLang="en-US" sz="1600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11</a:t>
                      </a:r>
                      <a:endParaRPr lang="zh-TW" altLang="en-US" sz="1600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8393" name="矩形 52"/>
          <p:cNvSpPr>
            <a:spLocks noChangeArrowheads="1"/>
          </p:cNvSpPr>
          <p:nvPr/>
        </p:nvSpPr>
        <p:spPr bwMode="auto">
          <a:xfrm>
            <a:off x="5148263" y="1989138"/>
            <a:ext cx="4318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b"/>
          <a:lstStyle/>
          <a:p>
            <a:pPr algn="r"/>
            <a:r>
              <a:rPr kumimoji="0" lang="en-US" altLang="zh-TW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out</a:t>
            </a:r>
            <a:endParaRPr kumimoji="0" lang="zh-TW" altLang="en-US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137" name="文字方塊 136"/>
          <p:cNvSpPr txBox="1"/>
          <p:nvPr/>
        </p:nvSpPr>
        <p:spPr>
          <a:xfrm>
            <a:off x="3563938" y="6165850"/>
            <a:ext cx="4608512" cy="431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rgbClr val="0000FF"/>
            </a:solidFill>
          </a:ln>
        </p:spPr>
        <p:txBody>
          <a:bodyPr anchor="ctr"/>
          <a:lstStyle/>
          <a:p>
            <a:pPr>
              <a:defRPr/>
            </a:pPr>
            <a:r>
              <a:rPr lang="en-US" altLang="zh-TW" sz="2000" dirty="0"/>
              <a:t>New class :  0  11  4 </a:t>
            </a:r>
            <a:endParaRPr lang="zh-TW" altLang="en-US" sz="2000" dirty="0"/>
          </a:p>
        </p:txBody>
      </p:sp>
      <p:cxnSp>
        <p:nvCxnSpPr>
          <p:cNvPr id="63" name="直線單箭頭接點 62"/>
          <p:cNvCxnSpPr/>
          <p:nvPr/>
        </p:nvCxnSpPr>
        <p:spPr>
          <a:xfrm>
            <a:off x="1403350" y="4941888"/>
            <a:ext cx="431800" cy="358775"/>
          </a:xfrm>
          <a:prstGeom prst="straightConnector1">
            <a:avLst/>
          </a:prstGeom>
          <a:ln w="19050">
            <a:solidFill>
              <a:srgbClr val="C0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/>
          <p:cNvCxnSpPr/>
          <p:nvPr/>
        </p:nvCxnSpPr>
        <p:spPr>
          <a:xfrm rot="10800000">
            <a:off x="684213" y="5589588"/>
            <a:ext cx="1295400" cy="1587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單箭頭接點 63"/>
          <p:cNvCxnSpPr/>
          <p:nvPr/>
        </p:nvCxnSpPr>
        <p:spPr>
          <a:xfrm rot="5400000" flipH="1" flipV="1">
            <a:off x="36513" y="4941888"/>
            <a:ext cx="1296987" cy="1587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單箭頭接點 65"/>
          <p:cNvCxnSpPr/>
          <p:nvPr/>
        </p:nvCxnSpPr>
        <p:spPr>
          <a:xfrm>
            <a:off x="684213" y="4292600"/>
            <a:ext cx="1150937" cy="1588"/>
          </a:xfrm>
          <a:prstGeom prst="straightConnector1">
            <a:avLst/>
          </a:prstGeom>
          <a:ln w="19050">
            <a:solidFill>
              <a:srgbClr val="C0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單箭頭接點 59"/>
          <p:cNvCxnSpPr/>
          <p:nvPr/>
        </p:nvCxnSpPr>
        <p:spPr>
          <a:xfrm flipV="1">
            <a:off x="3132138" y="4724400"/>
            <a:ext cx="1008062" cy="433388"/>
          </a:xfrm>
          <a:prstGeom prst="straightConnector1">
            <a:avLst/>
          </a:prstGeom>
          <a:ln w="19050">
            <a:solidFill>
              <a:srgbClr val="C0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2" name="表格 61"/>
          <p:cNvGraphicFramePr>
            <a:graphicFrameLocks noGrp="1"/>
          </p:cNvGraphicFramePr>
          <p:nvPr/>
        </p:nvGraphicFramePr>
        <p:xfrm>
          <a:off x="7740650" y="117475"/>
          <a:ext cx="864000" cy="1296000"/>
        </p:xfrm>
        <a:graphic>
          <a:graphicData uri="http://schemas.openxmlformats.org/drawingml/2006/table">
            <a:tbl>
              <a:tblPr firstRow="1" bandRow="1"/>
              <a:tblGrid>
                <a:gridCol w="8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>
                      <a:defPPr>
                        <a:defRPr lang="zh-TW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ctr"/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>
                      <a:defPPr>
                        <a:defRPr lang="zh-TW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ctr"/>
                      <a:r>
                        <a:rPr lang="en-US" altLang="zh-TW" sz="2000" b="1" dirty="0" smtClean="0">
                          <a:solidFill>
                            <a:srgbClr val="0000CC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>
                      <a:defPPr>
                        <a:defRPr lang="zh-TW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ctr"/>
                      <a:r>
                        <a:rPr lang="en-US" altLang="zh-TW" sz="2000" b="1" dirty="0" smtClean="0">
                          <a:solidFill>
                            <a:srgbClr val="0000CC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11</a:t>
                      </a:r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5" name="矩形 52"/>
          <p:cNvSpPr>
            <a:spLocks noChangeArrowheads="1"/>
          </p:cNvSpPr>
          <p:nvPr/>
        </p:nvSpPr>
        <p:spPr bwMode="auto">
          <a:xfrm>
            <a:off x="1115568" y="3429000"/>
            <a:ext cx="576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b" anchorCtr="0"/>
          <a:lstStyle/>
          <a:p>
            <a:pPr algn="r"/>
            <a:r>
              <a:rPr kumimoji="0" lang="en-US" altLang="zh-TW" i="1" dirty="0" err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seq</a:t>
            </a:r>
            <a:endParaRPr kumimoji="0" lang="zh-TW" altLang="en-US" i="1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內容版面配置區 1"/>
          <p:cNvSpPr>
            <a:spLocks noGrp="1"/>
          </p:cNvSpPr>
          <p:nvPr>
            <p:ph idx="1"/>
          </p:nvPr>
        </p:nvSpPr>
        <p:spPr>
          <a:xfrm>
            <a:off x="251460" y="260604"/>
            <a:ext cx="6768846" cy="2879725"/>
          </a:xfrm>
        </p:spPr>
        <p:txBody>
          <a:bodyPr/>
          <a:lstStyle/>
          <a:p>
            <a:pPr lvl="0">
              <a:lnSpc>
                <a:spcPts val="1800"/>
              </a:lnSpc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true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{</a:t>
            </a:r>
          </a:p>
          <a:p>
            <a:pPr lvl="0">
              <a:lnSpc>
                <a:spcPts val="18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x )</a:t>
            </a: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ts val="18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j = x-&gt;data;</a:t>
            </a:r>
          </a:p>
          <a:p>
            <a:pPr lvl="0">
              <a:lnSpc>
                <a:spcPts val="18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out[ j ] )</a:t>
            </a: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ts val="18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cout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&lt;&lt;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setw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( 5 ) &lt;&lt;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j;  out[ j ]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false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lnSpc>
                <a:spcPts val="18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y = x-&gt;link; x-&gt;link = top; top = x;  x = y;</a:t>
            </a:r>
          </a:p>
          <a:p>
            <a:pPr lvl="0">
              <a:lnSpc>
                <a:spcPts val="1800"/>
              </a:lnSpc>
            </a:pP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>
              <a:lnSpc>
                <a:spcPts val="18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else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x = x-&gt;link;</a:t>
            </a:r>
          </a:p>
          <a:p>
            <a:pPr lvl="0">
              <a:lnSpc>
                <a:spcPts val="1800"/>
              </a:lnSpc>
            </a:pP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>
              <a:lnSpc>
                <a:spcPts val="18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!top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break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lnSpc>
                <a:spcPts val="18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x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seq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top-&gt;data ];  top = top-&gt;link;</a:t>
            </a:r>
          </a:p>
          <a:p>
            <a:pPr lvl="0">
              <a:lnSpc>
                <a:spcPts val="18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sz="1800" b="1" dirty="0" smtClean="0">
              <a:latin typeface="Courier New" pitchFamily="49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1692275" y="2997200"/>
          <a:ext cx="6912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[0]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[1]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[2]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[3]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[4]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[5]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[6]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[7]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[8]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[9]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[10]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[11]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835150" y="4149725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11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1835150" y="5157788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4</a:t>
                      </a:r>
                      <a:endParaRPr lang="zh-TW" altLang="en-US" sz="1600" dirty="0"/>
                    </a:p>
                  </a:txBody>
                  <a:tcPr marL="90000" marR="90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90000" marR="90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2" name="直線單箭頭接點 21"/>
          <p:cNvCxnSpPr/>
          <p:nvPr/>
        </p:nvCxnSpPr>
        <p:spPr>
          <a:xfrm rot="5400000">
            <a:off x="1692276" y="3860800"/>
            <a:ext cx="576262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/>
          <p:nvPr/>
        </p:nvCxnSpPr>
        <p:spPr>
          <a:xfrm rot="5400000">
            <a:off x="3420270" y="3860006"/>
            <a:ext cx="576262" cy="3175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/>
          <p:nvPr/>
        </p:nvCxnSpPr>
        <p:spPr>
          <a:xfrm rot="5400000">
            <a:off x="3421062" y="4868863"/>
            <a:ext cx="576263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/>
          <p:nvPr/>
        </p:nvCxnSpPr>
        <p:spPr>
          <a:xfrm rot="5400000">
            <a:off x="3997326" y="3860800"/>
            <a:ext cx="576262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/>
          <p:nvPr/>
        </p:nvCxnSpPr>
        <p:spPr>
          <a:xfrm rot="5400000">
            <a:off x="5147470" y="3860006"/>
            <a:ext cx="576262" cy="3175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/>
          <p:nvPr/>
        </p:nvCxnSpPr>
        <p:spPr>
          <a:xfrm rot="5400000">
            <a:off x="6299995" y="3860006"/>
            <a:ext cx="576262" cy="3175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/>
          <p:nvPr/>
        </p:nvCxnSpPr>
        <p:spPr>
          <a:xfrm rot="5400000">
            <a:off x="8029576" y="3860800"/>
            <a:ext cx="576262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/>
          <p:nvPr/>
        </p:nvCxnSpPr>
        <p:spPr>
          <a:xfrm rot="5400000">
            <a:off x="2268538" y="3860800"/>
            <a:ext cx="576262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/>
          <p:nvPr/>
        </p:nvCxnSpPr>
        <p:spPr>
          <a:xfrm rot="5400000">
            <a:off x="2844801" y="3860800"/>
            <a:ext cx="576262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/>
          <p:nvPr/>
        </p:nvCxnSpPr>
        <p:spPr>
          <a:xfrm rot="5400000">
            <a:off x="4572001" y="3860800"/>
            <a:ext cx="576262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/>
          <p:nvPr/>
        </p:nvCxnSpPr>
        <p:spPr>
          <a:xfrm rot="5400000">
            <a:off x="5724526" y="3860800"/>
            <a:ext cx="576262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/>
          <p:nvPr/>
        </p:nvCxnSpPr>
        <p:spPr>
          <a:xfrm rot="5400000">
            <a:off x="6877051" y="3860800"/>
            <a:ext cx="576262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/>
          <p:nvPr/>
        </p:nvCxnSpPr>
        <p:spPr>
          <a:xfrm rot="5400000">
            <a:off x="7452519" y="3861594"/>
            <a:ext cx="57626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表格 39"/>
          <p:cNvGraphicFramePr>
            <a:graphicFrameLocks noGrp="1"/>
          </p:cNvGraphicFramePr>
          <p:nvPr/>
        </p:nvGraphicFramePr>
        <p:xfrm>
          <a:off x="2411413" y="4149725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3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1" name="表格 40"/>
          <p:cNvGraphicFramePr>
            <a:graphicFrameLocks noGrp="1"/>
          </p:cNvGraphicFramePr>
          <p:nvPr/>
        </p:nvGraphicFramePr>
        <p:xfrm>
          <a:off x="2987675" y="4149725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11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2" name="表格 41"/>
          <p:cNvGraphicFramePr>
            <a:graphicFrameLocks noGrp="1"/>
          </p:cNvGraphicFramePr>
          <p:nvPr/>
        </p:nvGraphicFramePr>
        <p:xfrm>
          <a:off x="3563938" y="4149725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5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3" name="表格 42"/>
          <p:cNvGraphicFramePr>
            <a:graphicFrameLocks noGrp="1"/>
          </p:cNvGraphicFramePr>
          <p:nvPr/>
        </p:nvGraphicFramePr>
        <p:xfrm>
          <a:off x="3563938" y="5157788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44" name="直線單箭頭接點 43"/>
          <p:cNvCxnSpPr/>
          <p:nvPr/>
        </p:nvCxnSpPr>
        <p:spPr>
          <a:xfrm rot="16200000" flipH="1">
            <a:off x="3996531" y="4869657"/>
            <a:ext cx="576263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5" name="表格 44"/>
          <p:cNvGraphicFramePr>
            <a:graphicFrameLocks noGrp="1"/>
          </p:cNvGraphicFramePr>
          <p:nvPr/>
        </p:nvGraphicFramePr>
        <p:xfrm>
          <a:off x="4140200" y="4149725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7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6" name="表格 45"/>
          <p:cNvGraphicFramePr>
            <a:graphicFrameLocks noGrp="1"/>
          </p:cNvGraphicFramePr>
          <p:nvPr/>
        </p:nvGraphicFramePr>
        <p:xfrm>
          <a:off x="4140200" y="5157788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47" name="直線單箭頭接點 46"/>
          <p:cNvCxnSpPr/>
          <p:nvPr/>
        </p:nvCxnSpPr>
        <p:spPr>
          <a:xfrm rot="5400000">
            <a:off x="6300787" y="4868863"/>
            <a:ext cx="576263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表格 47"/>
          <p:cNvGraphicFramePr>
            <a:graphicFrameLocks noGrp="1"/>
          </p:cNvGraphicFramePr>
          <p:nvPr/>
        </p:nvGraphicFramePr>
        <p:xfrm>
          <a:off x="6443663" y="4149725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6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9" name="表格 48"/>
          <p:cNvGraphicFramePr>
            <a:graphicFrameLocks noGrp="1"/>
          </p:cNvGraphicFramePr>
          <p:nvPr/>
        </p:nvGraphicFramePr>
        <p:xfrm>
          <a:off x="6443663" y="5157788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9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50" name="直線單箭頭接點 49"/>
          <p:cNvCxnSpPr/>
          <p:nvPr/>
        </p:nvCxnSpPr>
        <p:spPr>
          <a:xfrm rot="16200000" flipH="1">
            <a:off x="8028781" y="4869657"/>
            <a:ext cx="576263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1" name="表格 50"/>
          <p:cNvGraphicFramePr>
            <a:graphicFrameLocks noGrp="1"/>
          </p:cNvGraphicFramePr>
          <p:nvPr/>
        </p:nvGraphicFramePr>
        <p:xfrm>
          <a:off x="8172450" y="4149725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2" name="表格 51"/>
          <p:cNvGraphicFramePr>
            <a:graphicFrameLocks noGrp="1"/>
          </p:cNvGraphicFramePr>
          <p:nvPr/>
        </p:nvGraphicFramePr>
        <p:xfrm>
          <a:off x="8172450" y="5157788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2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53" name="直線單箭頭接點 52"/>
          <p:cNvCxnSpPr/>
          <p:nvPr/>
        </p:nvCxnSpPr>
        <p:spPr>
          <a:xfrm rot="5400000">
            <a:off x="5148262" y="4868863"/>
            <a:ext cx="576263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4" name="表格 53"/>
          <p:cNvGraphicFramePr>
            <a:graphicFrameLocks noGrp="1"/>
          </p:cNvGraphicFramePr>
          <p:nvPr/>
        </p:nvGraphicFramePr>
        <p:xfrm>
          <a:off x="5292725" y="4149725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8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5" name="表格 54"/>
          <p:cNvGraphicFramePr>
            <a:graphicFrameLocks noGrp="1"/>
          </p:cNvGraphicFramePr>
          <p:nvPr/>
        </p:nvGraphicFramePr>
        <p:xfrm>
          <a:off x="5292725" y="5157788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6" name="表格 55"/>
          <p:cNvGraphicFramePr>
            <a:graphicFrameLocks noGrp="1"/>
          </p:cNvGraphicFramePr>
          <p:nvPr/>
        </p:nvGraphicFramePr>
        <p:xfrm>
          <a:off x="4716463" y="4149725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3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7" name="表格 56"/>
          <p:cNvGraphicFramePr>
            <a:graphicFrameLocks noGrp="1"/>
          </p:cNvGraphicFramePr>
          <p:nvPr/>
        </p:nvGraphicFramePr>
        <p:xfrm>
          <a:off x="5867400" y="4149725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4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8" name="表格 57"/>
          <p:cNvGraphicFramePr>
            <a:graphicFrameLocks noGrp="1"/>
          </p:cNvGraphicFramePr>
          <p:nvPr/>
        </p:nvGraphicFramePr>
        <p:xfrm>
          <a:off x="7019925" y="4149725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8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9" name="表格 58"/>
          <p:cNvGraphicFramePr>
            <a:graphicFrameLocks noGrp="1"/>
          </p:cNvGraphicFramePr>
          <p:nvPr/>
        </p:nvGraphicFramePr>
        <p:xfrm>
          <a:off x="7596188" y="4149725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6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9356" name="矩形 52"/>
          <p:cNvSpPr>
            <a:spLocks noChangeArrowheads="1"/>
          </p:cNvSpPr>
          <p:nvPr/>
        </p:nvSpPr>
        <p:spPr bwMode="auto">
          <a:xfrm>
            <a:off x="2700338" y="5013325"/>
            <a:ext cx="28733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b"/>
          <a:lstStyle/>
          <a:p>
            <a:r>
              <a:rPr kumimoji="0" lang="en-US" altLang="zh-TW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x</a:t>
            </a:r>
            <a:endParaRPr kumimoji="0" lang="zh-TW" altLang="en-US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49357" name="矩形 52"/>
          <p:cNvSpPr>
            <a:spLocks noChangeArrowheads="1"/>
          </p:cNvSpPr>
          <p:nvPr/>
        </p:nvSpPr>
        <p:spPr bwMode="auto">
          <a:xfrm>
            <a:off x="827088" y="4797425"/>
            <a:ext cx="43338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b"/>
          <a:lstStyle/>
          <a:p>
            <a:pPr algn="r"/>
            <a:r>
              <a:rPr kumimoji="0" lang="en-US" altLang="zh-TW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top</a:t>
            </a:r>
            <a:endParaRPr kumimoji="0" lang="zh-TW" altLang="en-US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49358" name="矩形 52"/>
          <p:cNvSpPr>
            <a:spLocks noChangeArrowheads="1"/>
          </p:cNvSpPr>
          <p:nvPr/>
        </p:nvSpPr>
        <p:spPr bwMode="auto">
          <a:xfrm>
            <a:off x="2700338" y="5589588"/>
            <a:ext cx="28733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b"/>
          <a:lstStyle/>
          <a:p>
            <a:r>
              <a:rPr kumimoji="0" lang="en-US" altLang="zh-TW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y</a:t>
            </a:r>
            <a:endParaRPr kumimoji="0" lang="zh-TW" altLang="en-US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graphicFrame>
        <p:nvGraphicFramePr>
          <p:cNvPr id="132" name="表格 131"/>
          <p:cNvGraphicFramePr>
            <a:graphicFrameLocks noGrp="1"/>
          </p:cNvGraphicFramePr>
          <p:nvPr/>
        </p:nvGraphicFramePr>
        <p:xfrm>
          <a:off x="2987675" y="5013325"/>
          <a:ext cx="28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 marL="90000" marR="90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3" name="表格 132"/>
          <p:cNvGraphicFramePr>
            <a:graphicFrameLocks noGrp="1"/>
          </p:cNvGraphicFramePr>
          <p:nvPr/>
        </p:nvGraphicFramePr>
        <p:xfrm>
          <a:off x="2987675" y="5589588"/>
          <a:ext cx="28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 marL="90000" marR="90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4" name="表格 133"/>
          <p:cNvGraphicFramePr>
            <a:graphicFrameLocks noGrp="1"/>
          </p:cNvGraphicFramePr>
          <p:nvPr/>
        </p:nvGraphicFramePr>
        <p:xfrm>
          <a:off x="1260475" y="4797425"/>
          <a:ext cx="28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 marL="90000" marR="90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5" name="表格 134"/>
          <p:cNvGraphicFramePr>
            <a:graphicFrameLocks noGrp="1"/>
          </p:cNvGraphicFramePr>
          <p:nvPr/>
        </p:nvGraphicFramePr>
        <p:xfrm>
          <a:off x="5580063" y="1700213"/>
          <a:ext cx="3456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2</a:t>
                      </a:r>
                      <a:endParaRPr lang="zh-TW" altLang="en-US" sz="1600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3</a:t>
                      </a:r>
                      <a:endParaRPr lang="zh-TW" altLang="en-US" sz="1600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4</a:t>
                      </a:r>
                      <a:endParaRPr lang="zh-TW" altLang="en-US" sz="1600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5</a:t>
                      </a:r>
                      <a:endParaRPr lang="zh-TW" altLang="en-US" sz="1600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6</a:t>
                      </a:r>
                      <a:endParaRPr lang="zh-TW" altLang="en-US" sz="1600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7</a:t>
                      </a:r>
                      <a:endParaRPr lang="zh-TW" altLang="en-US" sz="1600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8</a:t>
                      </a:r>
                      <a:endParaRPr lang="zh-TW" altLang="en-US" sz="1600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9</a:t>
                      </a:r>
                      <a:endParaRPr lang="zh-TW" altLang="en-US" sz="1600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10</a:t>
                      </a:r>
                      <a:endParaRPr lang="zh-TW" altLang="en-US" sz="1600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11</a:t>
                      </a:r>
                      <a:endParaRPr lang="zh-TW" altLang="en-US" sz="1600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9417" name="矩形 52"/>
          <p:cNvSpPr>
            <a:spLocks noChangeArrowheads="1"/>
          </p:cNvSpPr>
          <p:nvPr/>
        </p:nvSpPr>
        <p:spPr bwMode="auto">
          <a:xfrm>
            <a:off x="5148263" y="1989138"/>
            <a:ext cx="4318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b"/>
          <a:lstStyle/>
          <a:p>
            <a:pPr algn="r"/>
            <a:r>
              <a:rPr kumimoji="0" lang="en-US" altLang="zh-TW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out</a:t>
            </a:r>
            <a:endParaRPr kumimoji="0" lang="zh-TW" altLang="en-US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137" name="文字方塊 136"/>
          <p:cNvSpPr txBox="1"/>
          <p:nvPr/>
        </p:nvSpPr>
        <p:spPr>
          <a:xfrm>
            <a:off x="3563938" y="6165850"/>
            <a:ext cx="4608512" cy="431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rgbClr val="0000FF"/>
            </a:solidFill>
          </a:ln>
        </p:spPr>
        <p:txBody>
          <a:bodyPr anchor="ctr"/>
          <a:lstStyle/>
          <a:p>
            <a:pPr>
              <a:defRPr/>
            </a:pPr>
            <a:r>
              <a:rPr lang="en-US" altLang="zh-TW" sz="2000" dirty="0"/>
              <a:t>New class :  0  11  4 </a:t>
            </a:r>
            <a:endParaRPr lang="zh-TW" altLang="en-US" sz="2000" dirty="0"/>
          </a:p>
        </p:txBody>
      </p:sp>
      <p:cxnSp>
        <p:nvCxnSpPr>
          <p:cNvPr id="63" name="直線單箭頭接點 62"/>
          <p:cNvCxnSpPr/>
          <p:nvPr/>
        </p:nvCxnSpPr>
        <p:spPr>
          <a:xfrm flipV="1">
            <a:off x="1403350" y="4581525"/>
            <a:ext cx="431800" cy="360363"/>
          </a:xfrm>
          <a:prstGeom prst="straightConnector1">
            <a:avLst/>
          </a:prstGeom>
          <a:ln w="19050">
            <a:solidFill>
              <a:srgbClr val="C0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/>
          <p:cNvCxnSpPr/>
          <p:nvPr/>
        </p:nvCxnSpPr>
        <p:spPr>
          <a:xfrm rot="10800000">
            <a:off x="684213" y="5589588"/>
            <a:ext cx="1295400" cy="1587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單箭頭接點 63"/>
          <p:cNvCxnSpPr/>
          <p:nvPr/>
        </p:nvCxnSpPr>
        <p:spPr>
          <a:xfrm rot="5400000" flipH="1" flipV="1">
            <a:off x="36513" y="4941888"/>
            <a:ext cx="1296987" cy="1587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單箭頭接點 65"/>
          <p:cNvCxnSpPr/>
          <p:nvPr/>
        </p:nvCxnSpPr>
        <p:spPr>
          <a:xfrm>
            <a:off x="684213" y="4292600"/>
            <a:ext cx="1150937" cy="1588"/>
          </a:xfrm>
          <a:prstGeom prst="straightConnector1">
            <a:avLst/>
          </a:prstGeom>
          <a:ln w="19050">
            <a:solidFill>
              <a:srgbClr val="C0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單箭頭接點 59"/>
          <p:cNvCxnSpPr/>
          <p:nvPr/>
        </p:nvCxnSpPr>
        <p:spPr>
          <a:xfrm flipV="1">
            <a:off x="3132138" y="4724400"/>
            <a:ext cx="1008062" cy="433388"/>
          </a:xfrm>
          <a:prstGeom prst="straightConnector1">
            <a:avLst/>
          </a:prstGeom>
          <a:ln w="19050">
            <a:solidFill>
              <a:srgbClr val="C0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2" name="表格 61"/>
          <p:cNvGraphicFramePr>
            <a:graphicFrameLocks noGrp="1"/>
          </p:cNvGraphicFramePr>
          <p:nvPr/>
        </p:nvGraphicFramePr>
        <p:xfrm>
          <a:off x="7740650" y="117475"/>
          <a:ext cx="864000" cy="1296000"/>
        </p:xfrm>
        <a:graphic>
          <a:graphicData uri="http://schemas.openxmlformats.org/drawingml/2006/table">
            <a:tbl>
              <a:tblPr firstRow="1" bandRow="1"/>
              <a:tblGrid>
                <a:gridCol w="8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>
                      <a:defPPr>
                        <a:defRPr lang="zh-TW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ctr"/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>
                      <a:defPPr>
                        <a:defRPr lang="zh-TW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ctr"/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>
                      <a:defPPr>
                        <a:defRPr lang="zh-TW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ctr"/>
                      <a:r>
                        <a:rPr lang="en-US" altLang="zh-TW" sz="2000" b="1" dirty="0" smtClean="0">
                          <a:solidFill>
                            <a:srgbClr val="0000CC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11</a:t>
                      </a:r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5" name="矩形 52"/>
          <p:cNvSpPr>
            <a:spLocks noChangeArrowheads="1"/>
          </p:cNvSpPr>
          <p:nvPr/>
        </p:nvSpPr>
        <p:spPr bwMode="auto">
          <a:xfrm>
            <a:off x="1115568" y="3429000"/>
            <a:ext cx="576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b" anchorCtr="0"/>
          <a:lstStyle/>
          <a:p>
            <a:pPr algn="r"/>
            <a:r>
              <a:rPr kumimoji="0" lang="en-US" altLang="zh-TW" i="1" dirty="0" err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seq</a:t>
            </a:r>
            <a:endParaRPr kumimoji="0" lang="zh-TW" altLang="en-US" i="1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內容版面配置區 1"/>
          <p:cNvSpPr>
            <a:spLocks noGrp="1"/>
          </p:cNvSpPr>
          <p:nvPr>
            <p:ph idx="1"/>
          </p:nvPr>
        </p:nvSpPr>
        <p:spPr>
          <a:xfrm>
            <a:off x="251460" y="260604"/>
            <a:ext cx="6768846" cy="2879725"/>
          </a:xfrm>
        </p:spPr>
        <p:txBody>
          <a:bodyPr/>
          <a:lstStyle/>
          <a:p>
            <a:pPr lvl="0">
              <a:lnSpc>
                <a:spcPts val="1800"/>
              </a:lnSpc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true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{</a:t>
            </a:r>
          </a:p>
          <a:p>
            <a:pPr lvl="0">
              <a:lnSpc>
                <a:spcPts val="18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x )</a:t>
            </a: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ts val="18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j = x-&gt;data;</a:t>
            </a:r>
          </a:p>
          <a:p>
            <a:pPr lvl="0">
              <a:lnSpc>
                <a:spcPts val="18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out[ j ] )</a:t>
            </a: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ts val="18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cout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&lt;&lt;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setw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( 5 ) &lt;&lt;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j;  out[ j ]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false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lnSpc>
                <a:spcPts val="18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y = x-&gt;link; x-&gt;link = top; top = x;  x = y;</a:t>
            </a:r>
          </a:p>
          <a:p>
            <a:pPr lvl="0">
              <a:lnSpc>
                <a:spcPts val="1800"/>
              </a:lnSpc>
            </a:pP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>
              <a:lnSpc>
                <a:spcPts val="18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else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x = x-&gt;link;</a:t>
            </a:r>
          </a:p>
          <a:p>
            <a:pPr lvl="0">
              <a:lnSpc>
                <a:spcPts val="1800"/>
              </a:lnSpc>
            </a:pP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>
              <a:lnSpc>
                <a:spcPts val="18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!top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break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lnSpc>
                <a:spcPts val="18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x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seq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top-&gt;data ];  top = top-&gt;link;</a:t>
            </a:r>
          </a:p>
          <a:p>
            <a:pPr lvl="0">
              <a:lnSpc>
                <a:spcPts val="18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sz="1800" b="1" dirty="0" smtClean="0">
              <a:latin typeface="Courier New" pitchFamily="49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1692275" y="2997200"/>
          <a:ext cx="6912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[0]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[1]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[2]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[3]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[4]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[5]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[6]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[7]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[8]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[9]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[10]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[11]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835150" y="4149725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11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1835150" y="5157788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4</a:t>
                      </a:r>
                      <a:endParaRPr lang="zh-TW" altLang="en-US" sz="1600" dirty="0"/>
                    </a:p>
                  </a:txBody>
                  <a:tcPr marL="90000" marR="90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90000" marR="90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2" name="直線單箭頭接點 21"/>
          <p:cNvCxnSpPr/>
          <p:nvPr/>
        </p:nvCxnSpPr>
        <p:spPr>
          <a:xfrm rot="5400000">
            <a:off x="1692276" y="3860800"/>
            <a:ext cx="576262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/>
          <p:nvPr/>
        </p:nvCxnSpPr>
        <p:spPr>
          <a:xfrm rot="5400000">
            <a:off x="3420270" y="3860006"/>
            <a:ext cx="576262" cy="3175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/>
          <p:nvPr/>
        </p:nvCxnSpPr>
        <p:spPr>
          <a:xfrm rot="5400000">
            <a:off x="3421062" y="4868863"/>
            <a:ext cx="576263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/>
          <p:nvPr/>
        </p:nvCxnSpPr>
        <p:spPr>
          <a:xfrm rot="5400000">
            <a:off x="3997326" y="3860800"/>
            <a:ext cx="576262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/>
          <p:nvPr/>
        </p:nvCxnSpPr>
        <p:spPr>
          <a:xfrm rot="5400000">
            <a:off x="5147470" y="3860006"/>
            <a:ext cx="576262" cy="3175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/>
          <p:nvPr/>
        </p:nvCxnSpPr>
        <p:spPr>
          <a:xfrm rot="5400000">
            <a:off x="6299995" y="3860006"/>
            <a:ext cx="576262" cy="3175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/>
          <p:nvPr/>
        </p:nvCxnSpPr>
        <p:spPr>
          <a:xfrm rot="5400000">
            <a:off x="8029576" y="3860800"/>
            <a:ext cx="576262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/>
          <p:nvPr/>
        </p:nvCxnSpPr>
        <p:spPr>
          <a:xfrm rot="5400000">
            <a:off x="2268538" y="3860800"/>
            <a:ext cx="576262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/>
          <p:nvPr/>
        </p:nvCxnSpPr>
        <p:spPr>
          <a:xfrm rot="5400000">
            <a:off x="2844801" y="3860800"/>
            <a:ext cx="576262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/>
          <p:nvPr/>
        </p:nvCxnSpPr>
        <p:spPr>
          <a:xfrm rot="5400000">
            <a:off x="4572001" y="3860800"/>
            <a:ext cx="576262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/>
          <p:nvPr/>
        </p:nvCxnSpPr>
        <p:spPr>
          <a:xfrm rot="5400000">
            <a:off x="5724526" y="3860800"/>
            <a:ext cx="576262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/>
          <p:nvPr/>
        </p:nvCxnSpPr>
        <p:spPr>
          <a:xfrm rot="5400000">
            <a:off x="6877051" y="3860800"/>
            <a:ext cx="576262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/>
          <p:nvPr/>
        </p:nvCxnSpPr>
        <p:spPr>
          <a:xfrm rot="5400000">
            <a:off x="7452519" y="3861594"/>
            <a:ext cx="57626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表格 39"/>
          <p:cNvGraphicFramePr>
            <a:graphicFrameLocks noGrp="1"/>
          </p:cNvGraphicFramePr>
          <p:nvPr/>
        </p:nvGraphicFramePr>
        <p:xfrm>
          <a:off x="2411413" y="4149725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3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1" name="表格 40"/>
          <p:cNvGraphicFramePr>
            <a:graphicFrameLocks noGrp="1"/>
          </p:cNvGraphicFramePr>
          <p:nvPr/>
        </p:nvGraphicFramePr>
        <p:xfrm>
          <a:off x="2987675" y="4149725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11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2" name="表格 41"/>
          <p:cNvGraphicFramePr>
            <a:graphicFrameLocks noGrp="1"/>
          </p:cNvGraphicFramePr>
          <p:nvPr/>
        </p:nvGraphicFramePr>
        <p:xfrm>
          <a:off x="3563938" y="4149725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5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3" name="表格 42"/>
          <p:cNvGraphicFramePr>
            <a:graphicFrameLocks noGrp="1"/>
          </p:cNvGraphicFramePr>
          <p:nvPr/>
        </p:nvGraphicFramePr>
        <p:xfrm>
          <a:off x="3563938" y="5157788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44" name="直線單箭頭接點 43"/>
          <p:cNvCxnSpPr/>
          <p:nvPr/>
        </p:nvCxnSpPr>
        <p:spPr>
          <a:xfrm rot="16200000" flipH="1">
            <a:off x="3996531" y="4869657"/>
            <a:ext cx="576263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5" name="表格 44"/>
          <p:cNvGraphicFramePr>
            <a:graphicFrameLocks noGrp="1"/>
          </p:cNvGraphicFramePr>
          <p:nvPr/>
        </p:nvGraphicFramePr>
        <p:xfrm>
          <a:off x="4140200" y="4149725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7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6" name="表格 45"/>
          <p:cNvGraphicFramePr>
            <a:graphicFrameLocks noGrp="1"/>
          </p:cNvGraphicFramePr>
          <p:nvPr/>
        </p:nvGraphicFramePr>
        <p:xfrm>
          <a:off x="4140200" y="5157788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47" name="直線單箭頭接點 46"/>
          <p:cNvCxnSpPr/>
          <p:nvPr/>
        </p:nvCxnSpPr>
        <p:spPr>
          <a:xfrm rot="5400000">
            <a:off x="6300787" y="4868863"/>
            <a:ext cx="576263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表格 47"/>
          <p:cNvGraphicFramePr>
            <a:graphicFrameLocks noGrp="1"/>
          </p:cNvGraphicFramePr>
          <p:nvPr/>
        </p:nvGraphicFramePr>
        <p:xfrm>
          <a:off x="6443663" y="4149725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6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9" name="表格 48"/>
          <p:cNvGraphicFramePr>
            <a:graphicFrameLocks noGrp="1"/>
          </p:cNvGraphicFramePr>
          <p:nvPr/>
        </p:nvGraphicFramePr>
        <p:xfrm>
          <a:off x="6443663" y="5157788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9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50" name="直線單箭頭接點 49"/>
          <p:cNvCxnSpPr/>
          <p:nvPr/>
        </p:nvCxnSpPr>
        <p:spPr>
          <a:xfrm rot="16200000" flipH="1">
            <a:off x="8028781" y="4869657"/>
            <a:ext cx="576263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1" name="表格 50"/>
          <p:cNvGraphicFramePr>
            <a:graphicFrameLocks noGrp="1"/>
          </p:cNvGraphicFramePr>
          <p:nvPr/>
        </p:nvGraphicFramePr>
        <p:xfrm>
          <a:off x="8172450" y="4149725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2" name="表格 51"/>
          <p:cNvGraphicFramePr>
            <a:graphicFrameLocks noGrp="1"/>
          </p:cNvGraphicFramePr>
          <p:nvPr/>
        </p:nvGraphicFramePr>
        <p:xfrm>
          <a:off x="8172450" y="5157788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2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53" name="直線單箭頭接點 52"/>
          <p:cNvCxnSpPr/>
          <p:nvPr/>
        </p:nvCxnSpPr>
        <p:spPr>
          <a:xfrm rot="5400000">
            <a:off x="5148262" y="4868863"/>
            <a:ext cx="576263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4" name="表格 53"/>
          <p:cNvGraphicFramePr>
            <a:graphicFrameLocks noGrp="1"/>
          </p:cNvGraphicFramePr>
          <p:nvPr/>
        </p:nvGraphicFramePr>
        <p:xfrm>
          <a:off x="5292725" y="4149725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8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5" name="表格 54"/>
          <p:cNvGraphicFramePr>
            <a:graphicFrameLocks noGrp="1"/>
          </p:cNvGraphicFramePr>
          <p:nvPr/>
        </p:nvGraphicFramePr>
        <p:xfrm>
          <a:off x="5292725" y="5157788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6" name="表格 55"/>
          <p:cNvGraphicFramePr>
            <a:graphicFrameLocks noGrp="1"/>
          </p:cNvGraphicFramePr>
          <p:nvPr/>
        </p:nvGraphicFramePr>
        <p:xfrm>
          <a:off x="4716463" y="4149725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3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7" name="表格 56"/>
          <p:cNvGraphicFramePr>
            <a:graphicFrameLocks noGrp="1"/>
          </p:cNvGraphicFramePr>
          <p:nvPr/>
        </p:nvGraphicFramePr>
        <p:xfrm>
          <a:off x="5867400" y="4149725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4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8" name="表格 57"/>
          <p:cNvGraphicFramePr>
            <a:graphicFrameLocks noGrp="1"/>
          </p:cNvGraphicFramePr>
          <p:nvPr/>
        </p:nvGraphicFramePr>
        <p:xfrm>
          <a:off x="7019925" y="4149725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8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9" name="表格 58"/>
          <p:cNvGraphicFramePr>
            <a:graphicFrameLocks noGrp="1"/>
          </p:cNvGraphicFramePr>
          <p:nvPr/>
        </p:nvGraphicFramePr>
        <p:xfrm>
          <a:off x="7596188" y="4149725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6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0380" name="矩形 52"/>
          <p:cNvSpPr>
            <a:spLocks noChangeArrowheads="1"/>
          </p:cNvSpPr>
          <p:nvPr/>
        </p:nvSpPr>
        <p:spPr bwMode="auto">
          <a:xfrm>
            <a:off x="2700338" y="5013325"/>
            <a:ext cx="28733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b"/>
          <a:lstStyle/>
          <a:p>
            <a:r>
              <a:rPr kumimoji="0" lang="en-US" altLang="zh-TW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x</a:t>
            </a:r>
            <a:endParaRPr kumimoji="0" lang="zh-TW" altLang="en-US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50381" name="矩形 52"/>
          <p:cNvSpPr>
            <a:spLocks noChangeArrowheads="1"/>
          </p:cNvSpPr>
          <p:nvPr/>
        </p:nvSpPr>
        <p:spPr bwMode="auto">
          <a:xfrm>
            <a:off x="827088" y="4797425"/>
            <a:ext cx="43338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b"/>
          <a:lstStyle/>
          <a:p>
            <a:pPr algn="r"/>
            <a:r>
              <a:rPr kumimoji="0" lang="en-US" altLang="zh-TW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top</a:t>
            </a:r>
            <a:endParaRPr kumimoji="0" lang="zh-TW" altLang="en-US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50382" name="矩形 52"/>
          <p:cNvSpPr>
            <a:spLocks noChangeArrowheads="1"/>
          </p:cNvSpPr>
          <p:nvPr/>
        </p:nvSpPr>
        <p:spPr bwMode="auto">
          <a:xfrm>
            <a:off x="2700338" y="5589588"/>
            <a:ext cx="28733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b"/>
          <a:lstStyle/>
          <a:p>
            <a:r>
              <a:rPr kumimoji="0" lang="en-US" altLang="zh-TW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y</a:t>
            </a:r>
            <a:endParaRPr kumimoji="0" lang="zh-TW" altLang="en-US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graphicFrame>
        <p:nvGraphicFramePr>
          <p:cNvPr id="132" name="表格 131"/>
          <p:cNvGraphicFramePr>
            <a:graphicFrameLocks noGrp="1"/>
          </p:cNvGraphicFramePr>
          <p:nvPr/>
        </p:nvGraphicFramePr>
        <p:xfrm>
          <a:off x="2987675" y="5013325"/>
          <a:ext cx="28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 marL="90000" marR="90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3" name="表格 132"/>
          <p:cNvGraphicFramePr>
            <a:graphicFrameLocks noGrp="1"/>
          </p:cNvGraphicFramePr>
          <p:nvPr/>
        </p:nvGraphicFramePr>
        <p:xfrm>
          <a:off x="2987675" y="5589588"/>
          <a:ext cx="28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 marL="90000" marR="90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4" name="表格 133"/>
          <p:cNvGraphicFramePr>
            <a:graphicFrameLocks noGrp="1"/>
          </p:cNvGraphicFramePr>
          <p:nvPr/>
        </p:nvGraphicFramePr>
        <p:xfrm>
          <a:off x="1260475" y="4797425"/>
          <a:ext cx="28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 marL="90000" marR="90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5" name="表格 134"/>
          <p:cNvGraphicFramePr>
            <a:graphicFrameLocks noGrp="1"/>
          </p:cNvGraphicFramePr>
          <p:nvPr/>
        </p:nvGraphicFramePr>
        <p:xfrm>
          <a:off x="5580063" y="1700213"/>
          <a:ext cx="3456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2</a:t>
                      </a:r>
                      <a:endParaRPr lang="zh-TW" altLang="en-US" sz="1600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3</a:t>
                      </a:r>
                      <a:endParaRPr lang="zh-TW" altLang="en-US" sz="1600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4</a:t>
                      </a:r>
                      <a:endParaRPr lang="zh-TW" altLang="en-US" sz="1600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5</a:t>
                      </a:r>
                      <a:endParaRPr lang="zh-TW" altLang="en-US" sz="1600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6</a:t>
                      </a:r>
                      <a:endParaRPr lang="zh-TW" altLang="en-US" sz="1600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7</a:t>
                      </a:r>
                      <a:endParaRPr lang="zh-TW" altLang="en-US" sz="1600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8</a:t>
                      </a:r>
                      <a:endParaRPr lang="zh-TW" altLang="en-US" sz="1600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9</a:t>
                      </a:r>
                      <a:endParaRPr lang="zh-TW" altLang="en-US" sz="1600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10</a:t>
                      </a:r>
                      <a:endParaRPr lang="zh-TW" altLang="en-US" sz="1600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11</a:t>
                      </a:r>
                      <a:endParaRPr lang="zh-TW" altLang="en-US" sz="1600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0441" name="矩形 52"/>
          <p:cNvSpPr>
            <a:spLocks noChangeArrowheads="1"/>
          </p:cNvSpPr>
          <p:nvPr/>
        </p:nvSpPr>
        <p:spPr bwMode="auto">
          <a:xfrm>
            <a:off x="5148263" y="1989138"/>
            <a:ext cx="4318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b"/>
          <a:lstStyle/>
          <a:p>
            <a:pPr algn="r"/>
            <a:r>
              <a:rPr kumimoji="0" lang="en-US" altLang="zh-TW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out</a:t>
            </a:r>
            <a:endParaRPr kumimoji="0" lang="zh-TW" altLang="en-US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137" name="文字方塊 136"/>
          <p:cNvSpPr txBox="1"/>
          <p:nvPr/>
        </p:nvSpPr>
        <p:spPr>
          <a:xfrm>
            <a:off x="3563938" y="6165850"/>
            <a:ext cx="4608512" cy="431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rgbClr val="0000FF"/>
            </a:solidFill>
          </a:ln>
        </p:spPr>
        <p:txBody>
          <a:bodyPr anchor="ctr"/>
          <a:lstStyle/>
          <a:p>
            <a:pPr>
              <a:defRPr/>
            </a:pPr>
            <a:r>
              <a:rPr lang="en-US" altLang="zh-TW" sz="2000" dirty="0"/>
              <a:t>New class :  0  11  4  7 </a:t>
            </a:r>
            <a:endParaRPr lang="zh-TW" altLang="en-US" sz="2000" dirty="0"/>
          </a:p>
        </p:txBody>
      </p:sp>
      <p:cxnSp>
        <p:nvCxnSpPr>
          <p:cNvPr id="63" name="直線單箭頭接點 62"/>
          <p:cNvCxnSpPr/>
          <p:nvPr/>
        </p:nvCxnSpPr>
        <p:spPr>
          <a:xfrm flipV="1">
            <a:off x="1403350" y="4581525"/>
            <a:ext cx="431800" cy="360363"/>
          </a:xfrm>
          <a:prstGeom prst="straightConnector1">
            <a:avLst/>
          </a:prstGeom>
          <a:ln w="19050">
            <a:solidFill>
              <a:srgbClr val="C0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/>
          <p:cNvCxnSpPr/>
          <p:nvPr/>
        </p:nvCxnSpPr>
        <p:spPr>
          <a:xfrm rot="10800000">
            <a:off x="684213" y="5589588"/>
            <a:ext cx="1295400" cy="1587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單箭頭接點 63"/>
          <p:cNvCxnSpPr/>
          <p:nvPr/>
        </p:nvCxnSpPr>
        <p:spPr>
          <a:xfrm rot="5400000" flipH="1" flipV="1">
            <a:off x="36513" y="4941888"/>
            <a:ext cx="1296987" cy="1587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單箭頭接點 65"/>
          <p:cNvCxnSpPr/>
          <p:nvPr/>
        </p:nvCxnSpPr>
        <p:spPr>
          <a:xfrm>
            <a:off x="684213" y="4292600"/>
            <a:ext cx="1150937" cy="1588"/>
          </a:xfrm>
          <a:prstGeom prst="straightConnector1">
            <a:avLst/>
          </a:prstGeom>
          <a:ln w="19050">
            <a:solidFill>
              <a:srgbClr val="C0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單箭頭接點 59"/>
          <p:cNvCxnSpPr/>
          <p:nvPr/>
        </p:nvCxnSpPr>
        <p:spPr>
          <a:xfrm flipV="1">
            <a:off x="3132138" y="4724400"/>
            <a:ext cx="1008062" cy="433388"/>
          </a:xfrm>
          <a:prstGeom prst="straightConnector1">
            <a:avLst/>
          </a:prstGeom>
          <a:ln w="19050">
            <a:solidFill>
              <a:srgbClr val="C0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2" name="表格 61"/>
          <p:cNvGraphicFramePr>
            <a:graphicFrameLocks noGrp="1"/>
          </p:cNvGraphicFramePr>
          <p:nvPr/>
        </p:nvGraphicFramePr>
        <p:xfrm>
          <a:off x="7740650" y="117475"/>
          <a:ext cx="864000" cy="1296000"/>
        </p:xfrm>
        <a:graphic>
          <a:graphicData uri="http://schemas.openxmlformats.org/drawingml/2006/table">
            <a:tbl>
              <a:tblPr firstRow="1" bandRow="1"/>
              <a:tblGrid>
                <a:gridCol w="8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>
                      <a:defPPr>
                        <a:defRPr lang="zh-TW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ctr"/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>
                      <a:defPPr>
                        <a:defRPr lang="zh-TW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ctr"/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>
                      <a:defPPr>
                        <a:defRPr lang="zh-TW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ctr"/>
                      <a:r>
                        <a:rPr lang="en-US" altLang="zh-TW" sz="2000" b="1" dirty="0" smtClean="0">
                          <a:solidFill>
                            <a:srgbClr val="0000CC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11</a:t>
                      </a:r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5" name="矩形 52"/>
          <p:cNvSpPr>
            <a:spLocks noChangeArrowheads="1"/>
          </p:cNvSpPr>
          <p:nvPr/>
        </p:nvSpPr>
        <p:spPr bwMode="auto">
          <a:xfrm>
            <a:off x="1115568" y="3429000"/>
            <a:ext cx="576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b" anchorCtr="0"/>
          <a:lstStyle/>
          <a:p>
            <a:pPr algn="r"/>
            <a:r>
              <a:rPr kumimoji="0" lang="en-US" altLang="zh-TW" i="1" dirty="0" err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seq</a:t>
            </a:r>
            <a:endParaRPr kumimoji="0" lang="zh-TW" altLang="en-US" i="1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內容版面配置區 1"/>
          <p:cNvSpPr>
            <a:spLocks noGrp="1"/>
          </p:cNvSpPr>
          <p:nvPr>
            <p:ph idx="1"/>
          </p:nvPr>
        </p:nvSpPr>
        <p:spPr>
          <a:xfrm>
            <a:off x="251460" y="260604"/>
            <a:ext cx="6768846" cy="2879725"/>
          </a:xfrm>
        </p:spPr>
        <p:txBody>
          <a:bodyPr/>
          <a:lstStyle/>
          <a:p>
            <a:pPr lvl="0">
              <a:lnSpc>
                <a:spcPts val="1800"/>
              </a:lnSpc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true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{</a:t>
            </a:r>
          </a:p>
          <a:p>
            <a:pPr lvl="0">
              <a:lnSpc>
                <a:spcPts val="18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x )</a:t>
            </a: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ts val="18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j = x-&gt;data;</a:t>
            </a:r>
          </a:p>
          <a:p>
            <a:pPr lvl="0">
              <a:lnSpc>
                <a:spcPts val="18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out[ j ] )</a:t>
            </a: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ts val="18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cout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&lt;&lt;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setw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( 5 ) &lt;&lt;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j;  out[ j ]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false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lnSpc>
                <a:spcPts val="18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y = x-&gt;link; x-&gt;link = top; top = x;  x = y;</a:t>
            </a:r>
          </a:p>
          <a:p>
            <a:pPr lvl="0">
              <a:lnSpc>
                <a:spcPts val="1800"/>
              </a:lnSpc>
            </a:pP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>
              <a:lnSpc>
                <a:spcPts val="18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else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x = x-&gt;link;</a:t>
            </a:r>
          </a:p>
          <a:p>
            <a:pPr lvl="0">
              <a:lnSpc>
                <a:spcPts val="1800"/>
              </a:lnSpc>
            </a:pP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>
              <a:lnSpc>
                <a:spcPts val="18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!top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break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lnSpc>
                <a:spcPts val="18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x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seq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top-&gt;data ];  top = top-&gt;link;</a:t>
            </a:r>
          </a:p>
          <a:p>
            <a:pPr lvl="0">
              <a:lnSpc>
                <a:spcPts val="18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sz="1800" b="1" dirty="0" smtClean="0">
              <a:latin typeface="Courier New" pitchFamily="49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1692275" y="2997200"/>
          <a:ext cx="6912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[0]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[1]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[2]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[3]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[4]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[5]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[6]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[7]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[8]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[9]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[10]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[11]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835150" y="4149725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11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1835150" y="5157788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4</a:t>
                      </a:r>
                      <a:endParaRPr lang="zh-TW" altLang="en-US" sz="1600" dirty="0"/>
                    </a:p>
                  </a:txBody>
                  <a:tcPr marL="90000" marR="90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90000" marR="90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2" name="直線單箭頭接點 21"/>
          <p:cNvCxnSpPr/>
          <p:nvPr/>
        </p:nvCxnSpPr>
        <p:spPr>
          <a:xfrm rot="5400000">
            <a:off x="1692276" y="3860800"/>
            <a:ext cx="576262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/>
          <p:nvPr/>
        </p:nvCxnSpPr>
        <p:spPr>
          <a:xfrm rot="5400000">
            <a:off x="3420270" y="3860006"/>
            <a:ext cx="576262" cy="3175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/>
          <p:nvPr/>
        </p:nvCxnSpPr>
        <p:spPr>
          <a:xfrm rot="5400000">
            <a:off x="3421062" y="4868863"/>
            <a:ext cx="576263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/>
          <p:nvPr/>
        </p:nvCxnSpPr>
        <p:spPr>
          <a:xfrm rot="5400000">
            <a:off x="3997326" y="3860800"/>
            <a:ext cx="576262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/>
          <p:nvPr/>
        </p:nvCxnSpPr>
        <p:spPr>
          <a:xfrm rot="5400000">
            <a:off x="5147470" y="3860006"/>
            <a:ext cx="576262" cy="3175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/>
          <p:nvPr/>
        </p:nvCxnSpPr>
        <p:spPr>
          <a:xfrm rot="5400000">
            <a:off x="6299995" y="3860006"/>
            <a:ext cx="576262" cy="3175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/>
          <p:nvPr/>
        </p:nvCxnSpPr>
        <p:spPr>
          <a:xfrm rot="5400000">
            <a:off x="8029576" y="3860800"/>
            <a:ext cx="576262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/>
          <p:nvPr/>
        </p:nvCxnSpPr>
        <p:spPr>
          <a:xfrm rot="5400000">
            <a:off x="2268538" y="3860800"/>
            <a:ext cx="576262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/>
          <p:nvPr/>
        </p:nvCxnSpPr>
        <p:spPr>
          <a:xfrm rot="5400000">
            <a:off x="2844801" y="3860800"/>
            <a:ext cx="576262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/>
          <p:nvPr/>
        </p:nvCxnSpPr>
        <p:spPr>
          <a:xfrm rot="5400000">
            <a:off x="4572001" y="3860800"/>
            <a:ext cx="576262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/>
          <p:nvPr/>
        </p:nvCxnSpPr>
        <p:spPr>
          <a:xfrm rot="5400000">
            <a:off x="5724526" y="3860800"/>
            <a:ext cx="576262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/>
          <p:nvPr/>
        </p:nvCxnSpPr>
        <p:spPr>
          <a:xfrm rot="5400000">
            <a:off x="6877051" y="3860800"/>
            <a:ext cx="576262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/>
          <p:nvPr/>
        </p:nvCxnSpPr>
        <p:spPr>
          <a:xfrm rot="5400000">
            <a:off x="7452519" y="3861594"/>
            <a:ext cx="57626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表格 39"/>
          <p:cNvGraphicFramePr>
            <a:graphicFrameLocks noGrp="1"/>
          </p:cNvGraphicFramePr>
          <p:nvPr/>
        </p:nvGraphicFramePr>
        <p:xfrm>
          <a:off x="2411413" y="4149725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3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1" name="表格 40"/>
          <p:cNvGraphicFramePr>
            <a:graphicFrameLocks noGrp="1"/>
          </p:cNvGraphicFramePr>
          <p:nvPr/>
        </p:nvGraphicFramePr>
        <p:xfrm>
          <a:off x="2987675" y="4149725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11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2" name="表格 41"/>
          <p:cNvGraphicFramePr>
            <a:graphicFrameLocks noGrp="1"/>
          </p:cNvGraphicFramePr>
          <p:nvPr/>
        </p:nvGraphicFramePr>
        <p:xfrm>
          <a:off x="3563938" y="4149725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5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3" name="表格 42"/>
          <p:cNvGraphicFramePr>
            <a:graphicFrameLocks noGrp="1"/>
          </p:cNvGraphicFramePr>
          <p:nvPr/>
        </p:nvGraphicFramePr>
        <p:xfrm>
          <a:off x="3563938" y="5157788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44" name="直線單箭頭接點 43"/>
          <p:cNvCxnSpPr/>
          <p:nvPr/>
        </p:nvCxnSpPr>
        <p:spPr>
          <a:xfrm rot="16200000" flipH="1">
            <a:off x="3996531" y="4869657"/>
            <a:ext cx="576263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5" name="表格 44"/>
          <p:cNvGraphicFramePr>
            <a:graphicFrameLocks noGrp="1"/>
          </p:cNvGraphicFramePr>
          <p:nvPr/>
        </p:nvGraphicFramePr>
        <p:xfrm>
          <a:off x="4140200" y="4149725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7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6" name="表格 45"/>
          <p:cNvGraphicFramePr>
            <a:graphicFrameLocks noGrp="1"/>
          </p:cNvGraphicFramePr>
          <p:nvPr/>
        </p:nvGraphicFramePr>
        <p:xfrm>
          <a:off x="4140200" y="5157788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47" name="直線單箭頭接點 46"/>
          <p:cNvCxnSpPr/>
          <p:nvPr/>
        </p:nvCxnSpPr>
        <p:spPr>
          <a:xfrm rot="5400000">
            <a:off x="6300787" y="4868863"/>
            <a:ext cx="576263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表格 47"/>
          <p:cNvGraphicFramePr>
            <a:graphicFrameLocks noGrp="1"/>
          </p:cNvGraphicFramePr>
          <p:nvPr/>
        </p:nvGraphicFramePr>
        <p:xfrm>
          <a:off x="6443663" y="4149725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6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9" name="表格 48"/>
          <p:cNvGraphicFramePr>
            <a:graphicFrameLocks noGrp="1"/>
          </p:cNvGraphicFramePr>
          <p:nvPr/>
        </p:nvGraphicFramePr>
        <p:xfrm>
          <a:off x="6443663" y="5157788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9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50" name="直線單箭頭接點 49"/>
          <p:cNvCxnSpPr/>
          <p:nvPr/>
        </p:nvCxnSpPr>
        <p:spPr>
          <a:xfrm rot="16200000" flipH="1">
            <a:off x="8028781" y="4869657"/>
            <a:ext cx="576263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1" name="表格 50"/>
          <p:cNvGraphicFramePr>
            <a:graphicFrameLocks noGrp="1"/>
          </p:cNvGraphicFramePr>
          <p:nvPr/>
        </p:nvGraphicFramePr>
        <p:xfrm>
          <a:off x="8172450" y="4149725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2" name="表格 51"/>
          <p:cNvGraphicFramePr>
            <a:graphicFrameLocks noGrp="1"/>
          </p:cNvGraphicFramePr>
          <p:nvPr/>
        </p:nvGraphicFramePr>
        <p:xfrm>
          <a:off x="8172450" y="5157788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2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53" name="直線單箭頭接點 52"/>
          <p:cNvCxnSpPr/>
          <p:nvPr/>
        </p:nvCxnSpPr>
        <p:spPr>
          <a:xfrm rot="5400000">
            <a:off x="5148262" y="4868863"/>
            <a:ext cx="576263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4" name="表格 53"/>
          <p:cNvGraphicFramePr>
            <a:graphicFrameLocks noGrp="1"/>
          </p:cNvGraphicFramePr>
          <p:nvPr/>
        </p:nvGraphicFramePr>
        <p:xfrm>
          <a:off x="5292725" y="4149725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8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5" name="表格 54"/>
          <p:cNvGraphicFramePr>
            <a:graphicFrameLocks noGrp="1"/>
          </p:cNvGraphicFramePr>
          <p:nvPr/>
        </p:nvGraphicFramePr>
        <p:xfrm>
          <a:off x="5292725" y="5157788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6" name="表格 55"/>
          <p:cNvGraphicFramePr>
            <a:graphicFrameLocks noGrp="1"/>
          </p:cNvGraphicFramePr>
          <p:nvPr/>
        </p:nvGraphicFramePr>
        <p:xfrm>
          <a:off x="4716463" y="4149725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3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7" name="表格 56"/>
          <p:cNvGraphicFramePr>
            <a:graphicFrameLocks noGrp="1"/>
          </p:cNvGraphicFramePr>
          <p:nvPr/>
        </p:nvGraphicFramePr>
        <p:xfrm>
          <a:off x="5867400" y="4149725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4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8" name="表格 57"/>
          <p:cNvGraphicFramePr>
            <a:graphicFrameLocks noGrp="1"/>
          </p:cNvGraphicFramePr>
          <p:nvPr/>
        </p:nvGraphicFramePr>
        <p:xfrm>
          <a:off x="7019925" y="4149725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8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9" name="表格 58"/>
          <p:cNvGraphicFramePr>
            <a:graphicFrameLocks noGrp="1"/>
          </p:cNvGraphicFramePr>
          <p:nvPr/>
        </p:nvGraphicFramePr>
        <p:xfrm>
          <a:off x="7596188" y="4149725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6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1404" name="矩形 52"/>
          <p:cNvSpPr>
            <a:spLocks noChangeArrowheads="1"/>
          </p:cNvSpPr>
          <p:nvPr/>
        </p:nvSpPr>
        <p:spPr bwMode="auto">
          <a:xfrm>
            <a:off x="2700338" y="5013325"/>
            <a:ext cx="28733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b"/>
          <a:lstStyle/>
          <a:p>
            <a:r>
              <a:rPr kumimoji="0" lang="en-US" altLang="zh-TW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x</a:t>
            </a:r>
            <a:endParaRPr kumimoji="0" lang="zh-TW" altLang="en-US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51405" name="矩形 52"/>
          <p:cNvSpPr>
            <a:spLocks noChangeArrowheads="1"/>
          </p:cNvSpPr>
          <p:nvPr/>
        </p:nvSpPr>
        <p:spPr bwMode="auto">
          <a:xfrm>
            <a:off x="827088" y="4797425"/>
            <a:ext cx="43338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b"/>
          <a:lstStyle/>
          <a:p>
            <a:pPr algn="r"/>
            <a:r>
              <a:rPr kumimoji="0" lang="en-US" altLang="zh-TW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top</a:t>
            </a:r>
            <a:endParaRPr kumimoji="0" lang="zh-TW" altLang="en-US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51406" name="矩形 52"/>
          <p:cNvSpPr>
            <a:spLocks noChangeArrowheads="1"/>
          </p:cNvSpPr>
          <p:nvPr/>
        </p:nvSpPr>
        <p:spPr bwMode="auto">
          <a:xfrm>
            <a:off x="2700338" y="5589588"/>
            <a:ext cx="28733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b"/>
          <a:lstStyle/>
          <a:p>
            <a:r>
              <a:rPr kumimoji="0" lang="en-US" altLang="zh-TW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y</a:t>
            </a:r>
            <a:endParaRPr kumimoji="0" lang="zh-TW" altLang="en-US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graphicFrame>
        <p:nvGraphicFramePr>
          <p:cNvPr id="132" name="表格 131"/>
          <p:cNvGraphicFramePr>
            <a:graphicFrameLocks noGrp="1"/>
          </p:cNvGraphicFramePr>
          <p:nvPr/>
        </p:nvGraphicFramePr>
        <p:xfrm>
          <a:off x="2987675" y="5013325"/>
          <a:ext cx="28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 marL="90000" marR="90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3" name="表格 132"/>
          <p:cNvGraphicFramePr>
            <a:graphicFrameLocks noGrp="1"/>
          </p:cNvGraphicFramePr>
          <p:nvPr/>
        </p:nvGraphicFramePr>
        <p:xfrm>
          <a:off x="2987675" y="5589588"/>
          <a:ext cx="28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 marL="90000" marR="90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4" name="表格 133"/>
          <p:cNvGraphicFramePr>
            <a:graphicFrameLocks noGrp="1"/>
          </p:cNvGraphicFramePr>
          <p:nvPr/>
        </p:nvGraphicFramePr>
        <p:xfrm>
          <a:off x="1260475" y="4797425"/>
          <a:ext cx="28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 marL="90000" marR="90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5" name="表格 134"/>
          <p:cNvGraphicFramePr>
            <a:graphicFrameLocks noGrp="1"/>
          </p:cNvGraphicFramePr>
          <p:nvPr/>
        </p:nvGraphicFramePr>
        <p:xfrm>
          <a:off x="5580063" y="1700213"/>
          <a:ext cx="3456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2</a:t>
                      </a:r>
                      <a:endParaRPr lang="zh-TW" altLang="en-US" sz="1600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3</a:t>
                      </a:r>
                      <a:endParaRPr lang="zh-TW" altLang="en-US" sz="1600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4</a:t>
                      </a:r>
                      <a:endParaRPr lang="zh-TW" altLang="en-US" sz="1600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5</a:t>
                      </a:r>
                      <a:endParaRPr lang="zh-TW" altLang="en-US" sz="1600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6</a:t>
                      </a:r>
                      <a:endParaRPr lang="zh-TW" altLang="en-US" sz="1600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7</a:t>
                      </a:r>
                      <a:endParaRPr lang="zh-TW" altLang="en-US" sz="1600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8</a:t>
                      </a:r>
                      <a:endParaRPr lang="zh-TW" altLang="en-US" sz="1600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9</a:t>
                      </a:r>
                      <a:endParaRPr lang="zh-TW" altLang="en-US" sz="1600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10</a:t>
                      </a:r>
                      <a:endParaRPr lang="zh-TW" altLang="en-US" sz="1600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11</a:t>
                      </a:r>
                      <a:endParaRPr lang="zh-TW" altLang="en-US" sz="1600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1465" name="矩形 52"/>
          <p:cNvSpPr>
            <a:spLocks noChangeArrowheads="1"/>
          </p:cNvSpPr>
          <p:nvPr/>
        </p:nvSpPr>
        <p:spPr bwMode="auto">
          <a:xfrm>
            <a:off x="5148263" y="1989138"/>
            <a:ext cx="4318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b"/>
          <a:lstStyle/>
          <a:p>
            <a:pPr algn="r"/>
            <a:r>
              <a:rPr kumimoji="0" lang="en-US" altLang="zh-TW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out</a:t>
            </a:r>
            <a:endParaRPr kumimoji="0" lang="zh-TW" altLang="en-US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137" name="文字方塊 136"/>
          <p:cNvSpPr txBox="1"/>
          <p:nvPr/>
        </p:nvSpPr>
        <p:spPr>
          <a:xfrm>
            <a:off x="3563938" y="6165850"/>
            <a:ext cx="4608512" cy="431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rgbClr val="0000FF"/>
            </a:solidFill>
          </a:ln>
        </p:spPr>
        <p:txBody>
          <a:bodyPr anchor="ctr"/>
          <a:lstStyle/>
          <a:p>
            <a:pPr>
              <a:defRPr/>
            </a:pPr>
            <a:r>
              <a:rPr lang="en-US" altLang="zh-TW" sz="2000" dirty="0"/>
              <a:t>New class :  0  11  4  7 </a:t>
            </a:r>
            <a:endParaRPr lang="zh-TW" altLang="en-US" sz="2000" dirty="0"/>
          </a:p>
        </p:txBody>
      </p:sp>
      <p:cxnSp>
        <p:nvCxnSpPr>
          <p:cNvPr id="63" name="直線單箭頭接點 62"/>
          <p:cNvCxnSpPr/>
          <p:nvPr/>
        </p:nvCxnSpPr>
        <p:spPr>
          <a:xfrm flipV="1">
            <a:off x="1403350" y="4581525"/>
            <a:ext cx="431800" cy="360363"/>
          </a:xfrm>
          <a:prstGeom prst="straightConnector1">
            <a:avLst/>
          </a:prstGeom>
          <a:ln w="19050">
            <a:solidFill>
              <a:srgbClr val="C0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/>
          <p:cNvCxnSpPr/>
          <p:nvPr/>
        </p:nvCxnSpPr>
        <p:spPr>
          <a:xfrm rot="10800000">
            <a:off x="684213" y="5589588"/>
            <a:ext cx="1295400" cy="1587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單箭頭接點 63"/>
          <p:cNvCxnSpPr/>
          <p:nvPr/>
        </p:nvCxnSpPr>
        <p:spPr>
          <a:xfrm rot="5400000" flipH="1" flipV="1">
            <a:off x="36513" y="4941888"/>
            <a:ext cx="1296987" cy="1587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單箭頭接點 65"/>
          <p:cNvCxnSpPr/>
          <p:nvPr/>
        </p:nvCxnSpPr>
        <p:spPr>
          <a:xfrm>
            <a:off x="684213" y="4292600"/>
            <a:ext cx="1150937" cy="1588"/>
          </a:xfrm>
          <a:prstGeom prst="straightConnector1">
            <a:avLst/>
          </a:prstGeom>
          <a:ln w="19050">
            <a:solidFill>
              <a:srgbClr val="C0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單箭頭接點 59"/>
          <p:cNvCxnSpPr/>
          <p:nvPr/>
        </p:nvCxnSpPr>
        <p:spPr>
          <a:xfrm flipV="1">
            <a:off x="3132138" y="4724400"/>
            <a:ext cx="1008062" cy="433388"/>
          </a:xfrm>
          <a:prstGeom prst="straightConnector1">
            <a:avLst/>
          </a:prstGeom>
          <a:ln w="19050">
            <a:solidFill>
              <a:srgbClr val="C0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單箭頭接點 61"/>
          <p:cNvCxnSpPr/>
          <p:nvPr/>
        </p:nvCxnSpPr>
        <p:spPr>
          <a:xfrm flipV="1">
            <a:off x="3132138" y="5589588"/>
            <a:ext cx="1008062" cy="144462"/>
          </a:xfrm>
          <a:prstGeom prst="straightConnector1">
            <a:avLst/>
          </a:prstGeom>
          <a:ln w="19050">
            <a:solidFill>
              <a:srgbClr val="C0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5" name="表格 64"/>
          <p:cNvGraphicFramePr>
            <a:graphicFrameLocks noGrp="1"/>
          </p:cNvGraphicFramePr>
          <p:nvPr/>
        </p:nvGraphicFramePr>
        <p:xfrm>
          <a:off x="7740650" y="117475"/>
          <a:ext cx="864000" cy="1296000"/>
        </p:xfrm>
        <a:graphic>
          <a:graphicData uri="http://schemas.openxmlformats.org/drawingml/2006/table">
            <a:tbl>
              <a:tblPr firstRow="1" bandRow="1"/>
              <a:tblGrid>
                <a:gridCol w="8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>
                      <a:defPPr>
                        <a:defRPr lang="zh-TW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ctr"/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>
                      <a:defPPr>
                        <a:defRPr lang="zh-TW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ctr"/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>
                      <a:defPPr>
                        <a:defRPr lang="zh-TW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ctr"/>
                      <a:r>
                        <a:rPr lang="en-US" altLang="zh-TW" sz="2000" b="1" dirty="0" smtClean="0">
                          <a:solidFill>
                            <a:srgbClr val="0000CC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11</a:t>
                      </a:r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7" name="矩形 52"/>
          <p:cNvSpPr>
            <a:spLocks noChangeArrowheads="1"/>
          </p:cNvSpPr>
          <p:nvPr/>
        </p:nvSpPr>
        <p:spPr bwMode="auto">
          <a:xfrm>
            <a:off x="1115568" y="3429000"/>
            <a:ext cx="576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b" anchorCtr="0"/>
          <a:lstStyle/>
          <a:p>
            <a:pPr algn="r"/>
            <a:r>
              <a:rPr kumimoji="0" lang="en-US" altLang="zh-TW" i="1" dirty="0" err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seq</a:t>
            </a:r>
            <a:endParaRPr kumimoji="0" lang="zh-TW" altLang="en-US" i="1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內容版面配置區 1"/>
          <p:cNvSpPr>
            <a:spLocks noGrp="1"/>
          </p:cNvSpPr>
          <p:nvPr>
            <p:ph idx="1"/>
          </p:nvPr>
        </p:nvSpPr>
        <p:spPr>
          <a:xfrm>
            <a:off x="251460" y="260604"/>
            <a:ext cx="6768846" cy="2879725"/>
          </a:xfrm>
        </p:spPr>
        <p:txBody>
          <a:bodyPr/>
          <a:lstStyle/>
          <a:p>
            <a:pPr lvl="0">
              <a:lnSpc>
                <a:spcPts val="1800"/>
              </a:lnSpc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true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{</a:t>
            </a:r>
          </a:p>
          <a:p>
            <a:pPr lvl="0">
              <a:lnSpc>
                <a:spcPts val="18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x )</a:t>
            </a: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ts val="18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j = x-&gt;data;</a:t>
            </a:r>
          </a:p>
          <a:p>
            <a:pPr lvl="0">
              <a:lnSpc>
                <a:spcPts val="18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out[ j ] )</a:t>
            </a: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ts val="18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cout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&lt;&lt;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setw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( 5 ) &lt;&lt;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j;  out[ j ]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false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lnSpc>
                <a:spcPts val="18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y = x-&gt;link; x-&gt;link = top; top = x;  x = y;</a:t>
            </a:r>
          </a:p>
          <a:p>
            <a:pPr lvl="0">
              <a:lnSpc>
                <a:spcPts val="1800"/>
              </a:lnSpc>
            </a:pP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>
              <a:lnSpc>
                <a:spcPts val="18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else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x = x-&gt;link;</a:t>
            </a:r>
          </a:p>
          <a:p>
            <a:pPr lvl="0">
              <a:lnSpc>
                <a:spcPts val="1800"/>
              </a:lnSpc>
            </a:pP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>
              <a:lnSpc>
                <a:spcPts val="18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!top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break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lnSpc>
                <a:spcPts val="18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x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seq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top-&gt;data ];  top = top-&gt;link;</a:t>
            </a:r>
          </a:p>
          <a:p>
            <a:pPr lvl="0">
              <a:lnSpc>
                <a:spcPts val="18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sz="1800" b="1" dirty="0" smtClean="0">
              <a:latin typeface="Courier New" pitchFamily="49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1692275" y="2997200"/>
          <a:ext cx="6912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[0]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[1]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[2]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[3]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[4]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[5]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[6]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[7]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[8]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[9]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[10]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[11]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835150" y="4149725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11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1835150" y="5157788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4</a:t>
                      </a:r>
                      <a:endParaRPr lang="zh-TW" altLang="en-US" sz="1600" dirty="0"/>
                    </a:p>
                  </a:txBody>
                  <a:tcPr marL="90000" marR="90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90000" marR="90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2" name="直線單箭頭接點 21"/>
          <p:cNvCxnSpPr/>
          <p:nvPr/>
        </p:nvCxnSpPr>
        <p:spPr>
          <a:xfrm rot="5400000">
            <a:off x="1692276" y="3860800"/>
            <a:ext cx="576262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/>
          <p:nvPr/>
        </p:nvCxnSpPr>
        <p:spPr>
          <a:xfrm rot="5400000">
            <a:off x="3420270" y="3860006"/>
            <a:ext cx="576262" cy="3175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/>
          <p:nvPr/>
        </p:nvCxnSpPr>
        <p:spPr>
          <a:xfrm rot="5400000">
            <a:off x="3421062" y="4868863"/>
            <a:ext cx="576263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/>
          <p:nvPr/>
        </p:nvCxnSpPr>
        <p:spPr>
          <a:xfrm rot="5400000">
            <a:off x="3997326" y="3860800"/>
            <a:ext cx="576262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/>
          <p:nvPr/>
        </p:nvCxnSpPr>
        <p:spPr>
          <a:xfrm rot="5400000">
            <a:off x="5147470" y="3860006"/>
            <a:ext cx="576262" cy="3175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/>
          <p:nvPr/>
        </p:nvCxnSpPr>
        <p:spPr>
          <a:xfrm rot="5400000">
            <a:off x="6299995" y="3860006"/>
            <a:ext cx="576262" cy="3175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/>
          <p:nvPr/>
        </p:nvCxnSpPr>
        <p:spPr>
          <a:xfrm rot="5400000">
            <a:off x="8029576" y="3860800"/>
            <a:ext cx="576262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/>
          <p:nvPr/>
        </p:nvCxnSpPr>
        <p:spPr>
          <a:xfrm rot="5400000">
            <a:off x="2268538" y="3860800"/>
            <a:ext cx="576262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/>
          <p:nvPr/>
        </p:nvCxnSpPr>
        <p:spPr>
          <a:xfrm rot="5400000">
            <a:off x="2844801" y="3860800"/>
            <a:ext cx="576262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/>
          <p:nvPr/>
        </p:nvCxnSpPr>
        <p:spPr>
          <a:xfrm rot="5400000">
            <a:off x="4572001" y="3860800"/>
            <a:ext cx="576262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/>
          <p:nvPr/>
        </p:nvCxnSpPr>
        <p:spPr>
          <a:xfrm rot="5400000">
            <a:off x="5724526" y="3860800"/>
            <a:ext cx="576262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/>
          <p:nvPr/>
        </p:nvCxnSpPr>
        <p:spPr>
          <a:xfrm rot="5400000">
            <a:off x="6877051" y="3860800"/>
            <a:ext cx="576262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/>
          <p:nvPr/>
        </p:nvCxnSpPr>
        <p:spPr>
          <a:xfrm rot="5400000">
            <a:off x="7452519" y="3861594"/>
            <a:ext cx="57626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表格 39"/>
          <p:cNvGraphicFramePr>
            <a:graphicFrameLocks noGrp="1"/>
          </p:cNvGraphicFramePr>
          <p:nvPr/>
        </p:nvGraphicFramePr>
        <p:xfrm>
          <a:off x="2411413" y="4149725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3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1" name="表格 40"/>
          <p:cNvGraphicFramePr>
            <a:graphicFrameLocks noGrp="1"/>
          </p:cNvGraphicFramePr>
          <p:nvPr/>
        </p:nvGraphicFramePr>
        <p:xfrm>
          <a:off x="2987675" y="4149725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11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2" name="表格 41"/>
          <p:cNvGraphicFramePr>
            <a:graphicFrameLocks noGrp="1"/>
          </p:cNvGraphicFramePr>
          <p:nvPr/>
        </p:nvGraphicFramePr>
        <p:xfrm>
          <a:off x="3563938" y="4149725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5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3" name="表格 42"/>
          <p:cNvGraphicFramePr>
            <a:graphicFrameLocks noGrp="1"/>
          </p:cNvGraphicFramePr>
          <p:nvPr/>
        </p:nvGraphicFramePr>
        <p:xfrm>
          <a:off x="3563938" y="5157788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5" name="表格 44"/>
          <p:cNvGraphicFramePr>
            <a:graphicFrameLocks noGrp="1"/>
          </p:cNvGraphicFramePr>
          <p:nvPr/>
        </p:nvGraphicFramePr>
        <p:xfrm>
          <a:off x="4140200" y="4149725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7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6" name="表格 45"/>
          <p:cNvGraphicFramePr>
            <a:graphicFrameLocks noGrp="1"/>
          </p:cNvGraphicFramePr>
          <p:nvPr/>
        </p:nvGraphicFramePr>
        <p:xfrm>
          <a:off x="4140200" y="5157788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47" name="直線單箭頭接點 46"/>
          <p:cNvCxnSpPr/>
          <p:nvPr/>
        </p:nvCxnSpPr>
        <p:spPr>
          <a:xfrm rot="5400000">
            <a:off x="6300787" y="4868863"/>
            <a:ext cx="576263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表格 47"/>
          <p:cNvGraphicFramePr>
            <a:graphicFrameLocks noGrp="1"/>
          </p:cNvGraphicFramePr>
          <p:nvPr/>
        </p:nvGraphicFramePr>
        <p:xfrm>
          <a:off x="6443663" y="4149725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6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9" name="表格 48"/>
          <p:cNvGraphicFramePr>
            <a:graphicFrameLocks noGrp="1"/>
          </p:cNvGraphicFramePr>
          <p:nvPr/>
        </p:nvGraphicFramePr>
        <p:xfrm>
          <a:off x="6443663" y="5157788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9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50" name="直線單箭頭接點 49"/>
          <p:cNvCxnSpPr/>
          <p:nvPr/>
        </p:nvCxnSpPr>
        <p:spPr>
          <a:xfrm rot="16200000" flipH="1">
            <a:off x="8028781" y="4869657"/>
            <a:ext cx="576263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1" name="表格 50"/>
          <p:cNvGraphicFramePr>
            <a:graphicFrameLocks noGrp="1"/>
          </p:cNvGraphicFramePr>
          <p:nvPr/>
        </p:nvGraphicFramePr>
        <p:xfrm>
          <a:off x="8172450" y="4149725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2" name="表格 51"/>
          <p:cNvGraphicFramePr>
            <a:graphicFrameLocks noGrp="1"/>
          </p:cNvGraphicFramePr>
          <p:nvPr/>
        </p:nvGraphicFramePr>
        <p:xfrm>
          <a:off x="8172450" y="5157788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2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53" name="直線單箭頭接點 52"/>
          <p:cNvCxnSpPr/>
          <p:nvPr/>
        </p:nvCxnSpPr>
        <p:spPr>
          <a:xfrm rot="5400000">
            <a:off x="5148262" y="4868863"/>
            <a:ext cx="576263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4" name="表格 53"/>
          <p:cNvGraphicFramePr>
            <a:graphicFrameLocks noGrp="1"/>
          </p:cNvGraphicFramePr>
          <p:nvPr/>
        </p:nvGraphicFramePr>
        <p:xfrm>
          <a:off x="5292725" y="4149725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8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5" name="表格 54"/>
          <p:cNvGraphicFramePr>
            <a:graphicFrameLocks noGrp="1"/>
          </p:cNvGraphicFramePr>
          <p:nvPr/>
        </p:nvGraphicFramePr>
        <p:xfrm>
          <a:off x="5292725" y="5157788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6" name="表格 55"/>
          <p:cNvGraphicFramePr>
            <a:graphicFrameLocks noGrp="1"/>
          </p:cNvGraphicFramePr>
          <p:nvPr/>
        </p:nvGraphicFramePr>
        <p:xfrm>
          <a:off x="4716463" y="4149725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3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7" name="表格 56"/>
          <p:cNvGraphicFramePr>
            <a:graphicFrameLocks noGrp="1"/>
          </p:cNvGraphicFramePr>
          <p:nvPr/>
        </p:nvGraphicFramePr>
        <p:xfrm>
          <a:off x="5867400" y="4149725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4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8" name="表格 57"/>
          <p:cNvGraphicFramePr>
            <a:graphicFrameLocks noGrp="1"/>
          </p:cNvGraphicFramePr>
          <p:nvPr/>
        </p:nvGraphicFramePr>
        <p:xfrm>
          <a:off x="7019925" y="4149725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8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9" name="表格 58"/>
          <p:cNvGraphicFramePr>
            <a:graphicFrameLocks noGrp="1"/>
          </p:cNvGraphicFramePr>
          <p:nvPr/>
        </p:nvGraphicFramePr>
        <p:xfrm>
          <a:off x="7596188" y="4149725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6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2427" name="矩形 52"/>
          <p:cNvSpPr>
            <a:spLocks noChangeArrowheads="1"/>
          </p:cNvSpPr>
          <p:nvPr/>
        </p:nvSpPr>
        <p:spPr bwMode="auto">
          <a:xfrm>
            <a:off x="2700338" y="5013325"/>
            <a:ext cx="28733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b"/>
          <a:lstStyle/>
          <a:p>
            <a:r>
              <a:rPr kumimoji="0" lang="en-US" altLang="zh-TW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x</a:t>
            </a:r>
            <a:endParaRPr kumimoji="0" lang="zh-TW" altLang="en-US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52428" name="矩形 52"/>
          <p:cNvSpPr>
            <a:spLocks noChangeArrowheads="1"/>
          </p:cNvSpPr>
          <p:nvPr/>
        </p:nvSpPr>
        <p:spPr bwMode="auto">
          <a:xfrm>
            <a:off x="827088" y="4797425"/>
            <a:ext cx="43338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b"/>
          <a:lstStyle/>
          <a:p>
            <a:pPr algn="r"/>
            <a:r>
              <a:rPr kumimoji="0" lang="en-US" altLang="zh-TW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top</a:t>
            </a:r>
            <a:endParaRPr kumimoji="0" lang="zh-TW" altLang="en-US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52429" name="矩形 52"/>
          <p:cNvSpPr>
            <a:spLocks noChangeArrowheads="1"/>
          </p:cNvSpPr>
          <p:nvPr/>
        </p:nvSpPr>
        <p:spPr bwMode="auto">
          <a:xfrm>
            <a:off x="2700338" y="5589588"/>
            <a:ext cx="28733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b"/>
          <a:lstStyle/>
          <a:p>
            <a:r>
              <a:rPr kumimoji="0" lang="en-US" altLang="zh-TW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y</a:t>
            </a:r>
            <a:endParaRPr kumimoji="0" lang="zh-TW" altLang="en-US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graphicFrame>
        <p:nvGraphicFramePr>
          <p:cNvPr id="132" name="表格 131"/>
          <p:cNvGraphicFramePr>
            <a:graphicFrameLocks noGrp="1"/>
          </p:cNvGraphicFramePr>
          <p:nvPr/>
        </p:nvGraphicFramePr>
        <p:xfrm>
          <a:off x="2987675" y="5013325"/>
          <a:ext cx="28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 marL="90000" marR="90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3" name="表格 132"/>
          <p:cNvGraphicFramePr>
            <a:graphicFrameLocks noGrp="1"/>
          </p:cNvGraphicFramePr>
          <p:nvPr/>
        </p:nvGraphicFramePr>
        <p:xfrm>
          <a:off x="2987675" y="5589588"/>
          <a:ext cx="28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 marL="90000" marR="90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4" name="表格 133"/>
          <p:cNvGraphicFramePr>
            <a:graphicFrameLocks noGrp="1"/>
          </p:cNvGraphicFramePr>
          <p:nvPr/>
        </p:nvGraphicFramePr>
        <p:xfrm>
          <a:off x="1260475" y="4797425"/>
          <a:ext cx="28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 marL="90000" marR="90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5" name="表格 134"/>
          <p:cNvGraphicFramePr>
            <a:graphicFrameLocks noGrp="1"/>
          </p:cNvGraphicFramePr>
          <p:nvPr/>
        </p:nvGraphicFramePr>
        <p:xfrm>
          <a:off x="5580063" y="1700213"/>
          <a:ext cx="3456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2</a:t>
                      </a:r>
                      <a:endParaRPr lang="zh-TW" altLang="en-US" sz="1600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3</a:t>
                      </a:r>
                      <a:endParaRPr lang="zh-TW" altLang="en-US" sz="1600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4</a:t>
                      </a:r>
                      <a:endParaRPr lang="zh-TW" altLang="en-US" sz="1600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5</a:t>
                      </a:r>
                      <a:endParaRPr lang="zh-TW" altLang="en-US" sz="1600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6</a:t>
                      </a:r>
                      <a:endParaRPr lang="zh-TW" altLang="en-US" sz="1600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7</a:t>
                      </a:r>
                      <a:endParaRPr lang="zh-TW" altLang="en-US" sz="1600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8</a:t>
                      </a:r>
                      <a:endParaRPr lang="zh-TW" altLang="en-US" sz="1600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9</a:t>
                      </a:r>
                      <a:endParaRPr lang="zh-TW" altLang="en-US" sz="1600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10</a:t>
                      </a:r>
                      <a:endParaRPr lang="zh-TW" altLang="en-US" sz="1600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11</a:t>
                      </a:r>
                      <a:endParaRPr lang="zh-TW" altLang="en-US" sz="1600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2488" name="矩形 52"/>
          <p:cNvSpPr>
            <a:spLocks noChangeArrowheads="1"/>
          </p:cNvSpPr>
          <p:nvPr/>
        </p:nvSpPr>
        <p:spPr bwMode="auto">
          <a:xfrm>
            <a:off x="5148263" y="1989138"/>
            <a:ext cx="4318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b"/>
          <a:lstStyle/>
          <a:p>
            <a:pPr algn="r"/>
            <a:r>
              <a:rPr kumimoji="0" lang="en-US" altLang="zh-TW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out</a:t>
            </a:r>
            <a:endParaRPr kumimoji="0" lang="zh-TW" altLang="en-US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137" name="文字方塊 136"/>
          <p:cNvSpPr txBox="1"/>
          <p:nvPr/>
        </p:nvSpPr>
        <p:spPr>
          <a:xfrm>
            <a:off x="3563938" y="6165850"/>
            <a:ext cx="4608512" cy="431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rgbClr val="0000FF"/>
            </a:solidFill>
          </a:ln>
        </p:spPr>
        <p:txBody>
          <a:bodyPr anchor="ctr"/>
          <a:lstStyle/>
          <a:p>
            <a:pPr>
              <a:defRPr/>
            </a:pPr>
            <a:r>
              <a:rPr lang="en-US" altLang="zh-TW" sz="2000" dirty="0"/>
              <a:t>New class :  0  11  4  7 </a:t>
            </a:r>
            <a:endParaRPr lang="zh-TW" altLang="en-US" sz="2000" dirty="0"/>
          </a:p>
        </p:txBody>
      </p:sp>
      <p:cxnSp>
        <p:nvCxnSpPr>
          <p:cNvPr id="63" name="直線單箭頭接點 62"/>
          <p:cNvCxnSpPr/>
          <p:nvPr/>
        </p:nvCxnSpPr>
        <p:spPr>
          <a:xfrm flipV="1">
            <a:off x="1403350" y="4581525"/>
            <a:ext cx="431800" cy="360363"/>
          </a:xfrm>
          <a:prstGeom prst="straightConnector1">
            <a:avLst/>
          </a:prstGeom>
          <a:ln w="19050">
            <a:solidFill>
              <a:srgbClr val="C0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/>
          <p:cNvCxnSpPr/>
          <p:nvPr/>
        </p:nvCxnSpPr>
        <p:spPr>
          <a:xfrm rot="10800000">
            <a:off x="684213" y="5589588"/>
            <a:ext cx="1295400" cy="1587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單箭頭接點 63"/>
          <p:cNvCxnSpPr/>
          <p:nvPr/>
        </p:nvCxnSpPr>
        <p:spPr>
          <a:xfrm rot="5400000" flipH="1" flipV="1">
            <a:off x="36513" y="4941888"/>
            <a:ext cx="1296987" cy="1587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單箭頭接點 65"/>
          <p:cNvCxnSpPr/>
          <p:nvPr/>
        </p:nvCxnSpPr>
        <p:spPr>
          <a:xfrm>
            <a:off x="684213" y="4292600"/>
            <a:ext cx="1150937" cy="1588"/>
          </a:xfrm>
          <a:prstGeom prst="straightConnector1">
            <a:avLst/>
          </a:prstGeom>
          <a:ln w="19050">
            <a:solidFill>
              <a:srgbClr val="C0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單箭頭接點 59"/>
          <p:cNvCxnSpPr/>
          <p:nvPr/>
        </p:nvCxnSpPr>
        <p:spPr>
          <a:xfrm flipV="1">
            <a:off x="3132138" y="4724400"/>
            <a:ext cx="1008062" cy="433388"/>
          </a:xfrm>
          <a:prstGeom prst="straightConnector1">
            <a:avLst/>
          </a:prstGeom>
          <a:ln w="19050">
            <a:solidFill>
              <a:srgbClr val="C0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單箭頭接點 61"/>
          <p:cNvCxnSpPr/>
          <p:nvPr/>
        </p:nvCxnSpPr>
        <p:spPr>
          <a:xfrm flipV="1">
            <a:off x="3132138" y="5589588"/>
            <a:ext cx="1008062" cy="144462"/>
          </a:xfrm>
          <a:prstGeom prst="straightConnector1">
            <a:avLst/>
          </a:prstGeom>
          <a:ln w="19050">
            <a:solidFill>
              <a:srgbClr val="C0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單箭頭接點 64"/>
          <p:cNvCxnSpPr/>
          <p:nvPr/>
        </p:nvCxnSpPr>
        <p:spPr>
          <a:xfrm rot="10800000">
            <a:off x="3995738" y="4581525"/>
            <a:ext cx="288925" cy="1588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單箭頭接點 67"/>
          <p:cNvCxnSpPr/>
          <p:nvPr/>
        </p:nvCxnSpPr>
        <p:spPr>
          <a:xfrm rot="5400000" flipH="1" flipV="1">
            <a:off x="3636169" y="4221957"/>
            <a:ext cx="720725" cy="1587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單箭頭接點 70"/>
          <p:cNvCxnSpPr/>
          <p:nvPr/>
        </p:nvCxnSpPr>
        <p:spPr>
          <a:xfrm rot="10800000">
            <a:off x="2266950" y="3860800"/>
            <a:ext cx="1728788" cy="1588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單箭頭接點 76"/>
          <p:cNvCxnSpPr/>
          <p:nvPr/>
        </p:nvCxnSpPr>
        <p:spPr>
          <a:xfrm rot="5400000">
            <a:off x="2051050" y="3933825"/>
            <a:ext cx="288925" cy="142875"/>
          </a:xfrm>
          <a:prstGeom prst="straightConnector1">
            <a:avLst/>
          </a:prstGeom>
          <a:ln w="19050">
            <a:solidFill>
              <a:srgbClr val="C0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7" name="表格 66"/>
          <p:cNvGraphicFramePr>
            <a:graphicFrameLocks noGrp="1"/>
          </p:cNvGraphicFramePr>
          <p:nvPr/>
        </p:nvGraphicFramePr>
        <p:xfrm>
          <a:off x="7740650" y="117475"/>
          <a:ext cx="864000" cy="1296000"/>
        </p:xfrm>
        <a:graphic>
          <a:graphicData uri="http://schemas.openxmlformats.org/drawingml/2006/table">
            <a:tbl>
              <a:tblPr firstRow="1" bandRow="1"/>
              <a:tblGrid>
                <a:gridCol w="8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>
                      <a:defPPr>
                        <a:defRPr lang="zh-TW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ctr"/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>
                      <a:defPPr>
                        <a:defRPr lang="zh-TW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ctr"/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>
                      <a:defPPr>
                        <a:defRPr lang="zh-TW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ctr"/>
                      <a:r>
                        <a:rPr lang="en-US" altLang="zh-TW" sz="2000" b="1" dirty="0" smtClean="0">
                          <a:solidFill>
                            <a:srgbClr val="0000CC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11</a:t>
                      </a:r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9" name="矩形 52"/>
          <p:cNvSpPr>
            <a:spLocks noChangeArrowheads="1"/>
          </p:cNvSpPr>
          <p:nvPr/>
        </p:nvSpPr>
        <p:spPr bwMode="auto">
          <a:xfrm>
            <a:off x="1115568" y="3429000"/>
            <a:ext cx="576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b" anchorCtr="0"/>
          <a:lstStyle/>
          <a:p>
            <a:pPr algn="r"/>
            <a:r>
              <a:rPr kumimoji="0" lang="en-US" altLang="zh-TW" i="1" dirty="0" err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seq</a:t>
            </a:r>
            <a:endParaRPr kumimoji="0" lang="zh-TW" altLang="en-US" i="1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" name="矩形 48"/>
          <p:cNvSpPr>
            <a:spLocks noChangeArrowheads="1"/>
          </p:cNvSpPr>
          <p:nvPr/>
        </p:nvSpPr>
        <p:spPr bwMode="auto">
          <a:xfrm>
            <a:off x="827532" y="3860355"/>
            <a:ext cx="576263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/>
          <a:lstStyle/>
          <a:p>
            <a:pPr algn="ctr"/>
            <a:r>
              <a:rPr kumimoji="0" lang="en-US" altLang="zh-TW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link</a:t>
            </a:r>
            <a:endParaRPr kumimoji="0" lang="zh-TW" altLang="en-US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7374" name="矩形 49"/>
          <p:cNvSpPr>
            <a:spLocks noChangeArrowheads="1"/>
          </p:cNvSpPr>
          <p:nvPr/>
        </p:nvSpPr>
        <p:spPr bwMode="auto">
          <a:xfrm>
            <a:off x="827532" y="3573018"/>
            <a:ext cx="576263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/>
          <a:lstStyle/>
          <a:p>
            <a:pPr algn="ctr"/>
            <a:r>
              <a:rPr kumimoji="0" lang="en-US" altLang="zh-TW" i="1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data</a:t>
            </a:r>
            <a:endParaRPr kumimoji="0" lang="zh-TW" altLang="en-US" i="1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7375" name="矩形 50"/>
          <p:cNvSpPr>
            <a:spLocks noChangeArrowheads="1"/>
          </p:cNvSpPr>
          <p:nvPr/>
        </p:nvSpPr>
        <p:spPr bwMode="auto">
          <a:xfrm>
            <a:off x="827532" y="4869180"/>
            <a:ext cx="576263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/>
          <a:lstStyle/>
          <a:p>
            <a:pPr algn="ctr"/>
            <a:r>
              <a:rPr kumimoji="0" lang="en-US" altLang="zh-TW" i="1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link</a:t>
            </a:r>
            <a:endParaRPr kumimoji="0" lang="zh-TW" altLang="en-US" i="1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7376" name="矩形 51"/>
          <p:cNvSpPr>
            <a:spLocks noChangeArrowheads="1"/>
          </p:cNvSpPr>
          <p:nvPr/>
        </p:nvSpPr>
        <p:spPr bwMode="auto">
          <a:xfrm>
            <a:off x="827532" y="4581843"/>
            <a:ext cx="576263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/>
          <a:lstStyle/>
          <a:p>
            <a:pPr algn="ctr"/>
            <a:r>
              <a:rPr kumimoji="0" lang="en-US" altLang="zh-TW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data</a:t>
            </a:r>
            <a:endParaRPr kumimoji="0" lang="zh-TW" altLang="en-US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54" name="內容版面配置區 53"/>
          <p:cNvSpPr>
            <a:spLocks noGrp="1"/>
          </p:cNvSpPr>
          <p:nvPr>
            <p:ph sz="half" idx="1"/>
          </p:nvPr>
        </p:nvSpPr>
        <p:spPr>
          <a:xfrm>
            <a:off x="395288" y="549275"/>
            <a:ext cx="8353425" cy="1152525"/>
          </a:xfrm>
        </p:spPr>
        <p:txBody>
          <a:bodyPr/>
          <a:lstStyle/>
          <a:p>
            <a:pPr marL="0" lvl="1" indent="0" eaLnBrk="1" hangingPunct="1">
              <a:buFont typeface="Arial" charset="0"/>
              <a:buNone/>
              <a:defRPr/>
            </a:pPr>
            <a:r>
              <a:rPr lang="en-US" altLang="zh-TW" sz="2000" dirty="0" smtClean="0"/>
              <a:t>if we have 12 polygons numbered 0 through 11 and the following pairs overlap:</a:t>
            </a:r>
          </a:p>
          <a:p>
            <a:pPr marL="0" lvl="1" indent="0" eaLnBrk="1" hangingPunct="1">
              <a:buFont typeface="Wingdings" pitchFamily="2" charset="2"/>
              <a:buNone/>
              <a:tabLst>
                <a:tab pos="536575" algn="l"/>
              </a:tabLst>
              <a:defRPr/>
            </a:pPr>
            <a:r>
              <a:rPr lang="en-US" altLang="zh-TW" sz="2000" dirty="0" smtClean="0">
                <a:solidFill>
                  <a:schemeClr val="accent6">
                    <a:lumMod val="50000"/>
                  </a:schemeClr>
                </a:solidFill>
              </a:rPr>
              <a:t>	0 </a:t>
            </a:r>
            <a:r>
              <a:rPr lang="en-US" altLang="zh-TW" sz="2000" dirty="0" smtClean="0">
                <a:solidFill>
                  <a:schemeClr val="accent6">
                    <a:lumMod val="50000"/>
                  </a:schemeClr>
                </a:solidFill>
                <a:sym typeface="Symbol" pitchFamily="18" charset="2"/>
              </a:rPr>
              <a:t> </a:t>
            </a:r>
            <a:r>
              <a:rPr lang="en-US" altLang="zh-TW" sz="2000" dirty="0" smtClean="0">
                <a:solidFill>
                  <a:schemeClr val="accent6">
                    <a:lumMod val="50000"/>
                  </a:schemeClr>
                </a:solidFill>
              </a:rPr>
              <a:t>4</a:t>
            </a:r>
            <a:r>
              <a:rPr lang="en-US" altLang="zh-TW" sz="2000" dirty="0" smtClean="0"/>
              <a:t>, </a:t>
            </a:r>
            <a:r>
              <a:rPr lang="en-US" altLang="zh-TW" sz="2000" dirty="0" smtClean="0">
                <a:solidFill>
                  <a:schemeClr val="hlink"/>
                </a:solidFill>
              </a:rPr>
              <a:t>3 </a:t>
            </a:r>
            <a:r>
              <a:rPr lang="en-US" altLang="zh-TW" sz="2000" dirty="0" smtClean="0">
                <a:solidFill>
                  <a:schemeClr val="hlink"/>
                </a:solidFill>
                <a:sym typeface="Symbol" pitchFamily="18" charset="2"/>
              </a:rPr>
              <a:t> </a:t>
            </a:r>
            <a:r>
              <a:rPr lang="en-US" altLang="zh-TW" sz="2000" dirty="0" smtClean="0">
                <a:solidFill>
                  <a:schemeClr val="hlink"/>
                </a:solidFill>
              </a:rPr>
              <a:t>1</a:t>
            </a:r>
            <a:r>
              <a:rPr lang="en-US" altLang="zh-TW" sz="2000" dirty="0" smtClean="0"/>
              <a:t>, </a:t>
            </a:r>
            <a:r>
              <a:rPr lang="en-US" altLang="zh-TW" sz="2000" dirty="0" smtClean="0">
                <a:solidFill>
                  <a:srgbClr val="006600"/>
                </a:solidFill>
              </a:rPr>
              <a:t>6 </a:t>
            </a:r>
            <a:r>
              <a:rPr lang="en-US" altLang="zh-TW" sz="2000" dirty="0" smtClean="0">
                <a:solidFill>
                  <a:srgbClr val="006600"/>
                </a:solidFill>
                <a:sym typeface="Symbol" pitchFamily="18" charset="2"/>
              </a:rPr>
              <a:t> </a:t>
            </a:r>
            <a:r>
              <a:rPr lang="en-US" altLang="zh-TW" sz="2000" dirty="0" smtClean="0">
                <a:solidFill>
                  <a:srgbClr val="006600"/>
                </a:solidFill>
              </a:rPr>
              <a:t>10</a:t>
            </a:r>
            <a:r>
              <a:rPr lang="en-US" altLang="zh-TW" sz="2000" dirty="0" smtClean="0"/>
              <a:t>, </a:t>
            </a:r>
            <a:r>
              <a:rPr lang="en-US" altLang="zh-TW" sz="2000" dirty="0" smtClean="0">
                <a:solidFill>
                  <a:srgbClr val="006600"/>
                </a:solidFill>
              </a:rPr>
              <a:t>8 </a:t>
            </a:r>
            <a:r>
              <a:rPr lang="en-US" altLang="zh-TW" sz="2000" dirty="0" smtClean="0">
                <a:solidFill>
                  <a:srgbClr val="006600"/>
                </a:solidFill>
                <a:sym typeface="Symbol" pitchFamily="18" charset="2"/>
              </a:rPr>
              <a:t> </a:t>
            </a:r>
            <a:r>
              <a:rPr lang="en-US" altLang="zh-TW" sz="2000" dirty="0" smtClean="0">
                <a:solidFill>
                  <a:srgbClr val="006600"/>
                </a:solidFill>
              </a:rPr>
              <a:t>9</a:t>
            </a:r>
            <a:r>
              <a:rPr lang="en-US" altLang="zh-TW" sz="2000" dirty="0" smtClean="0"/>
              <a:t>, </a:t>
            </a:r>
            <a:r>
              <a:rPr lang="en-US" altLang="zh-TW" sz="2000" dirty="0" smtClean="0">
                <a:solidFill>
                  <a:schemeClr val="accent6">
                    <a:lumMod val="50000"/>
                  </a:schemeClr>
                </a:solidFill>
              </a:rPr>
              <a:t>7 </a:t>
            </a:r>
            <a:r>
              <a:rPr lang="en-US" altLang="zh-TW" sz="2000" dirty="0" smtClean="0">
                <a:solidFill>
                  <a:schemeClr val="accent6">
                    <a:lumMod val="50000"/>
                  </a:schemeClr>
                </a:solidFill>
                <a:sym typeface="Symbol" pitchFamily="18" charset="2"/>
              </a:rPr>
              <a:t> </a:t>
            </a:r>
            <a:r>
              <a:rPr lang="en-US" altLang="zh-TW" sz="2000" dirty="0" smtClean="0">
                <a:solidFill>
                  <a:schemeClr val="accent6">
                    <a:lumMod val="50000"/>
                  </a:schemeClr>
                </a:solidFill>
              </a:rPr>
              <a:t>4</a:t>
            </a:r>
            <a:r>
              <a:rPr lang="en-US" altLang="zh-TW" sz="2000" dirty="0" smtClean="0"/>
              <a:t>, </a:t>
            </a:r>
            <a:r>
              <a:rPr lang="en-US" altLang="zh-TW" sz="2000" dirty="0" smtClean="0">
                <a:solidFill>
                  <a:srgbClr val="006600"/>
                </a:solidFill>
              </a:rPr>
              <a:t>6 </a:t>
            </a:r>
            <a:r>
              <a:rPr lang="en-US" altLang="zh-TW" sz="2000" dirty="0" smtClean="0">
                <a:solidFill>
                  <a:srgbClr val="006600"/>
                </a:solidFill>
                <a:sym typeface="Symbol" pitchFamily="18" charset="2"/>
              </a:rPr>
              <a:t> </a:t>
            </a:r>
            <a:r>
              <a:rPr lang="en-US" altLang="zh-TW" sz="2000" dirty="0" smtClean="0">
                <a:solidFill>
                  <a:srgbClr val="006600"/>
                </a:solidFill>
              </a:rPr>
              <a:t>8</a:t>
            </a:r>
            <a:r>
              <a:rPr lang="en-US" altLang="zh-TW" sz="2000" dirty="0" smtClean="0"/>
              <a:t>, </a:t>
            </a:r>
            <a:r>
              <a:rPr lang="en-US" altLang="zh-TW" sz="2000" dirty="0" smtClean="0">
                <a:solidFill>
                  <a:schemeClr val="hlink"/>
                </a:solidFill>
              </a:rPr>
              <a:t>3 </a:t>
            </a:r>
            <a:r>
              <a:rPr lang="en-US" altLang="zh-TW" sz="2000" dirty="0" smtClean="0">
                <a:solidFill>
                  <a:schemeClr val="hlink"/>
                </a:solidFill>
                <a:sym typeface="Symbol" pitchFamily="18" charset="2"/>
              </a:rPr>
              <a:t> </a:t>
            </a:r>
            <a:r>
              <a:rPr lang="en-US" altLang="zh-TW" sz="2000" dirty="0" smtClean="0">
                <a:solidFill>
                  <a:schemeClr val="hlink"/>
                </a:solidFill>
              </a:rPr>
              <a:t>5</a:t>
            </a:r>
            <a:r>
              <a:rPr lang="en-US" altLang="zh-TW" sz="2000" dirty="0" smtClean="0"/>
              <a:t>, </a:t>
            </a:r>
            <a:r>
              <a:rPr lang="en-US" altLang="zh-TW" sz="2000" dirty="0" smtClean="0">
                <a:solidFill>
                  <a:schemeClr val="accent6">
                    <a:lumMod val="50000"/>
                  </a:schemeClr>
                </a:solidFill>
              </a:rPr>
              <a:t>2 </a:t>
            </a:r>
            <a:r>
              <a:rPr lang="en-US" altLang="zh-TW" sz="2000" dirty="0" smtClean="0">
                <a:solidFill>
                  <a:schemeClr val="accent6">
                    <a:lumMod val="50000"/>
                  </a:schemeClr>
                </a:solidFill>
                <a:sym typeface="Symbol" pitchFamily="18" charset="2"/>
              </a:rPr>
              <a:t> </a:t>
            </a:r>
            <a:r>
              <a:rPr lang="en-US" altLang="zh-TW" sz="2000" dirty="0" smtClean="0">
                <a:solidFill>
                  <a:schemeClr val="accent6">
                    <a:lumMod val="50000"/>
                  </a:schemeClr>
                </a:solidFill>
              </a:rPr>
              <a:t>11</a:t>
            </a:r>
            <a:r>
              <a:rPr lang="en-US" altLang="zh-TW" sz="2000" dirty="0" smtClean="0"/>
              <a:t>, </a:t>
            </a:r>
            <a:r>
              <a:rPr lang="en-US" altLang="zh-TW" sz="2000" dirty="0" smtClean="0">
                <a:solidFill>
                  <a:schemeClr val="accent6">
                    <a:lumMod val="50000"/>
                  </a:schemeClr>
                </a:solidFill>
              </a:rPr>
              <a:t>11 </a:t>
            </a:r>
            <a:r>
              <a:rPr lang="en-US" altLang="zh-TW" sz="2000" dirty="0" smtClean="0">
                <a:solidFill>
                  <a:schemeClr val="accent6">
                    <a:lumMod val="50000"/>
                  </a:schemeClr>
                </a:solidFill>
                <a:sym typeface="Symbol" pitchFamily="18" charset="2"/>
              </a:rPr>
              <a:t> </a:t>
            </a:r>
            <a:r>
              <a:rPr lang="en-US" altLang="zh-TW" sz="2000" dirty="0" smtClean="0">
                <a:solidFill>
                  <a:schemeClr val="accent6">
                    <a:lumMod val="50000"/>
                  </a:schemeClr>
                </a:solidFill>
              </a:rPr>
              <a:t>0</a:t>
            </a:r>
            <a:r>
              <a:rPr lang="en-US" altLang="zh-TW" sz="2000" dirty="0" smtClean="0"/>
              <a:t>,</a:t>
            </a:r>
          </a:p>
          <a:p>
            <a:pPr marL="0" lvl="1" indent="0" eaLnBrk="1" hangingPunct="1">
              <a:buFont typeface="Wingdings" pitchFamily="2" charset="2"/>
              <a:buNone/>
              <a:tabLst>
                <a:tab pos="536575" algn="l"/>
              </a:tabLst>
              <a:defRPr/>
            </a:pPr>
            <a:r>
              <a:rPr lang="en-US" altLang="zh-TW" sz="2000" dirty="0" smtClean="0"/>
              <a:t>the lists after pairs have been input are as follows:</a:t>
            </a:r>
          </a:p>
        </p:txBody>
      </p:sp>
      <p:sp>
        <p:nvSpPr>
          <p:cNvPr id="7379" name="內容版面配置區 54"/>
          <p:cNvSpPr>
            <a:spLocks noGrp="1"/>
          </p:cNvSpPr>
          <p:nvPr>
            <p:ph sz="half" idx="2"/>
          </p:nvPr>
        </p:nvSpPr>
        <p:spPr>
          <a:xfrm>
            <a:off x="971550" y="5877306"/>
            <a:ext cx="5760720" cy="431800"/>
          </a:xfrm>
        </p:spPr>
        <p:txBody>
          <a:bodyPr/>
          <a:lstStyle/>
          <a:p>
            <a:r>
              <a:rPr lang="en-US" altLang="zh-TW" b="1" u="sng" smtClean="0"/>
              <a:t>Figure 4.16:</a:t>
            </a:r>
            <a:r>
              <a:rPr lang="en-US" altLang="zh-TW" u="sng" smtClean="0"/>
              <a:t> Lists after pairs have been input (p.176)</a:t>
            </a:r>
            <a:endParaRPr lang="zh-TW" altLang="en-US" u="sng" smtClean="0"/>
          </a:p>
        </p:txBody>
      </p:sp>
      <p:graphicFrame>
        <p:nvGraphicFramePr>
          <p:cNvPr id="47" name="表格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4272592"/>
              </p:ext>
            </p:extLst>
          </p:nvPr>
        </p:nvGraphicFramePr>
        <p:xfrm>
          <a:off x="1403604" y="2420874"/>
          <a:ext cx="6912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[0]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[1]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[2]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[3]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[4]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[5]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[6]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[7]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[8]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[9]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[10]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[11]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8" name="表格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7689687"/>
              </p:ext>
            </p:extLst>
          </p:nvPr>
        </p:nvGraphicFramePr>
        <p:xfrm>
          <a:off x="1546479" y="3573399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11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9" name="表格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7462146"/>
              </p:ext>
            </p:extLst>
          </p:nvPr>
        </p:nvGraphicFramePr>
        <p:xfrm>
          <a:off x="1546479" y="4581462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4</a:t>
                      </a:r>
                      <a:endParaRPr lang="zh-TW" altLang="en-US" sz="1600" dirty="0"/>
                    </a:p>
                  </a:txBody>
                  <a:tcPr marL="90000" marR="90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90000" marR="90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50" name="直線單箭頭接點 49"/>
          <p:cNvCxnSpPr/>
          <p:nvPr/>
        </p:nvCxnSpPr>
        <p:spPr>
          <a:xfrm rot="5400000">
            <a:off x="1404399" y="3285267"/>
            <a:ext cx="57626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/>
          <p:cNvCxnSpPr/>
          <p:nvPr/>
        </p:nvCxnSpPr>
        <p:spPr>
          <a:xfrm rot="5400000">
            <a:off x="3133187" y="3285267"/>
            <a:ext cx="57626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/>
          <p:cNvCxnSpPr/>
          <p:nvPr/>
        </p:nvCxnSpPr>
        <p:spPr>
          <a:xfrm rot="5400000">
            <a:off x="3131724" y="4293204"/>
            <a:ext cx="576263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單箭頭接點 52"/>
          <p:cNvCxnSpPr/>
          <p:nvPr/>
        </p:nvCxnSpPr>
        <p:spPr>
          <a:xfrm rot="5400000">
            <a:off x="3709449" y="3285267"/>
            <a:ext cx="57626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/>
          <p:cNvCxnSpPr/>
          <p:nvPr/>
        </p:nvCxnSpPr>
        <p:spPr>
          <a:xfrm rot="5400000">
            <a:off x="4860387" y="3285267"/>
            <a:ext cx="57626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/>
          <p:cNvCxnSpPr/>
          <p:nvPr/>
        </p:nvCxnSpPr>
        <p:spPr>
          <a:xfrm rot="5400000">
            <a:off x="6012912" y="3285267"/>
            <a:ext cx="57626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單箭頭接點 56"/>
          <p:cNvCxnSpPr/>
          <p:nvPr/>
        </p:nvCxnSpPr>
        <p:spPr>
          <a:xfrm rot="5400000">
            <a:off x="7741699" y="3285267"/>
            <a:ext cx="57626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/>
          <p:cNvCxnSpPr/>
          <p:nvPr/>
        </p:nvCxnSpPr>
        <p:spPr>
          <a:xfrm rot="5400000">
            <a:off x="1980661" y="3285268"/>
            <a:ext cx="57626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/>
          <p:nvPr/>
        </p:nvCxnSpPr>
        <p:spPr>
          <a:xfrm rot="5400000">
            <a:off x="2556924" y="3285267"/>
            <a:ext cx="57626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單箭頭接點 59"/>
          <p:cNvCxnSpPr/>
          <p:nvPr/>
        </p:nvCxnSpPr>
        <p:spPr>
          <a:xfrm rot="5400000">
            <a:off x="4284124" y="3285267"/>
            <a:ext cx="57626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/>
          <p:cNvCxnSpPr/>
          <p:nvPr/>
        </p:nvCxnSpPr>
        <p:spPr>
          <a:xfrm rot="5400000">
            <a:off x="5436649" y="3285267"/>
            <a:ext cx="57626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單箭頭接點 61"/>
          <p:cNvCxnSpPr/>
          <p:nvPr/>
        </p:nvCxnSpPr>
        <p:spPr>
          <a:xfrm rot="5400000">
            <a:off x="6589174" y="3285267"/>
            <a:ext cx="57626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單箭頭接點 62"/>
          <p:cNvCxnSpPr/>
          <p:nvPr/>
        </p:nvCxnSpPr>
        <p:spPr>
          <a:xfrm rot="5400000">
            <a:off x="7163848" y="3285268"/>
            <a:ext cx="57626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4" name="表格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835520"/>
              </p:ext>
            </p:extLst>
          </p:nvPr>
        </p:nvGraphicFramePr>
        <p:xfrm>
          <a:off x="2122742" y="3573399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3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5" name="表格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3538412"/>
              </p:ext>
            </p:extLst>
          </p:nvPr>
        </p:nvGraphicFramePr>
        <p:xfrm>
          <a:off x="2699004" y="3573399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11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6" name="表格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6136490"/>
              </p:ext>
            </p:extLst>
          </p:nvPr>
        </p:nvGraphicFramePr>
        <p:xfrm>
          <a:off x="3275267" y="3573399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5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7" name="表格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7095661"/>
              </p:ext>
            </p:extLst>
          </p:nvPr>
        </p:nvGraphicFramePr>
        <p:xfrm>
          <a:off x="3275267" y="4581462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8" name="表格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3153907"/>
              </p:ext>
            </p:extLst>
          </p:nvPr>
        </p:nvGraphicFramePr>
        <p:xfrm>
          <a:off x="3851529" y="3573399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7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9" name="表格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9272382"/>
              </p:ext>
            </p:extLst>
          </p:nvPr>
        </p:nvGraphicFramePr>
        <p:xfrm>
          <a:off x="3851529" y="4581462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70" name="直線單箭頭接點 69"/>
          <p:cNvCxnSpPr/>
          <p:nvPr/>
        </p:nvCxnSpPr>
        <p:spPr>
          <a:xfrm rot="5400000">
            <a:off x="6012084" y="4293204"/>
            <a:ext cx="576263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1" name="表格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0740571"/>
              </p:ext>
            </p:extLst>
          </p:nvPr>
        </p:nvGraphicFramePr>
        <p:xfrm>
          <a:off x="6154992" y="3573399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6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2" name="表格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551007"/>
              </p:ext>
            </p:extLst>
          </p:nvPr>
        </p:nvGraphicFramePr>
        <p:xfrm>
          <a:off x="6154992" y="4581462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9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3" name="表格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1968084"/>
              </p:ext>
            </p:extLst>
          </p:nvPr>
        </p:nvGraphicFramePr>
        <p:xfrm>
          <a:off x="7883779" y="3573399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4" name="表格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0161924"/>
              </p:ext>
            </p:extLst>
          </p:nvPr>
        </p:nvGraphicFramePr>
        <p:xfrm>
          <a:off x="7883779" y="4581462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2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75" name="直線單箭頭接點 74"/>
          <p:cNvCxnSpPr/>
          <p:nvPr/>
        </p:nvCxnSpPr>
        <p:spPr>
          <a:xfrm rot="5400000">
            <a:off x="4859559" y="4293204"/>
            <a:ext cx="576263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6" name="表格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5064023"/>
              </p:ext>
            </p:extLst>
          </p:nvPr>
        </p:nvGraphicFramePr>
        <p:xfrm>
          <a:off x="5004054" y="3573399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8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7" name="表格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4644208"/>
              </p:ext>
            </p:extLst>
          </p:nvPr>
        </p:nvGraphicFramePr>
        <p:xfrm>
          <a:off x="5004054" y="4581462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8" name="表格 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2005973"/>
              </p:ext>
            </p:extLst>
          </p:nvPr>
        </p:nvGraphicFramePr>
        <p:xfrm>
          <a:off x="4427792" y="3573399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3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9" name="表格 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3298719"/>
              </p:ext>
            </p:extLst>
          </p:nvPr>
        </p:nvGraphicFramePr>
        <p:xfrm>
          <a:off x="5578729" y="3573399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4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0" name="表格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1441546"/>
              </p:ext>
            </p:extLst>
          </p:nvPr>
        </p:nvGraphicFramePr>
        <p:xfrm>
          <a:off x="6731254" y="3573399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8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1" name="表格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1697206"/>
              </p:ext>
            </p:extLst>
          </p:nvPr>
        </p:nvGraphicFramePr>
        <p:xfrm>
          <a:off x="7307517" y="3573399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6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2" name="矩形 52"/>
          <p:cNvSpPr>
            <a:spLocks noChangeArrowheads="1"/>
          </p:cNvSpPr>
          <p:nvPr/>
        </p:nvSpPr>
        <p:spPr bwMode="auto">
          <a:xfrm>
            <a:off x="826897" y="2852674"/>
            <a:ext cx="576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b" anchorCtr="0"/>
          <a:lstStyle/>
          <a:p>
            <a:pPr algn="ctr"/>
            <a:r>
              <a:rPr kumimoji="0" lang="en-US" altLang="zh-TW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seq</a:t>
            </a:r>
            <a:endParaRPr kumimoji="0" lang="zh-TW" altLang="en-US" i="1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cxnSp>
        <p:nvCxnSpPr>
          <p:cNvPr id="83" name="直線單箭頭接點 82"/>
          <p:cNvCxnSpPr/>
          <p:nvPr/>
        </p:nvCxnSpPr>
        <p:spPr>
          <a:xfrm rot="5400000">
            <a:off x="3707796" y="4293204"/>
            <a:ext cx="576263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單箭頭接點 83"/>
          <p:cNvCxnSpPr/>
          <p:nvPr/>
        </p:nvCxnSpPr>
        <p:spPr>
          <a:xfrm rot="5400000">
            <a:off x="1403508" y="4293204"/>
            <a:ext cx="576263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單箭頭接點 84"/>
          <p:cNvCxnSpPr/>
          <p:nvPr/>
        </p:nvCxnSpPr>
        <p:spPr>
          <a:xfrm rot="5400000">
            <a:off x="7740301" y="4293204"/>
            <a:ext cx="576263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內容版面配置區 1"/>
          <p:cNvSpPr>
            <a:spLocks noGrp="1"/>
          </p:cNvSpPr>
          <p:nvPr>
            <p:ph idx="1"/>
          </p:nvPr>
        </p:nvSpPr>
        <p:spPr>
          <a:xfrm>
            <a:off x="251460" y="260604"/>
            <a:ext cx="6768846" cy="2879725"/>
          </a:xfrm>
        </p:spPr>
        <p:txBody>
          <a:bodyPr/>
          <a:lstStyle/>
          <a:p>
            <a:pPr lvl="0">
              <a:lnSpc>
                <a:spcPts val="1800"/>
              </a:lnSpc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true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{</a:t>
            </a:r>
          </a:p>
          <a:p>
            <a:pPr lvl="0">
              <a:lnSpc>
                <a:spcPts val="18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x )</a:t>
            </a: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ts val="18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j = x-&gt;data;</a:t>
            </a:r>
          </a:p>
          <a:p>
            <a:pPr lvl="0">
              <a:lnSpc>
                <a:spcPts val="18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out[ j ] )</a:t>
            </a: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ts val="18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cout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&lt;&lt;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setw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( 5 ) &lt;&lt;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j;  out[ j ]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false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lnSpc>
                <a:spcPts val="18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y = x-&gt;link; x-&gt;link = top; top = x;  x = y;</a:t>
            </a:r>
          </a:p>
          <a:p>
            <a:pPr lvl="0">
              <a:lnSpc>
                <a:spcPts val="1800"/>
              </a:lnSpc>
            </a:pP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>
              <a:lnSpc>
                <a:spcPts val="18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else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x = x-&gt;link;</a:t>
            </a:r>
          </a:p>
          <a:p>
            <a:pPr lvl="0">
              <a:lnSpc>
                <a:spcPts val="1800"/>
              </a:lnSpc>
            </a:pP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>
              <a:lnSpc>
                <a:spcPts val="18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!top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break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lnSpc>
                <a:spcPts val="18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x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seq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top-&gt;data ];  top = top-&gt;link;</a:t>
            </a:r>
          </a:p>
          <a:p>
            <a:pPr lvl="0">
              <a:lnSpc>
                <a:spcPts val="18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sz="1800" b="1" dirty="0" smtClean="0">
              <a:latin typeface="Courier New" pitchFamily="49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1692275" y="2997200"/>
          <a:ext cx="6912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[0]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[1]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[2]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[3]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[4]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[5]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[6]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[7]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[8]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[9]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[10]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[11]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835150" y="4149725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11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1835150" y="5157788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4</a:t>
                      </a:r>
                      <a:endParaRPr lang="zh-TW" altLang="en-US" sz="1600" dirty="0"/>
                    </a:p>
                  </a:txBody>
                  <a:tcPr marL="90000" marR="90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90000" marR="90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2" name="直線單箭頭接點 21"/>
          <p:cNvCxnSpPr/>
          <p:nvPr/>
        </p:nvCxnSpPr>
        <p:spPr>
          <a:xfrm rot="5400000">
            <a:off x="1692276" y="3860800"/>
            <a:ext cx="576262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/>
          <p:nvPr/>
        </p:nvCxnSpPr>
        <p:spPr>
          <a:xfrm rot="5400000">
            <a:off x="3420270" y="3860006"/>
            <a:ext cx="576262" cy="3175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/>
          <p:nvPr/>
        </p:nvCxnSpPr>
        <p:spPr>
          <a:xfrm rot="5400000">
            <a:off x="3421062" y="4868863"/>
            <a:ext cx="576263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/>
          <p:nvPr/>
        </p:nvCxnSpPr>
        <p:spPr>
          <a:xfrm rot="5400000">
            <a:off x="3997326" y="3860800"/>
            <a:ext cx="576262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/>
          <p:nvPr/>
        </p:nvCxnSpPr>
        <p:spPr>
          <a:xfrm rot="5400000">
            <a:off x="5147470" y="3860006"/>
            <a:ext cx="576262" cy="3175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/>
          <p:nvPr/>
        </p:nvCxnSpPr>
        <p:spPr>
          <a:xfrm rot="5400000">
            <a:off x="6299995" y="3860006"/>
            <a:ext cx="576262" cy="3175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/>
          <p:nvPr/>
        </p:nvCxnSpPr>
        <p:spPr>
          <a:xfrm rot="5400000">
            <a:off x="8029576" y="3860800"/>
            <a:ext cx="576262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/>
          <p:nvPr/>
        </p:nvCxnSpPr>
        <p:spPr>
          <a:xfrm rot="5400000">
            <a:off x="2268538" y="3860800"/>
            <a:ext cx="576262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/>
          <p:nvPr/>
        </p:nvCxnSpPr>
        <p:spPr>
          <a:xfrm rot="5400000">
            <a:off x="2844801" y="3860800"/>
            <a:ext cx="576262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/>
          <p:nvPr/>
        </p:nvCxnSpPr>
        <p:spPr>
          <a:xfrm rot="5400000">
            <a:off x="4572001" y="3860800"/>
            <a:ext cx="576262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/>
          <p:nvPr/>
        </p:nvCxnSpPr>
        <p:spPr>
          <a:xfrm rot="5400000">
            <a:off x="5724526" y="3860800"/>
            <a:ext cx="576262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/>
          <p:nvPr/>
        </p:nvCxnSpPr>
        <p:spPr>
          <a:xfrm rot="5400000">
            <a:off x="6877051" y="3860800"/>
            <a:ext cx="576262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/>
          <p:nvPr/>
        </p:nvCxnSpPr>
        <p:spPr>
          <a:xfrm rot="5400000">
            <a:off x="7452519" y="3861594"/>
            <a:ext cx="57626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表格 39"/>
          <p:cNvGraphicFramePr>
            <a:graphicFrameLocks noGrp="1"/>
          </p:cNvGraphicFramePr>
          <p:nvPr/>
        </p:nvGraphicFramePr>
        <p:xfrm>
          <a:off x="2411413" y="4149725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3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1" name="表格 40"/>
          <p:cNvGraphicFramePr>
            <a:graphicFrameLocks noGrp="1"/>
          </p:cNvGraphicFramePr>
          <p:nvPr/>
        </p:nvGraphicFramePr>
        <p:xfrm>
          <a:off x="2987675" y="4149725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11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2" name="表格 41"/>
          <p:cNvGraphicFramePr>
            <a:graphicFrameLocks noGrp="1"/>
          </p:cNvGraphicFramePr>
          <p:nvPr/>
        </p:nvGraphicFramePr>
        <p:xfrm>
          <a:off x="3563938" y="4149725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5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3" name="表格 42"/>
          <p:cNvGraphicFramePr>
            <a:graphicFrameLocks noGrp="1"/>
          </p:cNvGraphicFramePr>
          <p:nvPr/>
        </p:nvGraphicFramePr>
        <p:xfrm>
          <a:off x="3563938" y="5157788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5" name="表格 44"/>
          <p:cNvGraphicFramePr>
            <a:graphicFrameLocks noGrp="1"/>
          </p:cNvGraphicFramePr>
          <p:nvPr/>
        </p:nvGraphicFramePr>
        <p:xfrm>
          <a:off x="4140200" y="4149725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7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6" name="表格 45"/>
          <p:cNvGraphicFramePr>
            <a:graphicFrameLocks noGrp="1"/>
          </p:cNvGraphicFramePr>
          <p:nvPr/>
        </p:nvGraphicFramePr>
        <p:xfrm>
          <a:off x="4140200" y="5157788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47" name="直線單箭頭接點 46"/>
          <p:cNvCxnSpPr/>
          <p:nvPr/>
        </p:nvCxnSpPr>
        <p:spPr>
          <a:xfrm rot="5400000">
            <a:off x="6300787" y="4868863"/>
            <a:ext cx="576263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表格 47"/>
          <p:cNvGraphicFramePr>
            <a:graphicFrameLocks noGrp="1"/>
          </p:cNvGraphicFramePr>
          <p:nvPr/>
        </p:nvGraphicFramePr>
        <p:xfrm>
          <a:off x="6443663" y="4149725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6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9" name="表格 48"/>
          <p:cNvGraphicFramePr>
            <a:graphicFrameLocks noGrp="1"/>
          </p:cNvGraphicFramePr>
          <p:nvPr/>
        </p:nvGraphicFramePr>
        <p:xfrm>
          <a:off x="6443663" y="5157788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9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50" name="直線單箭頭接點 49"/>
          <p:cNvCxnSpPr/>
          <p:nvPr/>
        </p:nvCxnSpPr>
        <p:spPr>
          <a:xfrm rot="16200000" flipH="1">
            <a:off x="8028781" y="4869657"/>
            <a:ext cx="576263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1" name="表格 50"/>
          <p:cNvGraphicFramePr>
            <a:graphicFrameLocks noGrp="1"/>
          </p:cNvGraphicFramePr>
          <p:nvPr/>
        </p:nvGraphicFramePr>
        <p:xfrm>
          <a:off x="8172450" y="4149725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2" name="表格 51"/>
          <p:cNvGraphicFramePr>
            <a:graphicFrameLocks noGrp="1"/>
          </p:cNvGraphicFramePr>
          <p:nvPr/>
        </p:nvGraphicFramePr>
        <p:xfrm>
          <a:off x="8172450" y="5157788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2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53" name="直線單箭頭接點 52"/>
          <p:cNvCxnSpPr/>
          <p:nvPr/>
        </p:nvCxnSpPr>
        <p:spPr>
          <a:xfrm rot="5400000">
            <a:off x="5148262" y="4868863"/>
            <a:ext cx="576263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4" name="表格 53"/>
          <p:cNvGraphicFramePr>
            <a:graphicFrameLocks noGrp="1"/>
          </p:cNvGraphicFramePr>
          <p:nvPr/>
        </p:nvGraphicFramePr>
        <p:xfrm>
          <a:off x="5292725" y="4149725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8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5" name="表格 54"/>
          <p:cNvGraphicFramePr>
            <a:graphicFrameLocks noGrp="1"/>
          </p:cNvGraphicFramePr>
          <p:nvPr/>
        </p:nvGraphicFramePr>
        <p:xfrm>
          <a:off x="5292725" y="5157788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6" name="表格 55"/>
          <p:cNvGraphicFramePr>
            <a:graphicFrameLocks noGrp="1"/>
          </p:cNvGraphicFramePr>
          <p:nvPr/>
        </p:nvGraphicFramePr>
        <p:xfrm>
          <a:off x="4716463" y="4149725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3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7" name="表格 56"/>
          <p:cNvGraphicFramePr>
            <a:graphicFrameLocks noGrp="1"/>
          </p:cNvGraphicFramePr>
          <p:nvPr/>
        </p:nvGraphicFramePr>
        <p:xfrm>
          <a:off x="5867400" y="4149725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4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8" name="表格 57"/>
          <p:cNvGraphicFramePr>
            <a:graphicFrameLocks noGrp="1"/>
          </p:cNvGraphicFramePr>
          <p:nvPr/>
        </p:nvGraphicFramePr>
        <p:xfrm>
          <a:off x="7019925" y="4149725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8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9" name="表格 58"/>
          <p:cNvGraphicFramePr>
            <a:graphicFrameLocks noGrp="1"/>
          </p:cNvGraphicFramePr>
          <p:nvPr/>
        </p:nvGraphicFramePr>
        <p:xfrm>
          <a:off x="7596188" y="4149725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6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3451" name="矩形 52"/>
          <p:cNvSpPr>
            <a:spLocks noChangeArrowheads="1"/>
          </p:cNvSpPr>
          <p:nvPr/>
        </p:nvSpPr>
        <p:spPr bwMode="auto">
          <a:xfrm>
            <a:off x="2700338" y="5013325"/>
            <a:ext cx="28733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b"/>
          <a:lstStyle/>
          <a:p>
            <a:r>
              <a:rPr kumimoji="0" lang="en-US" altLang="zh-TW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x</a:t>
            </a:r>
            <a:endParaRPr kumimoji="0" lang="zh-TW" altLang="en-US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53452" name="矩形 52"/>
          <p:cNvSpPr>
            <a:spLocks noChangeArrowheads="1"/>
          </p:cNvSpPr>
          <p:nvPr/>
        </p:nvSpPr>
        <p:spPr bwMode="auto">
          <a:xfrm>
            <a:off x="827088" y="4797425"/>
            <a:ext cx="43338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b"/>
          <a:lstStyle/>
          <a:p>
            <a:pPr algn="r"/>
            <a:r>
              <a:rPr kumimoji="0" lang="en-US" altLang="zh-TW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top</a:t>
            </a:r>
            <a:endParaRPr kumimoji="0" lang="zh-TW" altLang="en-US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53453" name="矩形 52"/>
          <p:cNvSpPr>
            <a:spLocks noChangeArrowheads="1"/>
          </p:cNvSpPr>
          <p:nvPr/>
        </p:nvSpPr>
        <p:spPr bwMode="auto">
          <a:xfrm>
            <a:off x="2700338" y="5589588"/>
            <a:ext cx="28733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b"/>
          <a:lstStyle/>
          <a:p>
            <a:r>
              <a:rPr kumimoji="0" lang="en-US" altLang="zh-TW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y</a:t>
            </a:r>
            <a:endParaRPr kumimoji="0" lang="zh-TW" altLang="en-US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graphicFrame>
        <p:nvGraphicFramePr>
          <p:cNvPr id="132" name="表格 131"/>
          <p:cNvGraphicFramePr>
            <a:graphicFrameLocks noGrp="1"/>
          </p:cNvGraphicFramePr>
          <p:nvPr/>
        </p:nvGraphicFramePr>
        <p:xfrm>
          <a:off x="2987675" y="5013325"/>
          <a:ext cx="28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 marL="90000" marR="90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3" name="表格 132"/>
          <p:cNvGraphicFramePr>
            <a:graphicFrameLocks noGrp="1"/>
          </p:cNvGraphicFramePr>
          <p:nvPr/>
        </p:nvGraphicFramePr>
        <p:xfrm>
          <a:off x="2987675" y="5589588"/>
          <a:ext cx="28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 marL="90000" marR="90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4" name="表格 133"/>
          <p:cNvGraphicFramePr>
            <a:graphicFrameLocks noGrp="1"/>
          </p:cNvGraphicFramePr>
          <p:nvPr/>
        </p:nvGraphicFramePr>
        <p:xfrm>
          <a:off x="1260475" y="4797425"/>
          <a:ext cx="28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 marL="90000" marR="90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5" name="表格 134"/>
          <p:cNvGraphicFramePr>
            <a:graphicFrameLocks noGrp="1"/>
          </p:cNvGraphicFramePr>
          <p:nvPr/>
        </p:nvGraphicFramePr>
        <p:xfrm>
          <a:off x="5580063" y="1700213"/>
          <a:ext cx="3456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2</a:t>
                      </a:r>
                      <a:endParaRPr lang="zh-TW" altLang="en-US" sz="1600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3</a:t>
                      </a:r>
                      <a:endParaRPr lang="zh-TW" altLang="en-US" sz="1600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4</a:t>
                      </a:r>
                      <a:endParaRPr lang="zh-TW" altLang="en-US" sz="1600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5</a:t>
                      </a:r>
                      <a:endParaRPr lang="zh-TW" altLang="en-US" sz="1600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6</a:t>
                      </a:r>
                      <a:endParaRPr lang="zh-TW" altLang="en-US" sz="1600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7</a:t>
                      </a:r>
                      <a:endParaRPr lang="zh-TW" altLang="en-US" sz="1600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8</a:t>
                      </a:r>
                      <a:endParaRPr lang="zh-TW" altLang="en-US" sz="1600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9</a:t>
                      </a:r>
                      <a:endParaRPr lang="zh-TW" altLang="en-US" sz="1600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10</a:t>
                      </a:r>
                      <a:endParaRPr lang="zh-TW" altLang="en-US" sz="1600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11</a:t>
                      </a:r>
                      <a:endParaRPr lang="zh-TW" altLang="en-US" sz="1600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3512" name="矩形 52"/>
          <p:cNvSpPr>
            <a:spLocks noChangeArrowheads="1"/>
          </p:cNvSpPr>
          <p:nvPr/>
        </p:nvSpPr>
        <p:spPr bwMode="auto">
          <a:xfrm>
            <a:off x="5148263" y="1989138"/>
            <a:ext cx="4318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b"/>
          <a:lstStyle/>
          <a:p>
            <a:pPr algn="r"/>
            <a:r>
              <a:rPr kumimoji="0" lang="en-US" altLang="zh-TW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out</a:t>
            </a:r>
            <a:endParaRPr kumimoji="0" lang="zh-TW" altLang="en-US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137" name="文字方塊 136"/>
          <p:cNvSpPr txBox="1"/>
          <p:nvPr/>
        </p:nvSpPr>
        <p:spPr>
          <a:xfrm>
            <a:off x="3563938" y="6165850"/>
            <a:ext cx="4608512" cy="431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rgbClr val="0000FF"/>
            </a:solidFill>
          </a:ln>
        </p:spPr>
        <p:txBody>
          <a:bodyPr anchor="ctr"/>
          <a:lstStyle/>
          <a:p>
            <a:pPr>
              <a:defRPr/>
            </a:pPr>
            <a:r>
              <a:rPr lang="en-US" altLang="zh-TW" sz="2000" dirty="0"/>
              <a:t>New class :  0  11  4  7 </a:t>
            </a:r>
            <a:endParaRPr lang="zh-TW" altLang="en-US" sz="2000" dirty="0"/>
          </a:p>
        </p:txBody>
      </p:sp>
      <p:cxnSp>
        <p:nvCxnSpPr>
          <p:cNvPr id="63" name="直線單箭頭接點 62"/>
          <p:cNvCxnSpPr/>
          <p:nvPr/>
        </p:nvCxnSpPr>
        <p:spPr>
          <a:xfrm flipV="1">
            <a:off x="1403350" y="4292600"/>
            <a:ext cx="2736850" cy="649288"/>
          </a:xfrm>
          <a:prstGeom prst="straightConnector1">
            <a:avLst/>
          </a:prstGeom>
          <a:ln w="19050">
            <a:solidFill>
              <a:srgbClr val="C0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/>
          <p:cNvCxnSpPr/>
          <p:nvPr/>
        </p:nvCxnSpPr>
        <p:spPr>
          <a:xfrm rot="10800000">
            <a:off x="684213" y="5589588"/>
            <a:ext cx="1295400" cy="1587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單箭頭接點 63"/>
          <p:cNvCxnSpPr/>
          <p:nvPr/>
        </p:nvCxnSpPr>
        <p:spPr>
          <a:xfrm rot="5400000" flipH="1" flipV="1">
            <a:off x="36513" y="4941888"/>
            <a:ext cx="1296987" cy="1587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單箭頭接點 65"/>
          <p:cNvCxnSpPr/>
          <p:nvPr/>
        </p:nvCxnSpPr>
        <p:spPr>
          <a:xfrm>
            <a:off x="684213" y="4292600"/>
            <a:ext cx="1150937" cy="1588"/>
          </a:xfrm>
          <a:prstGeom prst="straightConnector1">
            <a:avLst/>
          </a:prstGeom>
          <a:ln w="19050">
            <a:solidFill>
              <a:srgbClr val="C0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單箭頭接點 59"/>
          <p:cNvCxnSpPr/>
          <p:nvPr/>
        </p:nvCxnSpPr>
        <p:spPr>
          <a:xfrm flipV="1">
            <a:off x="3132138" y="4724400"/>
            <a:ext cx="1008062" cy="433388"/>
          </a:xfrm>
          <a:prstGeom prst="straightConnector1">
            <a:avLst/>
          </a:prstGeom>
          <a:ln w="19050">
            <a:solidFill>
              <a:srgbClr val="C0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單箭頭接點 61"/>
          <p:cNvCxnSpPr/>
          <p:nvPr/>
        </p:nvCxnSpPr>
        <p:spPr>
          <a:xfrm flipV="1">
            <a:off x="3132138" y="5589588"/>
            <a:ext cx="1008062" cy="144462"/>
          </a:xfrm>
          <a:prstGeom prst="straightConnector1">
            <a:avLst/>
          </a:prstGeom>
          <a:ln w="19050">
            <a:solidFill>
              <a:srgbClr val="C0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單箭頭接點 64"/>
          <p:cNvCxnSpPr/>
          <p:nvPr/>
        </p:nvCxnSpPr>
        <p:spPr>
          <a:xfrm rot="10800000">
            <a:off x="3995738" y="4581525"/>
            <a:ext cx="288925" cy="1588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單箭頭接點 67"/>
          <p:cNvCxnSpPr/>
          <p:nvPr/>
        </p:nvCxnSpPr>
        <p:spPr>
          <a:xfrm rot="5400000" flipH="1" flipV="1">
            <a:off x="3636169" y="4221957"/>
            <a:ext cx="720725" cy="1587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單箭頭接點 70"/>
          <p:cNvCxnSpPr/>
          <p:nvPr/>
        </p:nvCxnSpPr>
        <p:spPr>
          <a:xfrm rot="10800000">
            <a:off x="2266950" y="3860800"/>
            <a:ext cx="1728788" cy="1588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單箭頭接點 76"/>
          <p:cNvCxnSpPr/>
          <p:nvPr/>
        </p:nvCxnSpPr>
        <p:spPr>
          <a:xfrm rot="5400000">
            <a:off x="2051050" y="3933825"/>
            <a:ext cx="288925" cy="142875"/>
          </a:xfrm>
          <a:prstGeom prst="straightConnector1">
            <a:avLst/>
          </a:prstGeom>
          <a:ln w="19050">
            <a:solidFill>
              <a:srgbClr val="C0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7" name="表格 66"/>
          <p:cNvGraphicFramePr>
            <a:graphicFrameLocks noGrp="1"/>
          </p:cNvGraphicFramePr>
          <p:nvPr/>
        </p:nvGraphicFramePr>
        <p:xfrm>
          <a:off x="7740650" y="117475"/>
          <a:ext cx="864000" cy="1296000"/>
        </p:xfrm>
        <a:graphic>
          <a:graphicData uri="http://schemas.openxmlformats.org/drawingml/2006/table">
            <a:tbl>
              <a:tblPr firstRow="1" bandRow="1"/>
              <a:tblGrid>
                <a:gridCol w="8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>
                      <a:defPPr>
                        <a:defRPr lang="zh-TW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ctr"/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>
                      <a:defPPr>
                        <a:defRPr lang="zh-TW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ctr"/>
                      <a:r>
                        <a:rPr lang="en-US" altLang="zh-TW" sz="2000" b="1" dirty="0" smtClean="0">
                          <a:solidFill>
                            <a:srgbClr val="0000CC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7</a:t>
                      </a:r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>
                      <a:defPPr>
                        <a:defRPr lang="zh-TW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ctr"/>
                      <a:r>
                        <a:rPr lang="en-US" altLang="zh-TW" sz="2000" b="1" dirty="0" smtClean="0">
                          <a:solidFill>
                            <a:srgbClr val="0000CC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11</a:t>
                      </a:r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9" name="矩形 52"/>
          <p:cNvSpPr>
            <a:spLocks noChangeArrowheads="1"/>
          </p:cNvSpPr>
          <p:nvPr/>
        </p:nvSpPr>
        <p:spPr bwMode="auto">
          <a:xfrm>
            <a:off x="1115568" y="3429000"/>
            <a:ext cx="576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b" anchorCtr="0"/>
          <a:lstStyle/>
          <a:p>
            <a:pPr algn="r"/>
            <a:r>
              <a:rPr kumimoji="0" lang="en-US" altLang="zh-TW" i="1" dirty="0" err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seq</a:t>
            </a:r>
            <a:endParaRPr kumimoji="0" lang="zh-TW" altLang="en-US" i="1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內容版面配置區 1"/>
          <p:cNvSpPr>
            <a:spLocks noGrp="1"/>
          </p:cNvSpPr>
          <p:nvPr>
            <p:ph idx="1"/>
          </p:nvPr>
        </p:nvSpPr>
        <p:spPr>
          <a:xfrm>
            <a:off x="251460" y="260604"/>
            <a:ext cx="6768846" cy="2879725"/>
          </a:xfrm>
        </p:spPr>
        <p:txBody>
          <a:bodyPr/>
          <a:lstStyle/>
          <a:p>
            <a:pPr lvl="0">
              <a:lnSpc>
                <a:spcPts val="1800"/>
              </a:lnSpc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true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{</a:t>
            </a:r>
          </a:p>
          <a:p>
            <a:pPr lvl="0">
              <a:lnSpc>
                <a:spcPts val="18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x )</a:t>
            </a: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ts val="18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j = x-&gt;data;</a:t>
            </a:r>
          </a:p>
          <a:p>
            <a:pPr lvl="0">
              <a:lnSpc>
                <a:spcPts val="18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out[ j ] )</a:t>
            </a: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ts val="18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cout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&lt;&lt;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setw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( 5 ) &lt;&lt;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j;  out[ j ]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false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lnSpc>
                <a:spcPts val="18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y = x-&gt;link; x-&gt;link = top; top = x;  x = y;</a:t>
            </a:r>
          </a:p>
          <a:p>
            <a:pPr lvl="0">
              <a:lnSpc>
                <a:spcPts val="1800"/>
              </a:lnSpc>
            </a:pP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>
              <a:lnSpc>
                <a:spcPts val="18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else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x = x-&gt;link;</a:t>
            </a:r>
          </a:p>
          <a:p>
            <a:pPr lvl="0">
              <a:lnSpc>
                <a:spcPts val="1800"/>
              </a:lnSpc>
            </a:pP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>
              <a:lnSpc>
                <a:spcPts val="18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!top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break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lnSpc>
                <a:spcPts val="18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x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seq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top-&gt;data ];  top = top-&gt;link;</a:t>
            </a:r>
          </a:p>
          <a:p>
            <a:pPr lvl="0">
              <a:lnSpc>
                <a:spcPts val="18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sz="1800" b="1" dirty="0" smtClean="0">
              <a:latin typeface="Courier New" pitchFamily="49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1692275" y="2997200"/>
          <a:ext cx="6912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[0]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[1]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[2]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[3]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[4]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[5]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[6]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[7]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[8]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[9]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[10]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[11]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835150" y="4149725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11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1835150" y="5157788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4</a:t>
                      </a:r>
                      <a:endParaRPr lang="zh-TW" altLang="en-US" sz="1600" dirty="0"/>
                    </a:p>
                  </a:txBody>
                  <a:tcPr marL="90000" marR="90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90000" marR="90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2" name="直線單箭頭接點 21"/>
          <p:cNvCxnSpPr/>
          <p:nvPr/>
        </p:nvCxnSpPr>
        <p:spPr>
          <a:xfrm rot="5400000">
            <a:off x="1692276" y="3860800"/>
            <a:ext cx="576262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/>
          <p:nvPr/>
        </p:nvCxnSpPr>
        <p:spPr>
          <a:xfrm rot="5400000">
            <a:off x="3420270" y="3860006"/>
            <a:ext cx="576262" cy="3175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/>
          <p:nvPr/>
        </p:nvCxnSpPr>
        <p:spPr>
          <a:xfrm rot="5400000">
            <a:off x="3421062" y="4868863"/>
            <a:ext cx="576263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/>
          <p:nvPr/>
        </p:nvCxnSpPr>
        <p:spPr>
          <a:xfrm rot="5400000">
            <a:off x="3997326" y="3860800"/>
            <a:ext cx="576262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/>
          <p:nvPr/>
        </p:nvCxnSpPr>
        <p:spPr>
          <a:xfrm rot="5400000">
            <a:off x="5147470" y="3860006"/>
            <a:ext cx="576262" cy="3175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/>
          <p:nvPr/>
        </p:nvCxnSpPr>
        <p:spPr>
          <a:xfrm rot="5400000">
            <a:off x="6299995" y="3860006"/>
            <a:ext cx="576262" cy="3175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/>
          <p:nvPr/>
        </p:nvCxnSpPr>
        <p:spPr>
          <a:xfrm rot="5400000">
            <a:off x="8029576" y="3860800"/>
            <a:ext cx="576262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/>
          <p:nvPr/>
        </p:nvCxnSpPr>
        <p:spPr>
          <a:xfrm rot="5400000">
            <a:off x="2268538" y="3860800"/>
            <a:ext cx="576262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/>
          <p:nvPr/>
        </p:nvCxnSpPr>
        <p:spPr>
          <a:xfrm rot="5400000">
            <a:off x="2844801" y="3860800"/>
            <a:ext cx="576262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/>
          <p:nvPr/>
        </p:nvCxnSpPr>
        <p:spPr>
          <a:xfrm rot="5400000">
            <a:off x="4572001" y="3860800"/>
            <a:ext cx="576262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/>
          <p:nvPr/>
        </p:nvCxnSpPr>
        <p:spPr>
          <a:xfrm rot="5400000">
            <a:off x="5724526" y="3860800"/>
            <a:ext cx="576262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/>
          <p:nvPr/>
        </p:nvCxnSpPr>
        <p:spPr>
          <a:xfrm rot="5400000">
            <a:off x="6877051" y="3860800"/>
            <a:ext cx="576262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/>
          <p:nvPr/>
        </p:nvCxnSpPr>
        <p:spPr>
          <a:xfrm rot="5400000">
            <a:off x="7452519" y="3861594"/>
            <a:ext cx="57626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表格 39"/>
          <p:cNvGraphicFramePr>
            <a:graphicFrameLocks noGrp="1"/>
          </p:cNvGraphicFramePr>
          <p:nvPr/>
        </p:nvGraphicFramePr>
        <p:xfrm>
          <a:off x="2411413" y="4149725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3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1" name="表格 40"/>
          <p:cNvGraphicFramePr>
            <a:graphicFrameLocks noGrp="1"/>
          </p:cNvGraphicFramePr>
          <p:nvPr/>
        </p:nvGraphicFramePr>
        <p:xfrm>
          <a:off x="2987675" y="4149725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11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2" name="表格 41"/>
          <p:cNvGraphicFramePr>
            <a:graphicFrameLocks noGrp="1"/>
          </p:cNvGraphicFramePr>
          <p:nvPr/>
        </p:nvGraphicFramePr>
        <p:xfrm>
          <a:off x="3563938" y="4149725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5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3" name="表格 42"/>
          <p:cNvGraphicFramePr>
            <a:graphicFrameLocks noGrp="1"/>
          </p:cNvGraphicFramePr>
          <p:nvPr/>
        </p:nvGraphicFramePr>
        <p:xfrm>
          <a:off x="3563938" y="5157788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5" name="表格 44"/>
          <p:cNvGraphicFramePr>
            <a:graphicFrameLocks noGrp="1"/>
          </p:cNvGraphicFramePr>
          <p:nvPr/>
        </p:nvGraphicFramePr>
        <p:xfrm>
          <a:off x="4140200" y="4149725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7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6" name="表格 45"/>
          <p:cNvGraphicFramePr>
            <a:graphicFrameLocks noGrp="1"/>
          </p:cNvGraphicFramePr>
          <p:nvPr/>
        </p:nvGraphicFramePr>
        <p:xfrm>
          <a:off x="4140200" y="5157788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47" name="直線單箭頭接點 46"/>
          <p:cNvCxnSpPr/>
          <p:nvPr/>
        </p:nvCxnSpPr>
        <p:spPr>
          <a:xfrm rot="5400000">
            <a:off x="6300787" y="4868863"/>
            <a:ext cx="576263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表格 47"/>
          <p:cNvGraphicFramePr>
            <a:graphicFrameLocks noGrp="1"/>
          </p:cNvGraphicFramePr>
          <p:nvPr/>
        </p:nvGraphicFramePr>
        <p:xfrm>
          <a:off x="6443663" y="4149725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6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9" name="表格 48"/>
          <p:cNvGraphicFramePr>
            <a:graphicFrameLocks noGrp="1"/>
          </p:cNvGraphicFramePr>
          <p:nvPr/>
        </p:nvGraphicFramePr>
        <p:xfrm>
          <a:off x="6443663" y="5157788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9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50" name="直線單箭頭接點 49"/>
          <p:cNvCxnSpPr/>
          <p:nvPr/>
        </p:nvCxnSpPr>
        <p:spPr>
          <a:xfrm rot="16200000" flipH="1">
            <a:off x="8028781" y="4869657"/>
            <a:ext cx="576263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1" name="表格 50"/>
          <p:cNvGraphicFramePr>
            <a:graphicFrameLocks noGrp="1"/>
          </p:cNvGraphicFramePr>
          <p:nvPr/>
        </p:nvGraphicFramePr>
        <p:xfrm>
          <a:off x="8172450" y="4149725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2" name="表格 51"/>
          <p:cNvGraphicFramePr>
            <a:graphicFrameLocks noGrp="1"/>
          </p:cNvGraphicFramePr>
          <p:nvPr/>
        </p:nvGraphicFramePr>
        <p:xfrm>
          <a:off x="8172450" y="5157788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2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53" name="直線單箭頭接點 52"/>
          <p:cNvCxnSpPr/>
          <p:nvPr/>
        </p:nvCxnSpPr>
        <p:spPr>
          <a:xfrm rot="5400000">
            <a:off x="5148262" y="4868863"/>
            <a:ext cx="576263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4" name="表格 53"/>
          <p:cNvGraphicFramePr>
            <a:graphicFrameLocks noGrp="1"/>
          </p:cNvGraphicFramePr>
          <p:nvPr/>
        </p:nvGraphicFramePr>
        <p:xfrm>
          <a:off x="5292725" y="4149725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8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5" name="表格 54"/>
          <p:cNvGraphicFramePr>
            <a:graphicFrameLocks noGrp="1"/>
          </p:cNvGraphicFramePr>
          <p:nvPr/>
        </p:nvGraphicFramePr>
        <p:xfrm>
          <a:off x="5292725" y="5157788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6" name="表格 55"/>
          <p:cNvGraphicFramePr>
            <a:graphicFrameLocks noGrp="1"/>
          </p:cNvGraphicFramePr>
          <p:nvPr/>
        </p:nvGraphicFramePr>
        <p:xfrm>
          <a:off x="4716463" y="4149725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3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7" name="表格 56"/>
          <p:cNvGraphicFramePr>
            <a:graphicFrameLocks noGrp="1"/>
          </p:cNvGraphicFramePr>
          <p:nvPr/>
        </p:nvGraphicFramePr>
        <p:xfrm>
          <a:off x="5867400" y="4149725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4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8" name="表格 57"/>
          <p:cNvGraphicFramePr>
            <a:graphicFrameLocks noGrp="1"/>
          </p:cNvGraphicFramePr>
          <p:nvPr/>
        </p:nvGraphicFramePr>
        <p:xfrm>
          <a:off x="7019925" y="4149725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8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9" name="表格 58"/>
          <p:cNvGraphicFramePr>
            <a:graphicFrameLocks noGrp="1"/>
          </p:cNvGraphicFramePr>
          <p:nvPr/>
        </p:nvGraphicFramePr>
        <p:xfrm>
          <a:off x="7596188" y="4149725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6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4475" name="矩形 52"/>
          <p:cNvSpPr>
            <a:spLocks noChangeArrowheads="1"/>
          </p:cNvSpPr>
          <p:nvPr/>
        </p:nvSpPr>
        <p:spPr bwMode="auto">
          <a:xfrm>
            <a:off x="2700338" y="5013325"/>
            <a:ext cx="28733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b"/>
          <a:lstStyle/>
          <a:p>
            <a:r>
              <a:rPr kumimoji="0" lang="en-US" altLang="zh-TW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x</a:t>
            </a:r>
            <a:endParaRPr kumimoji="0" lang="zh-TW" altLang="en-US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54476" name="矩形 52"/>
          <p:cNvSpPr>
            <a:spLocks noChangeArrowheads="1"/>
          </p:cNvSpPr>
          <p:nvPr/>
        </p:nvSpPr>
        <p:spPr bwMode="auto">
          <a:xfrm>
            <a:off x="827088" y="4797425"/>
            <a:ext cx="43338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b"/>
          <a:lstStyle/>
          <a:p>
            <a:pPr algn="r"/>
            <a:r>
              <a:rPr kumimoji="0" lang="en-US" altLang="zh-TW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top</a:t>
            </a:r>
            <a:endParaRPr kumimoji="0" lang="zh-TW" altLang="en-US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54477" name="矩形 52"/>
          <p:cNvSpPr>
            <a:spLocks noChangeArrowheads="1"/>
          </p:cNvSpPr>
          <p:nvPr/>
        </p:nvSpPr>
        <p:spPr bwMode="auto">
          <a:xfrm>
            <a:off x="2700338" y="5589588"/>
            <a:ext cx="28733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b"/>
          <a:lstStyle/>
          <a:p>
            <a:r>
              <a:rPr kumimoji="0" lang="en-US" altLang="zh-TW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y</a:t>
            </a:r>
            <a:endParaRPr kumimoji="0" lang="zh-TW" altLang="en-US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graphicFrame>
        <p:nvGraphicFramePr>
          <p:cNvPr id="132" name="表格 131"/>
          <p:cNvGraphicFramePr>
            <a:graphicFrameLocks noGrp="1"/>
          </p:cNvGraphicFramePr>
          <p:nvPr/>
        </p:nvGraphicFramePr>
        <p:xfrm>
          <a:off x="2987675" y="5013325"/>
          <a:ext cx="28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 marL="90000" marR="90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3" name="表格 132"/>
          <p:cNvGraphicFramePr>
            <a:graphicFrameLocks noGrp="1"/>
          </p:cNvGraphicFramePr>
          <p:nvPr/>
        </p:nvGraphicFramePr>
        <p:xfrm>
          <a:off x="2987675" y="5589588"/>
          <a:ext cx="28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 marL="90000" marR="90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4" name="表格 133"/>
          <p:cNvGraphicFramePr>
            <a:graphicFrameLocks noGrp="1"/>
          </p:cNvGraphicFramePr>
          <p:nvPr/>
        </p:nvGraphicFramePr>
        <p:xfrm>
          <a:off x="1260475" y="4797425"/>
          <a:ext cx="28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 marL="90000" marR="90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5" name="表格 134"/>
          <p:cNvGraphicFramePr>
            <a:graphicFrameLocks noGrp="1"/>
          </p:cNvGraphicFramePr>
          <p:nvPr/>
        </p:nvGraphicFramePr>
        <p:xfrm>
          <a:off x="5580063" y="1700213"/>
          <a:ext cx="3456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2</a:t>
                      </a:r>
                      <a:endParaRPr lang="zh-TW" altLang="en-US" sz="1600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3</a:t>
                      </a:r>
                      <a:endParaRPr lang="zh-TW" altLang="en-US" sz="1600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4</a:t>
                      </a:r>
                      <a:endParaRPr lang="zh-TW" altLang="en-US" sz="1600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5</a:t>
                      </a:r>
                      <a:endParaRPr lang="zh-TW" altLang="en-US" sz="1600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6</a:t>
                      </a:r>
                      <a:endParaRPr lang="zh-TW" altLang="en-US" sz="1600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7</a:t>
                      </a:r>
                      <a:endParaRPr lang="zh-TW" altLang="en-US" sz="1600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8</a:t>
                      </a:r>
                      <a:endParaRPr lang="zh-TW" altLang="en-US" sz="1600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9</a:t>
                      </a:r>
                      <a:endParaRPr lang="zh-TW" altLang="en-US" sz="1600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10</a:t>
                      </a:r>
                      <a:endParaRPr lang="zh-TW" altLang="en-US" sz="1600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11</a:t>
                      </a:r>
                      <a:endParaRPr lang="zh-TW" altLang="en-US" sz="1600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4536" name="矩形 52"/>
          <p:cNvSpPr>
            <a:spLocks noChangeArrowheads="1"/>
          </p:cNvSpPr>
          <p:nvPr/>
        </p:nvSpPr>
        <p:spPr bwMode="auto">
          <a:xfrm>
            <a:off x="5148263" y="1989138"/>
            <a:ext cx="4318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b"/>
          <a:lstStyle/>
          <a:p>
            <a:pPr algn="r"/>
            <a:r>
              <a:rPr kumimoji="0" lang="en-US" altLang="zh-TW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out</a:t>
            </a:r>
            <a:endParaRPr kumimoji="0" lang="zh-TW" altLang="en-US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137" name="文字方塊 136"/>
          <p:cNvSpPr txBox="1"/>
          <p:nvPr/>
        </p:nvSpPr>
        <p:spPr>
          <a:xfrm>
            <a:off x="3563938" y="6165850"/>
            <a:ext cx="4608512" cy="431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rgbClr val="0000FF"/>
            </a:solidFill>
          </a:ln>
        </p:spPr>
        <p:txBody>
          <a:bodyPr anchor="ctr"/>
          <a:lstStyle/>
          <a:p>
            <a:pPr>
              <a:defRPr/>
            </a:pPr>
            <a:r>
              <a:rPr lang="en-US" altLang="zh-TW" sz="2000" dirty="0"/>
              <a:t>New class :  0  11  4  7 </a:t>
            </a:r>
            <a:endParaRPr lang="zh-TW" altLang="en-US" sz="2000" dirty="0"/>
          </a:p>
        </p:txBody>
      </p:sp>
      <p:cxnSp>
        <p:nvCxnSpPr>
          <p:cNvPr id="63" name="直線單箭頭接點 62"/>
          <p:cNvCxnSpPr/>
          <p:nvPr/>
        </p:nvCxnSpPr>
        <p:spPr>
          <a:xfrm flipV="1">
            <a:off x="1403350" y="4292600"/>
            <a:ext cx="2736850" cy="649288"/>
          </a:xfrm>
          <a:prstGeom prst="straightConnector1">
            <a:avLst/>
          </a:prstGeom>
          <a:ln w="19050">
            <a:solidFill>
              <a:srgbClr val="C0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/>
          <p:cNvCxnSpPr/>
          <p:nvPr/>
        </p:nvCxnSpPr>
        <p:spPr>
          <a:xfrm rot="10800000">
            <a:off x="684213" y="5589588"/>
            <a:ext cx="1295400" cy="1587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單箭頭接點 63"/>
          <p:cNvCxnSpPr/>
          <p:nvPr/>
        </p:nvCxnSpPr>
        <p:spPr>
          <a:xfrm rot="5400000" flipH="1" flipV="1">
            <a:off x="36513" y="4941888"/>
            <a:ext cx="1296987" cy="1587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單箭頭接點 65"/>
          <p:cNvCxnSpPr/>
          <p:nvPr/>
        </p:nvCxnSpPr>
        <p:spPr>
          <a:xfrm>
            <a:off x="684213" y="4292600"/>
            <a:ext cx="1150937" cy="1588"/>
          </a:xfrm>
          <a:prstGeom prst="straightConnector1">
            <a:avLst/>
          </a:prstGeom>
          <a:ln w="19050">
            <a:solidFill>
              <a:srgbClr val="C0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單箭頭接點 59"/>
          <p:cNvCxnSpPr/>
          <p:nvPr/>
        </p:nvCxnSpPr>
        <p:spPr>
          <a:xfrm>
            <a:off x="3132138" y="5157788"/>
            <a:ext cx="1008062" cy="142875"/>
          </a:xfrm>
          <a:prstGeom prst="straightConnector1">
            <a:avLst/>
          </a:prstGeom>
          <a:ln w="19050">
            <a:solidFill>
              <a:srgbClr val="C0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單箭頭接點 61"/>
          <p:cNvCxnSpPr/>
          <p:nvPr/>
        </p:nvCxnSpPr>
        <p:spPr>
          <a:xfrm flipV="1">
            <a:off x="3132138" y="5589588"/>
            <a:ext cx="1008062" cy="144462"/>
          </a:xfrm>
          <a:prstGeom prst="straightConnector1">
            <a:avLst/>
          </a:prstGeom>
          <a:ln w="19050">
            <a:solidFill>
              <a:srgbClr val="C0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單箭頭接點 64"/>
          <p:cNvCxnSpPr/>
          <p:nvPr/>
        </p:nvCxnSpPr>
        <p:spPr>
          <a:xfrm rot="10800000">
            <a:off x="3995738" y="4581525"/>
            <a:ext cx="288925" cy="1588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單箭頭接點 67"/>
          <p:cNvCxnSpPr/>
          <p:nvPr/>
        </p:nvCxnSpPr>
        <p:spPr>
          <a:xfrm rot="5400000" flipH="1" flipV="1">
            <a:off x="3636169" y="4221957"/>
            <a:ext cx="720725" cy="1587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單箭頭接點 70"/>
          <p:cNvCxnSpPr/>
          <p:nvPr/>
        </p:nvCxnSpPr>
        <p:spPr>
          <a:xfrm rot="10800000">
            <a:off x="2266950" y="3860800"/>
            <a:ext cx="1728788" cy="1588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單箭頭接點 76"/>
          <p:cNvCxnSpPr/>
          <p:nvPr/>
        </p:nvCxnSpPr>
        <p:spPr>
          <a:xfrm rot="5400000">
            <a:off x="2051050" y="3933825"/>
            <a:ext cx="288925" cy="142875"/>
          </a:xfrm>
          <a:prstGeom prst="straightConnector1">
            <a:avLst/>
          </a:prstGeom>
          <a:ln w="19050">
            <a:solidFill>
              <a:srgbClr val="C0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7" name="表格 66"/>
          <p:cNvGraphicFramePr>
            <a:graphicFrameLocks noGrp="1"/>
          </p:cNvGraphicFramePr>
          <p:nvPr/>
        </p:nvGraphicFramePr>
        <p:xfrm>
          <a:off x="7740650" y="117475"/>
          <a:ext cx="864000" cy="1296000"/>
        </p:xfrm>
        <a:graphic>
          <a:graphicData uri="http://schemas.openxmlformats.org/drawingml/2006/table">
            <a:tbl>
              <a:tblPr firstRow="1" bandRow="1"/>
              <a:tblGrid>
                <a:gridCol w="8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>
                      <a:defPPr>
                        <a:defRPr lang="zh-TW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ctr"/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>
                      <a:defPPr>
                        <a:defRPr lang="zh-TW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ctr"/>
                      <a:r>
                        <a:rPr lang="en-US" altLang="zh-TW" sz="2000" b="1" dirty="0" smtClean="0">
                          <a:solidFill>
                            <a:srgbClr val="0000CC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7</a:t>
                      </a:r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>
                      <a:defPPr>
                        <a:defRPr lang="zh-TW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ctr"/>
                      <a:r>
                        <a:rPr lang="en-US" altLang="zh-TW" sz="2000" b="1" dirty="0" smtClean="0">
                          <a:solidFill>
                            <a:srgbClr val="0000CC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11</a:t>
                      </a:r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9" name="矩形 52"/>
          <p:cNvSpPr>
            <a:spLocks noChangeArrowheads="1"/>
          </p:cNvSpPr>
          <p:nvPr/>
        </p:nvSpPr>
        <p:spPr bwMode="auto">
          <a:xfrm>
            <a:off x="1115568" y="3429000"/>
            <a:ext cx="576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b" anchorCtr="0"/>
          <a:lstStyle/>
          <a:p>
            <a:pPr algn="r"/>
            <a:r>
              <a:rPr kumimoji="0" lang="en-US" altLang="zh-TW" i="1" dirty="0" err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seq</a:t>
            </a:r>
            <a:endParaRPr kumimoji="0" lang="zh-TW" altLang="en-US" i="1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內容版面配置區 1"/>
          <p:cNvSpPr>
            <a:spLocks noGrp="1"/>
          </p:cNvSpPr>
          <p:nvPr>
            <p:ph idx="1"/>
          </p:nvPr>
        </p:nvSpPr>
        <p:spPr>
          <a:xfrm>
            <a:off x="251460" y="260604"/>
            <a:ext cx="6768846" cy="2879725"/>
          </a:xfrm>
        </p:spPr>
        <p:txBody>
          <a:bodyPr/>
          <a:lstStyle/>
          <a:p>
            <a:pPr lvl="0">
              <a:lnSpc>
                <a:spcPts val="1800"/>
              </a:lnSpc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true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{</a:t>
            </a:r>
          </a:p>
          <a:p>
            <a:pPr lvl="0">
              <a:lnSpc>
                <a:spcPts val="18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x )</a:t>
            </a: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ts val="18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j = x-&gt;data;</a:t>
            </a:r>
          </a:p>
          <a:p>
            <a:pPr lvl="0">
              <a:lnSpc>
                <a:spcPts val="18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out[ j ] )</a:t>
            </a: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ts val="18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cout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&lt;&lt;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setw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( 5 ) &lt;&lt;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j;  out[ j ]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false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lnSpc>
                <a:spcPts val="18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y = x-&gt;link; x-&gt;link = top; top = x;  x = y;</a:t>
            </a:r>
          </a:p>
          <a:p>
            <a:pPr lvl="0">
              <a:lnSpc>
                <a:spcPts val="1800"/>
              </a:lnSpc>
            </a:pP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>
              <a:lnSpc>
                <a:spcPts val="18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else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x = x-&gt;link;</a:t>
            </a:r>
          </a:p>
          <a:p>
            <a:pPr lvl="0">
              <a:lnSpc>
                <a:spcPts val="1800"/>
              </a:lnSpc>
            </a:pP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>
              <a:lnSpc>
                <a:spcPts val="18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!top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break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lnSpc>
                <a:spcPts val="18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x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seq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top-&gt;data ];  top = top-&gt;link;</a:t>
            </a:r>
          </a:p>
          <a:p>
            <a:pPr lvl="0">
              <a:lnSpc>
                <a:spcPts val="18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sz="1800" b="1" dirty="0" smtClean="0">
              <a:latin typeface="Courier New" pitchFamily="49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1692275" y="2997200"/>
          <a:ext cx="6912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[0]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[1]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[2]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[3]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[4]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[5]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[6]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[7]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[8]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[9]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[10]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[11]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835150" y="4149725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11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1835150" y="5157788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4</a:t>
                      </a:r>
                      <a:endParaRPr lang="zh-TW" altLang="en-US" sz="1600" dirty="0"/>
                    </a:p>
                  </a:txBody>
                  <a:tcPr marL="90000" marR="90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90000" marR="90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2" name="直線單箭頭接點 21"/>
          <p:cNvCxnSpPr/>
          <p:nvPr/>
        </p:nvCxnSpPr>
        <p:spPr>
          <a:xfrm rot="5400000">
            <a:off x="1692276" y="3860800"/>
            <a:ext cx="576262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/>
          <p:nvPr/>
        </p:nvCxnSpPr>
        <p:spPr>
          <a:xfrm rot="5400000">
            <a:off x="3420270" y="3860006"/>
            <a:ext cx="576262" cy="3175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/>
          <p:nvPr/>
        </p:nvCxnSpPr>
        <p:spPr>
          <a:xfrm rot="5400000">
            <a:off x="3421062" y="4868863"/>
            <a:ext cx="576263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/>
          <p:nvPr/>
        </p:nvCxnSpPr>
        <p:spPr>
          <a:xfrm rot="5400000">
            <a:off x="3997326" y="3860800"/>
            <a:ext cx="576262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/>
          <p:nvPr/>
        </p:nvCxnSpPr>
        <p:spPr>
          <a:xfrm rot="5400000">
            <a:off x="5147470" y="3860006"/>
            <a:ext cx="576262" cy="3175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/>
          <p:nvPr/>
        </p:nvCxnSpPr>
        <p:spPr>
          <a:xfrm rot="5400000">
            <a:off x="6299995" y="3860006"/>
            <a:ext cx="576262" cy="3175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/>
          <p:nvPr/>
        </p:nvCxnSpPr>
        <p:spPr>
          <a:xfrm rot="5400000">
            <a:off x="8029576" y="3860800"/>
            <a:ext cx="576262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/>
          <p:nvPr/>
        </p:nvCxnSpPr>
        <p:spPr>
          <a:xfrm rot="5400000">
            <a:off x="2268538" y="3860800"/>
            <a:ext cx="576262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/>
          <p:nvPr/>
        </p:nvCxnSpPr>
        <p:spPr>
          <a:xfrm rot="5400000">
            <a:off x="2844801" y="3860800"/>
            <a:ext cx="576262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/>
          <p:nvPr/>
        </p:nvCxnSpPr>
        <p:spPr>
          <a:xfrm rot="5400000">
            <a:off x="4572001" y="3860800"/>
            <a:ext cx="576262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/>
          <p:nvPr/>
        </p:nvCxnSpPr>
        <p:spPr>
          <a:xfrm rot="5400000">
            <a:off x="5724526" y="3860800"/>
            <a:ext cx="576262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/>
          <p:nvPr/>
        </p:nvCxnSpPr>
        <p:spPr>
          <a:xfrm rot="5400000">
            <a:off x="6877051" y="3860800"/>
            <a:ext cx="576262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/>
          <p:nvPr/>
        </p:nvCxnSpPr>
        <p:spPr>
          <a:xfrm rot="5400000">
            <a:off x="7452519" y="3861594"/>
            <a:ext cx="57626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表格 39"/>
          <p:cNvGraphicFramePr>
            <a:graphicFrameLocks noGrp="1"/>
          </p:cNvGraphicFramePr>
          <p:nvPr/>
        </p:nvGraphicFramePr>
        <p:xfrm>
          <a:off x="2411413" y="4149725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3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1" name="表格 40"/>
          <p:cNvGraphicFramePr>
            <a:graphicFrameLocks noGrp="1"/>
          </p:cNvGraphicFramePr>
          <p:nvPr/>
        </p:nvGraphicFramePr>
        <p:xfrm>
          <a:off x="2987675" y="4149725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11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2" name="表格 41"/>
          <p:cNvGraphicFramePr>
            <a:graphicFrameLocks noGrp="1"/>
          </p:cNvGraphicFramePr>
          <p:nvPr/>
        </p:nvGraphicFramePr>
        <p:xfrm>
          <a:off x="3563938" y="4149725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5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3" name="表格 42"/>
          <p:cNvGraphicFramePr>
            <a:graphicFrameLocks noGrp="1"/>
          </p:cNvGraphicFramePr>
          <p:nvPr/>
        </p:nvGraphicFramePr>
        <p:xfrm>
          <a:off x="3563938" y="5157788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5" name="表格 44"/>
          <p:cNvGraphicFramePr>
            <a:graphicFrameLocks noGrp="1"/>
          </p:cNvGraphicFramePr>
          <p:nvPr/>
        </p:nvGraphicFramePr>
        <p:xfrm>
          <a:off x="4140200" y="4149725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7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6" name="表格 45"/>
          <p:cNvGraphicFramePr>
            <a:graphicFrameLocks noGrp="1"/>
          </p:cNvGraphicFramePr>
          <p:nvPr/>
        </p:nvGraphicFramePr>
        <p:xfrm>
          <a:off x="4140200" y="5157788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47" name="直線單箭頭接點 46"/>
          <p:cNvCxnSpPr/>
          <p:nvPr/>
        </p:nvCxnSpPr>
        <p:spPr>
          <a:xfrm rot="5400000">
            <a:off x="6300787" y="4868863"/>
            <a:ext cx="576263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表格 47"/>
          <p:cNvGraphicFramePr>
            <a:graphicFrameLocks noGrp="1"/>
          </p:cNvGraphicFramePr>
          <p:nvPr/>
        </p:nvGraphicFramePr>
        <p:xfrm>
          <a:off x="6443663" y="4149725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6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9" name="表格 48"/>
          <p:cNvGraphicFramePr>
            <a:graphicFrameLocks noGrp="1"/>
          </p:cNvGraphicFramePr>
          <p:nvPr/>
        </p:nvGraphicFramePr>
        <p:xfrm>
          <a:off x="6443663" y="5157788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9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50" name="直線單箭頭接點 49"/>
          <p:cNvCxnSpPr/>
          <p:nvPr/>
        </p:nvCxnSpPr>
        <p:spPr>
          <a:xfrm rot="16200000" flipH="1">
            <a:off x="8028781" y="4869657"/>
            <a:ext cx="576263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1" name="表格 50"/>
          <p:cNvGraphicFramePr>
            <a:graphicFrameLocks noGrp="1"/>
          </p:cNvGraphicFramePr>
          <p:nvPr/>
        </p:nvGraphicFramePr>
        <p:xfrm>
          <a:off x="8172450" y="4149725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2" name="表格 51"/>
          <p:cNvGraphicFramePr>
            <a:graphicFrameLocks noGrp="1"/>
          </p:cNvGraphicFramePr>
          <p:nvPr/>
        </p:nvGraphicFramePr>
        <p:xfrm>
          <a:off x="8172450" y="5157788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2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53" name="直線單箭頭接點 52"/>
          <p:cNvCxnSpPr/>
          <p:nvPr/>
        </p:nvCxnSpPr>
        <p:spPr>
          <a:xfrm rot="5400000">
            <a:off x="5148262" y="4868863"/>
            <a:ext cx="576263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4" name="表格 53"/>
          <p:cNvGraphicFramePr>
            <a:graphicFrameLocks noGrp="1"/>
          </p:cNvGraphicFramePr>
          <p:nvPr/>
        </p:nvGraphicFramePr>
        <p:xfrm>
          <a:off x="5292725" y="4149725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8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5" name="表格 54"/>
          <p:cNvGraphicFramePr>
            <a:graphicFrameLocks noGrp="1"/>
          </p:cNvGraphicFramePr>
          <p:nvPr/>
        </p:nvGraphicFramePr>
        <p:xfrm>
          <a:off x="5292725" y="5157788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6" name="表格 55"/>
          <p:cNvGraphicFramePr>
            <a:graphicFrameLocks noGrp="1"/>
          </p:cNvGraphicFramePr>
          <p:nvPr/>
        </p:nvGraphicFramePr>
        <p:xfrm>
          <a:off x="4716463" y="4149725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3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7" name="表格 56"/>
          <p:cNvGraphicFramePr>
            <a:graphicFrameLocks noGrp="1"/>
          </p:cNvGraphicFramePr>
          <p:nvPr/>
        </p:nvGraphicFramePr>
        <p:xfrm>
          <a:off x="5867400" y="4149725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4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8" name="表格 57"/>
          <p:cNvGraphicFramePr>
            <a:graphicFrameLocks noGrp="1"/>
          </p:cNvGraphicFramePr>
          <p:nvPr/>
        </p:nvGraphicFramePr>
        <p:xfrm>
          <a:off x="7019925" y="4149725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8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9" name="表格 58"/>
          <p:cNvGraphicFramePr>
            <a:graphicFrameLocks noGrp="1"/>
          </p:cNvGraphicFramePr>
          <p:nvPr/>
        </p:nvGraphicFramePr>
        <p:xfrm>
          <a:off x="7596188" y="4149725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6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5499" name="矩形 52"/>
          <p:cNvSpPr>
            <a:spLocks noChangeArrowheads="1"/>
          </p:cNvSpPr>
          <p:nvPr/>
        </p:nvSpPr>
        <p:spPr bwMode="auto">
          <a:xfrm>
            <a:off x="2700338" y="5013325"/>
            <a:ext cx="28733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b"/>
          <a:lstStyle/>
          <a:p>
            <a:r>
              <a:rPr kumimoji="0" lang="en-US" altLang="zh-TW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x</a:t>
            </a:r>
            <a:endParaRPr kumimoji="0" lang="zh-TW" altLang="en-US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55500" name="矩形 52"/>
          <p:cNvSpPr>
            <a:spLocks noChangeArrowheads="1"/>
          </p:cNvSpPr>
          <p:nvPr/>
        </p:nvSpPr>
        <p:spPr bwMode="auto">
          <a:xfrm>
            <a:off x="827088" y="4797425"/>
            <a:ext cx="43338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b"/>
          <a:lstStyle/>
          <a:p>
            <a:pPr algn="r"/>
            <a:r>
              <a:rPr kumimoji="0" lang="en-US" altLang="zh-TW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top</a:t>
            </a:r>
            <a:endParaRPr kumimoji="0" lang="zh-TW" altLang="en-US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55501" name="矩形 52"/>
          <p:cNvSpPr>
            <a:spLocks noChangeArrowheads="1"/>
          </p:cNvSpPr>
          <p:nvPr/>
        </p:nvSpPr>
        <p:spPr bwMode="auto">
          <a:xfrm>
            <a:off x="2700338" y="5589588"/>
            <a:ext cx="28733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b"/>
          <a:lstStyle/>
          <a:p>
            <a:r>
              <a:rPr kumimoji="0" lang="en-US" altLang="zh-TW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y</a:t>
            </a:r>
            <a:endParaRPr kumimoji="0" lang="zh-TW" altLang="en-US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graphicFrame>
        <p:nvGraphicFramePr>
          <p:cNvPr id="132" name="表格 131"/>
          <p:cNvGraphicFramePr>
            <a:graphicFrameLocks noGrp="1"/>
          </p:cNvGraphicFramePr>
          <p:nvPr/>
        </p:nvGraphicFramePr>
        <p:xfrm>
          <a:off x="2987675" y="5013325"/>
          <a:ext cx="28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 marL="90000" marR="90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3" name="表格 132"/>
          <p:cNvGraphicFramePr>
            <a:graphicFrameLocks noGrp="1"/>
          </p:cNvGraphicFramePr>
          <p:nvPr/>
        </p:nvGraphicFramePr>
        <p:xfrm>
          <a:off x="2987675" y="5589588"/>
          <a:ext cx="28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 marL="90000" marR="90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4" name="表格 133"/>
          <p:cNvGraphicFramePr>
            <a:graphicFrameLocks noGrp="1"/>
          </p:cNvGraphicFramePr>
          <p:nvPr/>
        </p:nvGraphicFramePr>
        <p:xfrm>
          <a:off x="1260475" y="4797425"/>
          <a:ext cx="28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 marL="90000" marR="90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5" name="表格 134"/>
          <p:cNvGraphicFramePr>
            <a:graphicFrameLocks noGrp="1"/>
          </p:cNvGraphicFramePr>
          <p:nvPr/>
        </p:nvGraphicFramePr>
        <p:xfrm>
          <a:off x="5580063" y="1700213"/>
          <a:ext cx="3456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2</a:t>
                      </a:r>
                      <a:endParaRPr lang="zh-TW" altLang="en-US" sz="1600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3</a:t>
                      </a:r>
                      <a:endParaRPr lang="zh-TW" altLang="en-US" sz="1600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4</a:t>
                      </a:r>
                      <a:endParaRPr lang="zh-TW" altLang="en-US" sz="1600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5</a:t>
                      </a:r>
                      <a:endParaRPr lang="zh-TW" altLang="en-US" sz="1600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6</a:t>
                      </a:r>
                      <a:endParaRPr lang="zh-TW" altLang="en-US" sz="1600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7</a:t>
                      </a:r>
                      <a:endParaRPr lang="zh-TW" altLang="en-US" sz="1600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8</a:t>
                      </a:r>
                      <a:endParaRPr lang="zh-TW" altLang="en-US" sz="1600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9</a:t>
                      </a:r>
                      <a:endParaRPr lang="zh-TW" altLang="en-US" sz="1600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10</a:t>
                      </a:r>
                      <a:endParaRPr lang="zh-TW" altLang="en-US" sz="1600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11</a:t>
                      </a:r>
                      <a:endParaRPr lang="zh-TW" altLang="en-US" sz="1600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5560" name="矩形 52"/>
          <p:cNvSpPr>
            <a:spLocks noChangeArrowheads="1"/>
          </p:cNvSpPr>
          <p:nvPr/>
        </p:nvSpPr>
        <p:spPr bwMode="auto">
          <a:xfrm>
            <a:off x="5148263" y="1989138"/>
            <a:ext cx="4318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b"/>
          <a:lstStyle/>
          <a:p>
            <a:pPr algn="r"/>
            <a:r>
              <a:rPr kumimoji="0" lang="en-US" altLang="zh-TW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out</a:t>
            </a:r>
            <a:endParaRPr kumimoji="0" lang="zh-TW" altLang="en-US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137" name="文字方塊 136"/>
          <p:cNvSpPr txBox="1"/>
          <p:nvPr/>
        </p:nvSpPr>
        <p:spPr>
          <a:xfrm>
            <a:off x="3563938" y="6165850"/>
            <a:ext cx="4608512" cy="431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rgbClr val="0000FF"/>
            </a:solidFill>
          </a:ln>
        </p:spPr>
        <p:txBody>
          <a:bodyPr anchor="ctr"/>
          <a:lstStyle/>
          <a:p>
            <a:pPr>
              <a:defRPr/>
            </a:pPr>
            <a:r>
              <a:rPr lang="en-US" altLang="zh-TW" sz="2000" dirty="0"/>
              <a:t>New class :  0  11  4  7 </a:t>
            </a:r>
            <a:endParaRPr lang="zh-TW" altLang="en-US" sz="2000" dirty="0"/>
          </a:p>
        </p:txBody>
      </p:sp>
      <p:cxnSp>
        <p:nvCxnSpPr>
          <p:cNvPr id="63" name="直線單箭頭接點 62"/>
          <p:cNvCxnSpPr/>
          <p:nvPr/>
        </p:nvCxnSpPr>
        <p:spPr>
          <a:xfrm flipV="1">
            <a:off x="1403350" y="4292600"/>
            <a:ext cx="2736850" cy="649288"/>
          </a:xfrm>
          <a:prstGeom prst="straightConnector1">
            <a:avLst/>
          </a:prstGeom>
          <a:ln w="19050">
            <a:solidFill>
              <a:srgbClr val="C0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/>
          <p:cNvCxnSpPr/>
          <p:nvPr/>
        </p:nvCxnSpPr>
        <p:spPr>
          <a:xfrm rot="10800000">
            <a:off x="684213" y="5589588"/>
            <a:ext cx="1295400" cy="1587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單箭頭接點 63"/>
          <p:cNvCxnSpPr/>
          <p:nvPr/>
        </p:nvCxnSpPr>
        <p:spPr>
          <a:xfrm rot="5400000" flipH="1" flipV="1">
            <a:off x="36513" y="4941888"/>
            <a:ext cx="1296987" cy="1587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單箭頭接點 65"/>
          <p:cNvCxnSpPr/>
          <p:nvPr/>
        </p:nvCxnSpPr>
        <p:spPr>
          <a:xfrm>
            <a:off x="684213" y="4292600"/>
            <a:ext cx="1150937" cy="1588"/>
          </a:xfrm>
          <a:prstGeom prst="straightConnector1">
            <a:avLst/>
          </a:prstGeom>
          <a:ln w="19050">
            <a:solidFill>
              <a:srgbClr val="C0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單箭頭接點 61"/>
          <p:cNvCxnSpPr/>
          <p:nvPr/>
        </p:nvCxnSpPr>
        <p:spPr>
          <a:xfrm flipV="1">
            <a:off x="3132138" y="5589588"/>
            <a:ext cx="1008062" cy="144462"/>
          </a:xfrm>
          <a:prstGeom prst="straightConnector1">
            <a:avLst/>
          </a:prstGeom>
          <a:ln w="19050">
            <a:solidFill>
              <a:srgbClr val="C0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單箭頭接點 64"/>
          <p:cNvCxnSpPr/>
          <p:nvPr/>
        </p:nvCxnSpPr>
        <p:spPr>
          <a:xfrm rot="10800000">
            <a:off x="3995738" y="4581525"/>
            <a:ext cx="288925" cy="1588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單箭頭接點 67"/>
          <p:cNvCxnSpPr/>
          <p:nvPr/>
        </p:nvCxnSpPr>
        <p:spPr>
          <a:xfrm rot="5400000" flipH="1" flipV="1">
            <a:off x="3636169" y="4221957"/>
            <a:ext cx="720725" cy="1587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單箭頭接點 70"/>
          <p:cNvCxnSpPr/>
          <p:nvPr/>
        </p:nvCxnSpPr>
        <p:spPr>
          <a:xfrm rot="10800000">
            <a:off x="2266950" y="3860800"/>
            <a:ext cx="1728788" cy="1588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單箭頭接點 76"/>
          <p:cNvCxnSpPr/>
          <p:nvPr/>
        </p:nvCxnSpPr>
        <p:spPr>
          <a:xfrm rot="5400000">
            <a:off x="2051050" y="3933825"/>
            <a:ext cx="288925" cy="142875"/>
          </a:xfrm>
          <a:prstGeom prst="straightConnector1">
            <a:avLst/>
          </a:prstGeom>
          <a:ln w="19050">
            <a:solidFill>
              <a:srgbClr val="C0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0" name="表格 59"/>
          <p:cNvGraphicFramePr>
            <a:graphicFrameLocks noGrp="1"/>
          </p:cNvGraphicFramePr>
          <p:nvPr/>
        </p:nvGraphicFramePr>
        <p:xfrm>
          <a:off x="7740650" y="117475"/>
          <a:ext cx="864000" cy="1296000"/>
        </p:xfrm>
        <a:graphic>
          <a:graphicData uri="http://schemas.openxmlformats.org/drawingml/2006/table">
            <a:tbl>
              <a:tblPr firstRow="1" bandRow="1"/>
              <a:tblGrid>
                <a:gridCol w="8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>
                      <a:defPPr>
                        <a:defRPr lang="zh-TW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ctr"/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>
                      <a:defPPr>
                        <a:defRPr lang="zh-TW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ctr"/>
                      <a:r>
                        <a:rPr lang="en-US" altLang="zh-TW" sz="2000" b="1" dirty="0" smtClean="0">
                          <a:solidFill>
                            <a:srgbClr val="0000CC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7</a:t>
                      </a:r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>
                      <a:defPPr>
                        <a:defRPr lang="zh-TW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ctr"/>
                      <a:r>
                        <a:rPr lang="en-US" altLang="zh-TW" sz="2000" b="1" dirty="0" smtClean="0">
                          <a:solidFill>
                            <a:srgbClr val="0000CC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11</a:t>
                      </a:r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7" name="矩形 52"/>
          <p:cNvSpPr>
            <a:spLocks noChangeArrowheads="1"/>
          </p:cNvSpPr>
          <p:nvPr/>
        </p:nvSpPr>
        <p:spPr bwMode="auto">
          <a:xfrm>
            <a:off x="1115568" y="3429000"/>
            <a:ext cx="576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b" anchorCtr="0"/>
          <a:lstStyle/>
          <a:p>
            <a:pPr algn="r"/>
            <a:r>
              <a:rPr kumimoji="0" lang="en-US" altLang="zh-TW" i="1" dirty="0" err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seq</a:t>
            </a:r>
            <a:endParaRPr kumimoji="0" lang="zh-TW" altLang="en-US" i="1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內容版面配置區 1"/>
          <p:cNvSpPr>
            <a:spLocks noGrp="1"/>
          </p:cNvSpPr>
          <p:nvPr>
            <p:ph idx="1"/>
          </p:nvPr>
        </p:nvSpPr>
        <p:spPr>
          <a:xfrm>
            <a:off x="251460" y="260604"/>
            <a:ext cx="6768846" cy="2879725"/>
          </a:xfrm>
        </p:spPr>
        <p:txBody>
          <a:bodyPr/>
          <a:lstStyle/>
          <a:p>
            <a:pPr lvl="0">
              <a:lnSpc>
                <a:spcPts val="1800"/>
              </a:lnSpc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true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{</a:t>
            </a:r>
          </a:p>
          <a:p>
            <a:pPr lvl="0">
              <a:lnSpc>
                <a:spcPts val="18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x )</a:t>
            </a: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ts val="18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j = x-&gt;data;</a:t>
            </a:r>
          </a:p>
          <a:p>
            <a:pPr lvl="0">
              <a:lnSpc>
                <a:spcPts val="18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out[ j ] )</a:t>
            </a: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ts val="18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cout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&lt;&lt;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setw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( 5 ) &lt;&lt;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j;  out[ j ]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false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lnSpc>
                <a:spcPts val="18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y = x-&gt;link; x-&gt;link = top; top = x;  x = y;</a:t>
            </a:r>
          </a:p>
          <a:p>
            <a:pPr lvl="0">
              <a:lnSpc>
                <a:spcPts val="1800"/>
              </a:lnSpc>
            </a:pP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>
              <a:lnSpc>
                <a:spcPts val="18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else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x = x-&gt;link;</a:t>
            </a:r>
          </a:p>
          <a:p>
            <a:pPr lvl="0">
              <a:lnSpc>
                <a:spcPts val="1800"/>
              </a:lnSpc>
            </a:pP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>
              <a:lnSpc>
                <a:spcPts val="18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!top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break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lnSpc>
                <a:spcPts val="18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x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seq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top-&gt;data ];  top = top-&gt;link;</a:t>
            </a:r>
          </a:p>
          <a:p>
            <a:pPr lvl="0">
              <a:lnSpc>
                <a:spcPts val="18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sz="1800" b="1" dirty="0" smtClean="0">
              <a:latin typeface="Courier New" pitchFamily="49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1692275" y="2997200"/>
          <a:ext cx="6912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[0]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[1]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[2]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[3]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[4]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[5]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[6]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[7]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[8]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[9]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[10]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[11]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835150" y="4149725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11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1835150" y="5157788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4</a:t>
                      </a:r>
                      <a:endParaRPr lang="zh-TW" altLang="en-US" sz="1600" dirty="0"/>
                    </a:p>
                  </a:txBody>
                  <a:tcPr marL="90000" marR="90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90000" marR="90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2" name="直線單箭頭接點 21"/>
          <p:cNvCxnSpPr/>
          <p:nvPr/>
        </p:nvCxnSpPr>
        <p:spPr>
          <a:xfrm rot="5400000">
            <a:off x="1692276" y="3860800"/>
            <a:ext cx="576262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/>
          <p:nvPr/>
        </p:nvCxnSpPr>
        <p:spPr>
          <a:xfrm rot="5400000">
            <a:off x="3420270" y="3860006"/>
            <a:ext cx="576262" cy="3175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/>
          <p:nvPr/>
        </p:nvCxnSpPr>
        <p:spPr>
          <a:xfrm rot="5400000">
            <a:off x="3421062" y="4868863"/>
            <a:ext cx="576263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/>
          <p:nvPr/>
        </p:nvCxnSpPr>
        <p:spPr>
          <a:xfrm rot="5400000">
            <a:off x="3997326" y="3860800"/>
            <a:ext cx="576262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/>
          <p:nvPr/>
        </p:nvCxnSpPr>
        <p:spPr>
          <a:xfrm rot="5400000">
            <a:off x="5147470" y="3860006"/>
            <a:ext cx="576262" cy="3175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/>
          <p:nvPr/>
        </p:nvCxnSpPr>
        <p:spPr>
          <a:xfrm rot="5400000">
            <a:off x="6299995" y="3860006"/>
            <a:ext cx="576262" cy="3175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/>
          <p:nvPr/>
        </p:nvCxnSpPr>
        <p:spPr>
          <a:xfrm rot="5400000">
            <a:off x="8029576" y="3860800"/>
            <a:ext cx="576262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/>
          <p:nvPr/>
        </p:nvCxnSpPr>
        <p:spPr>
          <a:xfrm rot="5400000">
            <a:off x="2268538" y="3860800"/>
            <a:ext cx="576262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/>
          <p:nvPr/>
        </p:nvCxnSpPr>
        <p:spPr>
          <a:xfrm rot="5400000">
            <a:off x="2844801" y="3860800"/>
            <a:ext cx="576262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/>
          <p:nvPr/>
        </p:nvCxnSpPr>
        <p:spPr>
          <a:xfrm rot="5400000">
            <a:off x="4572001" y="3860800"/>
            <a:ext cx="576262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/>
          <p:nvPr/>
        </p:nvCxnSpPr>
        <p:spPr>
          <a:xfrm rot="5400000">
            <a:off x="5724526" y="3860800"/>
            <a:ext cx="576262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/>
          <p:nvPr/>
        </p:nvCxnSpPr>
        <p:spPr>
          <a:xfrm rot="5400000">
            <a:off x="6877051" y="3860800"/>
            <a:ext cx="576262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/>
          <p:nvPr/>
        </p:nvCxnSpPr>
        <p:spPr>
          <a:xfrm rot="5400000">
            <a:off x="7452519" y="3861594"/>
            <a:ext cx="57626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表格 39"/>
          <p:cNvGraphicFramePr>
            <a:graphicFrameLocks noGrp="1"/>
          </p:cNvGraphicFramePr>
          <p:nvPr/>
        </p:nvGraphicFramePr>
        <p:xfrm>
          <a:off x="2411413" y="4149725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3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1" name="表格 40"/>
          <p:cNvGraphicFramePr>
            <a:graphicFrameLocks noGrp="1"/>
          </p:cNvGraphicFramePr>
          <p:nvPr/>
        </p:nvGraphicFramePr>
        <p:xfrm>
          <a:off x="2987675" y="4149725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11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2" name="表格 41"/>
          <p:cNvGraphicFramePr>
            <a:graphicFrameLocks noGrp="1"/>
          </p:cNvGraphicFramePr>
          <p:nvPr/>
        </p:nvGraphicFramePr>
        <p:xfrm>
          <a:off x="3563938" y="4149725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5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3" name="表格 42"/>
          <p:cNvGraphicFramePr>
            <a:graphicFrameLocks noGrp="1"/>
          </p:cNvGraphicFramePr>
          <p:nvPr/>
        </p:nvGraphicFramePr>
        <p:xfrm>
          <a:off x="3563938" y="5157788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5" name="表格 44"/>
          <p:cNvGraphicFramePr>
            <a:graphicFrameLocks noGrp="1"/>
          </p:cNvGraphicFramePr>
          <p:nvPr/>
        </p:nvGraphicFramePr>
        <p:xfrm>
          <a:off x="4140200" y="4149725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7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6" name="表格 45"/>
          <p:cNvGraphicFramePr>
            <a:graphicFrameLocks noGrp="1"/>
          </p:cNvGraphicFramePr>
          <p:nvPr/>
        </p:nvGraphicFramePr>
        <p:xfrm>
          <a:off x="4140200" y="5157788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47" name="直線單箭頭接點 46"/>
          <p:cNvCxnSpPr/>
          <p:nvPr/>
        </p:nvCxnSpPr>
        <p:spPr>
          <a:xfrm rot="5400000">
            <a:off x="6300787" y="4868863"/>
            <a:ext cx="576263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表格 47"/>
          <p:cNvGraphicFramePr>
            <a:graphicFrameLocks noGrp="1"/>
          </p:cNvGraphicFramePr>
          <p:nvPr/>
        </p:nvGraphicFramePr>
        <p:xfrm>
          <a:off x="6443663" y="4149725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6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9" name="表格 48"/>
          <p:cNvGraphicFramePr>
            <a:graphicFrameLocks noGrp="1"/>
          </p:cNvGraphicFramePr>
          <p:nvPr/>
        </p:nvGraphicFramePr>
        <p:xfrm>
          <a:off x="6443663" y="5157788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9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50" name="直線單箭頭接點 49"/>
          <p:cNvCxnSpPr/>
          <p:nvPr/>
        </p:nvCxnSpPr>
        <p:spPr>
          <a:xfrm rot="16200000" flipH="1">
            <a:off x="8028781" y="4869657"/>
            <a:ext cx="576263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1" name="表格 50"/>
          <p:cNvGraphicFramePr>
            <a:graphicFrameLocks noGrp="1"/>
          </p:cNvGraphicFramePr>
          <p:nvPr/>
        </p:nvGraphicFramePr>
        <p:xfrm>
          <a:off x="8172450" y="4149725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2" name="表格 51"/>
          <p:cNvGraphicFramePr>
            <a:graphicFrameLocks noGrp="1"/>
          </p:cNvGraphicFramePr>
          <p:nvPr/>
        </p:nvGraphicFramePr>
        <p:xfrm>
          <a:off x="8172450" y="5157788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2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53" name="直線單箭頭接點 52"/>
          <p:cNvCxnSpPr/>
          <p:nvPr/>
        </p:nvCxnSpPr>
        <p:spPr>
          <a:xfrm rot="5400000">
            <a:off x="5148262" y="4868863"/>
            <a:ext cx="576263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4" name="表格 53"/>
          <p:cNvGraphicFramePr>
            <a:graphicFrameLocks noGrp="1"/>
          </p:cNvGraphicFramePr>
          <p:nvPr/>
        </p:nvGraphicFramePr>
        <p:xfrm>
          <a:off x="5292725" y="4149725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8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5" name="表格 54"/>
          <p:cNvGraphicFramePr>
            <a:graphicFrameLocks noGrp="1"/>
          </p:cNvGraphicFramePr>
          <p:nvPr/>
        </p:nvGraphicFramePr>
        <p:xfrm>
          <a:off x="5292725" y="5157788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6" name="表格 55"/>
          <p:cNvGraphicFramePr>
            <a:graphicFrameLocks noGrp="1"/>
          </p:cNvGraphicFramePr>
          <p:nvPr/>
        </p:nvGraphicFramePr>
        <p:xfrm>
          <a:off x="4716463" y="4149725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3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7" name="表格 56"/>
          <p:cNvGraphicFramePr>
            <a:graphicFrameLocks noGrp="1"/>
          </p:cNvGraphicFramePr>
          <p:nvPr/>
        </p:nvGraphicFramePr>
        <p:xfrm>
          <a:off x="5867400" y="4149725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4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8" name="表格 57"/>
          <p:cNvGraphicFramePr>
            <a:graphicFrameLocks noGrp="1"/>
          </p:cNvGraphicFramePr>
          <p:nvPr/>
        </p:nvGraphicFramePr>
        <p:xfrm>
          <a:off x="7019925" y="4149725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8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9" name="表格 58"/>
          <p:cNvGraphicFramePr>
            <a:graphicFrameLocks noGrp="1"/>
          </p:cNvGraphicFramePr>
          <p:nvPr/>
        </p:nvGraphicFramePr>
        <p:xfrm>
          <a:off x="7596188" y="4149725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6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6523" name="矩形 52"/>
          <p:cNvSpPr>
            <a:spLocks noChangeArrowheads="1"/>
          </p:cNvSpPr>
          <p:nvPr/>
        </p:nvSpPr>
        <p:spPr bwMode="auto">
          <a:xfrm>
            <a:off x="4573588" y="5013325"/>
            <a:ext cx="28733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b"/>
          <a:lstStyle/>
          <a:p>
            <a:r>
              <a:rPr kumimoji="0" lang="en-US" altLang="zh-TW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x</a:t>
            </a:r>
            <a:endParaRPr kumimoji="0" lang="zh-TW" altLang="en-US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56524" name="矩形 52"/>
          <p:cNvSpPr>
            <a:spLocks noChangeArrowheads="1"/>
          </p:cNvSpPr>
          <p:nvPr/>
        </p:nvSpPr>
        <p:spPr bwMode="auto">
          <a:xfrm>
            <a:off x="827088" y="4797425"/>
            <a:ext cx="43338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b"/>
          <a:lstStyle/>
          <a:p>
            <a:pPr algn="r"/>
            <a:r>
              <a:rPr kumimoji="0" lang="en-US" altLang="zh-TW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top</a:t>
            </a:r>
            <a:endParaRPr kumimoji="0" lang="zh-TW" altLang="en-US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graphicFrame>
        <p:nvGraphicFramePr>
          <p:cNvPr id="132" name="表格 131"/>
          <p:cNvGraphicFramePr>
            <a:graphicFrameLocks noGrp="1"/>
          </p:cNvGraphicFramePr>
          <p:nvPr/>
        </p:nvGraphicFramePr>
        <p:xfrm>
          <a:off x="4860925" y="5013325"/>
          <a:ext cx="28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 marL="90000" marR="90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4" name="表格 133"/>
          <p:cNvGraphicFramePr>
            <a:graphicFrameLocks noGrp="1"/>
          </p:cNvGraphicFramePr>
          <p:nvPr/>
        </p:nvGraphicFramePr>
        <p:xfrm>
          <a:off x="1260475" y="4797425"/>
          <a:ext cx="28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 marL="90000" marR="90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5" name="表格 134"/>
          <p:cNvGraphicFramePr>
            <a:graphicFrameLocks noGrp="1"/>
          </p:cNvGraphicFramePr>
          <p:nvPr/>
        </p:nvGraphicFramePr>
        <p:xfrm>
          <a:off x="5580063" y="1700213"/>
          <a:ext cx="3456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2</a:t>
                      </a:r>
                      <a:endParaRPr lang="zh-TW" altLang="en-US" sz="1600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3</a:t>
                      </a:r>
                      <a:endParaRPr lang="zh-TW" altLang="en-US" sz="1600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4</a:t>
                      </a:r>
                      <a:endParaRPr lang="zh-TW" altLang="en-US" sz="1600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5</a:t>
                      </a:r>
                      <a:endParaRPr lang="zh-TW" altLang="en-US" sz="1600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6</a:t>
                      </a:r>
                      <a:endParaRPr lang="zh-TW" altLang="en-US" sz="1600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7</a:t>
                      </a:r>
                      <a:endParaRPr lang="zh-TW" altLang="en-US" sz="1600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8</a:t>
                      </a:r>
                      <a:endParaRPr lang="zh-TW" altLang="en-US" sz="1600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9</a:t>
                      </a:r>
                      <a:endParaRPr lang="zh-TW" altLang="en-US" sz="1600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10</a:t>
                      </a:r>
                      <a:endParaRPr lang="zh-TW" altLang="en-US" sz="1600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11</a:t>
                      </a:r>
                      <a:endParaRPr lang="zh-TW" altLang="en-US" sz="1600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6577" name="矩形 52"/>
          <p:cNvSpPr>
            <a:spLocks noChangeArrowheads="1"/>
          </p:cNvSpPr>
          <p:nvPr/>
        </p:nvSpPr>
        <p:spPr bwMode="auto">
          <a:xfrm>
            <a:off x="5148263" y="1989138"/>
            <a:ext cx="4318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b"/>
          <a:lstStyle/>
          <a:p>
            <a:pPr algn="r"/>
            <a:r>
              <a:rPr kumimoji="0" lang="en-US" altLang="zh-TW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out</a:t>
            </a:r>
            <a:endParaRPr kumimoji="0" lang="zh-TW" altLang="en-US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137" name="文字方塊 136"/>
          <p:cNvSpPr txBox="1"/>
          <p:nvPr/>
        </p:nvSpPr>
        <p:spPr>
          <a:xfrm>
            <a:off x="3563938" y="6165850"/>
            <a:ext cx="4608512" cy="431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rgbClr val="0000FF"/>
            </a:solidFill>
          </a:ln>
        </p:spPr>
        <p:txBody>
          <a:bodyPr anchor="ctr"/>
          <a:lstStyle/>
          <a:p>
            <a:pPr>
              <a:defRPr/>
            </a:pPr>
            <a:r>
              <a:rPr lang="en-US" altLang="zh-TW" sz="2000" dirty="0"/>
              <a:t>New class :  0  11  4  7 </a:t>
            </a:r>
            <a:endParaRPr lang="zh-TW" altLang="en-US" sz="2000" dirty="0"/>
          </a:p>
        </p:txBody>
      </p:sp>
      <p:cxnSp>
        <p:nvCxnSpPr>
          <p:cNvPr id="63" name="直線單箭頭接點 62"/>
          <p:cNvCxnSpPr/>
          <p:nvPr/>
        </p:nvCxnSpPr>
        <p:spPr>
          <a:xfrm flipV="1">
            <a:off x="1403350" y="4292600"/>
            <a:ext cx="2736850" cy="649288"/>
          </a:xfrm>
          <a:prstGeom prst="straightConnector1">
            <a:avLst/>
          </a:prstGeom>
          <a:ln w="19050">
            <a:solidFill>
              <a:srgbClr val="C0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/>
          <p:cNvCxnSpPr/>
          <p:nvPr/>
        </p:nvCxnSpPr>
        <p:spPr>
          <a:xfrm rot="10800000">
            <a:off x="684213" y="5589588"/>
            <a:ext cx="1295400" cy="1587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單箭頭接點 63"/>
          <p:cNvCxnSpPr/>
          <p:nvPr/>
        </p:nvCxnSpPr>
        <p:spPr>
          <a:xfrm rot="5400000" flipH="1" flipV="1">
            <a:off x="36513" y="4941888"/>
            <a:ext cx="1296987" cy="1587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單箭頭接點 65"/>
          <p:cNvCxnSpPr/>
          <p:nvPr/>
        </p:nvCxnSpPr>
        <p:spPr>
          <a:xfrm>
            <a:off x="684213" y="4292600"/>
            <a:ext cx="1150937" cy="1588"/>
          </a:xfrm>
          <a:prstGeom prst="straightConnector1">
            <a:avLst/>
          </a:prstGeom>
          <a:ln w="19050">
            <a:solidFill>
              <a:srgbClr val="C0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單箭頭接點 59"/>
          <p:cNvCxnSpPr/>
          <p:nvPr/>
        </p:nvCxnSpPr>
        <p:spPr>
          <a:xfrm flipV="1">
            <a:off x="5003800" y="4292600"/>
            <a:ext cx="868363" cy="865188"/>
          </a:xfrm>
          <a:prstGeom prst="straightConnector1">
            <a:avLst/>
          </a:prstGeom>
          <a:ln w="19050">
            <a:solidFill>
              <a:srgbClr val="C0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單箭頭接點 64"/>
          <p:cNvCxnSpPr/>
          <p:nvPr/>
        </p:nvCxnSpPr>
        <p:spPr>
          <a:xfrm rot="10800000">
            <a:off x="3995738" y="4581525"/>
            <a:ext cx="288925" cy="1588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單箭頭接點 67"/>
          <p:cNvCxnSpPr/>
          <p:nvPr/>
        </p:nvCxnSpPr>
        <p:spPr>
          <a:xfrm rot="5400000" flipH="1" flipV="1">
            <a:off x="3636169" y="4221957"/>
            <a:ext cx="720725" cy="1587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單箭頭接點 70"/>
          <p:cNvCxnSpPr/>
          <p:nvPr/>
        </p:nvCxnSpPr>
        <p:spPr>
          <a:xfrm rot="10800000">
            <a:off x="2266950" y="3860800"/>
            <a:ext cx="1728788" cy="1588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單箭頭接點 76"/>
          <p:cNvCxnSpPr/>
          <p:nvPr/>
        </p:nvCxnSpPr>
        <p:spPr>
          <a:xfrm rot="5400000">
            <a:off x="2051050" y="3933825"/>
            <a:ext cx="288925" cy="142875"/>
          </a:xfrm>
          <a:prstGeom prst="straightConnector1">
            <a:avLst/>
          </a:prstGeom>
          <a:ln w="19050">
            <a:solidFill>
              <a:srgbClr val="C0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588" name="矩形 52"/>
          <p:cNvSpPr>
            <a:spLocks noChangeArrowheads="1"/>
          </p:cNvSpPr>
          <p:nvPr/>
        </p:nvSpPr>
        <p:spPr bwMode="auto">
          <a:xfrm>
            <a:off x="2700338" y="5589588"/>
            <a:ext cx="28733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b"/>
          <a:lstStyle/>
          <a:p>
            <a:r>
              <a:rPr kumimoji="0" lang="en-US" altLang="zh-TW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y</a:t>
            </a:r>
            <a:endParaRPr kumimoji="0" lang="zh-TW" altLang="en-US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graphicFrame>
        <p:nvGraphicFramePr>
          <p:cNvPr id="74" name="表格 73"/>
          <p:cNvGraphicFramePr>
            <a:graphicFrameLocks noGrp="1"/>
          </p:cNvGraphicFramePr>
          <p:nvPr/>
        </p:nvGraphicFramePr>
        <p:xfrm>
          <a:off x="2987675" y="5589588"/>
          <a:ext cx="28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 marL="90000" marR="90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75" name="直線單箭頭接點 74"/>
          <p:cNvCxnSpPr/>
          <p:nvPr/>
        </p:nvCxnSpPr>
        <p:spPr>
          <a:xfrm flipV="1">
            <a:off x="3132138" y="5589588"/>
            <a:ext cx="1008062" cy="144462"/>
          </a:xfrm>
          <a:prstGeom prst="straightConnector1">
            <a:avLst/>
          </a:prstGeom>
          <a:ln w="19050">
            <a:solidFill>
              <a:srgbClr val="C0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2" name="表格 61"/>
          <p:cNvGraphicFramePr>
            <a:graphicFrameLocks noGrp="1"/>
          </p:cNvGraphicFramePr>
          <p:nvPr/>
        </p:nvGraphicFramePr>
        <p:xfrm>
          <a:off x="7740650" y="117475"/>
          <a:ext cx="864000" cy="1296000"/>
        </p:xfrm>
        <a:graphic>
          <a:graphicData uri="http://schemas.openxmlformats.org/drawingml/2006/table">
            <a:tbl>
              <a:tblPr firstRow="1" bandRow="1"/>
              <a:tblGrid>
                <a:gridCol w="8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>
                      <a:defPPr>
                        <a:defRPr lang="zh-TW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ctr"/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>
                      <a:defPPr>
                        <a:defRPr lang="zh-TW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ctr"/>
                      <a:r>
                        <a:rPr lang="en-US" altLang="zh-TW" sz="2000" b="1" dirty="0" smtClean="0">
                          <a:solidFill>
                            <a:srgbClr val="0000CC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7</a:t>
                      </a:r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>
                      <a:defPPr>
                        <a:defRPr lang="zh-TW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ctr"/>
                      <a:r>
                        <a:rPr lang="en-US" altLang="zh-TW" sz="2000" b="1" dirty="0" smtClean="0">
                          <a:solidFill>
                            <a:srgbClr val="0000CC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11</a:t>
                      </a:r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7" name="矩形 52"/>
          <p:cNvSpPr>
            <a:spLocks noChangeArrowheads="1"/>
          </p:cNvSpPr>
          <p:nvPr/>
        </p:nvSpPr>
        <p:spPr bwMode="auto">
          <a:xfrm>
            <a:off x="1115568" y="3429000"/>
            <a:ext cx="576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b" anchorCtr="0"/>
          <a:lstStyle/>
          <a:p>
            <a:pPr algn="r"/>
            <a:r>
              <a:rPr kumimoji="0" lang="en-US" altLang="zh-TW" i="1" dirty="0" err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seq</a:t>
            </a:r>
            <a:endParaRPr kumimoji="0" lang="zh-TW" altLang="en-US" i="1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內容版面配置區 1"/>
          <p:cNvSpPr>
            <a:spLocks noGrp="1"/>
          </p:cNvSpPr>
          <p:nvPr>
            <p:ph idx="1"/>
          </p:nvPr>
        </p:nvSpPr>
        <p:spPr>
          <a:xfrm>
            <a:off x="251460" y="260604"/>
            <a:ext cx="6768846" cy="2879725"/>
          </a:xfrm>
        </p:spPr>
        <p:txBody>
          <a:bodyPr/>
          <a:lstStyle/>
          <a:p>
            <a:pPr lvl="0">
              <a:lnSpc>
                <a:spcPts val="1800"/>
              </a:lnSpc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true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{</a:t>
            </a:r>
          </a:p>
          <a:p>
            <a:pPr lvl="0">
              <a:lnSpc>
                <a:spcPts val="18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x )</a:t>
            </a: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ts val="18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j = x-&gt;data;</a:t>
            </a:r>
          </a:p>
          <a:p>
            <a:pPr lvl="0">
              <a:lnSpc>
                <a:spcPts val="18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out[ j ] )</a:t>
            </a: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ts val="18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cout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&lt;&lt;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setw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( 5 ) &lt;&lt;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j;  out[ j ]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false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lnSpc>
                <a:spcPts val="18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y = x-&gt;link; x-&gt;link = top; top = x;  x = y;</a:t>
            </a:r>
          </a:p>
          <a:p>
            <a:pPr lvl="0">
              <a:lnSpc>
                <a:spcPts val="1800"/>
              </a:lnSpc>
            </a:pP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>
              <a:lnSpc>
                <a:spcPts val="18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else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x = x-&gt;link;</a:t>
            </a:r>
          </a:p>
          <a:p>
            <a:pPr lvl="0">
              <a:lnSpc>
                <a:spcPts val="1800"/>
              </a:lnSpc>
            </a:pP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>
              <a:lnSpc>
                <a:spcPts val="18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!top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break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lnSpc>
                <a:spcPts val="18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x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seq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top-&gt;data ];  top = top-&gt;link;</a:t>
            </a:r>
          </a:p>
          <a:p>
            <a:pPr lvl="0">
              <a:lnSpc>
                <a:spcPts val="18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sz="1800" b="1" dirty="0" smtClean="0">
              <a:latin typeface="Courier New" pitchFamily="49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1692275" y="2997200"/>
          <a:ext cx="6912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[0]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[1]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[2]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[3]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[4]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[5]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[6]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[7]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[8]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[9]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[10]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[11]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835150" y="4149725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11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1835150" y="5157788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4</a:t>
                      </a:r>
                      <a:endParaRPr lang="zh-TW" altLang="en-US" sz="1600" dirty="0"/>
                    </a:p>
                  </a:txBody>
                  <a:tcPr marL="90000" marR="90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90000" marR="90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2" name="直線單箭頭接點 21"/>
          <p:cNvCxnSpPr/>
          <p:nvPr/>
        </p:nvCxnSpPr>
        <p:spPr>
          <a:xfrm rot="5400000">
            <a:off x="1692276" y="3860800"/>
            <a:ext cx="576262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/>
          <p:nvPr/>
        </p:nvCxnSpPr>
        <p:spPr>
          <a:xfrm rot="5400000">
            <a:off x="3420270" y="3860006"/>
            <a:ext cx="576262" cy="3175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/>
          <p:nvPr/>
        </p:nvCxnSpPr>
        <p:spPr>
          <a:xfrm rot="5400000">
            <a:off x="3421062" y="4868863"/>
            <a:ext cx="576263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/>
          <p:nvPr/>
        </p:nvCxnSpPr>
        <p:spPr>
          <a:xfrm rot="5400000">
            <a:off x="3997326" y="3860800"/>
            <a:ext cx="576262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/>
          <p:nvPr/>
        </p:nvCxnSpPr>
        <p:spPr>
          <a:xfrm rot="5400000">
            <a:off x="5147470" y="3860006"/>
            <a:ext cx="576262" cy="3175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/>
          <p:nvPr/>
        </p:nvCxnSpPr>
        <p:spPr>
          <a:xfrm rot="5400000">
            <a:off x="6299995" y="3860006"/>
            <a:ext cx="576262" cy="3175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/>
          <p:nvPr/>
        </p:nvCxnSpPr>
        <p:spPr>
          <a:xfrm rot="5400000">
            <a:off x="8029576" y="3860800"/>
            <a:ext cx="576262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/>
          <p:nvPr/>
        </p:nvCxnSpPr>
        <p:spPr>
          <a:xfrm rot="5400000">
            <a:off x="2268538" y="3860800"/>
            <a:ext cx="576262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/>
          <p:nvPr/>
        </p:nvCxnSpPr>
        <p:spPr>
          <a:xfrm rot="5400000">
            <a:off x="2844801" y="3860800"/>
            <a:ext cx="576262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/>
          <p:nvPr/>
        </p:nvCxnSpPr>
        <p:spPr>
          <a:xfrm rot="5400000">
            <a:off x="4572001" y="3860800"/>
            <a:ext cx="576262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/>
          <p:nvPr/>
        </p:nvCxnSpPr>
        <p:spPr>
          <a:xfrm rot="5400000">
            <a:off x="5724526" y="3860800"/>
            <a:ext cx="576262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/>
          <p:nvPr/>
        </p:nvCxnSpPr>
        <p:spPr>
          <a:xfrm rot="5400000">
            <a:off x="6877051" y="3860800"/>
            <a:ext cx="576262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/>
          <p:nvPr/>
        </p:nvCxnSpPr>
        <p:spPr>
          <a:xfrm rot="5400000">
            <a:off x="7452519" y="3861594"/>
            <a:ext cx="57626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表格 39"/>
          <p:cNvGraphicFramePr>
            <a:graphicFrameLocks noGrp="1"/>
          </p:cNvGraphicFramePr>
          <p:nvPr/>
        </p:nvGraphicFramePr>
        <p:xfrm>
          <a:off x="2411413" y="4149725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3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1" name="表格 40"/>
          <p:cNvGraphicFramePr>
            <a:graphicFrameLocks noGrp="1"/>
          </p:cNvGraphicFramePr>
          <p:nvPr/>
        </p:nvGraphicFramePr>
        <p:xfrm>
          <a:off x="2987675" y="4149725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11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2" name="表格 41"/>
          <p:cNvGraphicFramePr>
            <a:graphicFrameLocks noGrp="1"/>
          </p:cNvGraphicFramePr>
          <p:nvPr/>
        </p:nvGraphicFramePr>
        <p:xfrm>
          <a:off x="3563938" y="4149725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5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3" name="表格 42"/>
          <p:cNvGraphicFramePr>
            <a:graphicFrameLocks noGrp="1"/>
          </p:cNvGraphicFramePr>
          <p:nvPr/>
        </p:nvGraphicFramePr>
        <p:xfrm>
          <a:off x="3563938" y="5157788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5" name="表格 44"/>
          <p:cNvGraphicFramePr>
            <a:graphicFrameLocks noGrp="1"/>
          </p:cNvGraphicFramePr>
          <p:nvPr/>
        </p:nvGraphicFramePr>
        <p:xfrm>
          <a:off x="4140200" y="4149725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7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6" name="表格 45"/>
          <p:cNvGraphicFramePr>
            <a:graphicFrameLocks noGrp="1"/>
          </p:cNvGraphicFramePr>
          <p:nvPr/>
        </p:nvGraphicFramePr>
        <p:xfrm>
          <a:off x="4140200" y="5157788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47" name="直線單箭頭接點 46"/>
          <p:cNvCxnSpPr/>
          <p:nvPr/>
        </p:nvCxnSpPr>
        <p:spPr>
          <a:xfrm rot="5400000">
            <a:off x="6300787" y="4868863"/>
            <a:ext cx="576263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表格 47"/>
          <p:cNvGraphicFramePr>
            <a:graphicFrameLocks noGrp="1"/>
          </p:cNvGraphicFramePr>
          <p:nvPr/>
        </p:nvGraphicFramePr>
        <p:xfrm>
          <a:off x="6443663" y="4149725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6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9" name="表格 48"/>
          <p:cNvGraphicFramePr>
            <a:graphicFrameLocks noGrp="1"/>
          </p:cNvGraphicFramePr>
          <p:nvPr/>
        </p:nvGraphicFramePr>
        <p:xfrm>
          <a:off x="6443663" y="5157788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9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50" name="直線單箭頭接點 49"/>
          <p:cNvCxnSpPr/>
          <p:nvPr/>
        </p:nvCxnSpPr>
        <p:spPr>
          <a:xfrm rot="16200000" flipH="1">
            <a:off x="8028781" y="4869657"/>
            <a:ext cx="576263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1" name="表格 50"/>
          <p:cNvGraphicFramePr>
            <a:graphicFrameLocks noGrp="1"/>
          </p:cNvGraphicFramePr>
          <p:nvPr/>
        </p:nvGraphicFramePr>
        <p:xfrm>
          <a:off x="8172450" y="4149725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2" name="表格 51"/>
          <p:cNvGraphicFramePr>
            <a:graphicFrameLocks noGrp="1"/>
          </p:cNvGraphicFramePr>
          <p:nvPr/>
        </p:nvGraphicFramePr>
        <p:xfrm>
          <a:off x="8172450" y="5157788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2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53" name="直線單箭頭接點 52"/>
          <p:cNvCxnSpPr/>
          <p:nvPr/>
        </p:nvCxnSpPr>
        <p:spPr>
          <a:xfrm rot="5400000">
            <a:off x="5148262" y="4868863"/>
            <a:ext cx="576263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4" name="表格 53"/>
          <p:cNvGraphicFramePr>
            <a:graphicFrameLocks noGrp="1"/>
          </p:cNvGraphicFramePr>
          <p:nvPr/>
        </p:nvGraphicFramePr>
        <p:xfrm>
          <a:off x="5292725" y="4149725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8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5" name="表格 54"/>
          <p:cNvGraphicFramePr>
            <a:graphicFrameLocks noGrp="1"/>
          </p:cNvGraphicFramePr>
          <p:nvPr/>
        </p:nvGraphicFramePr>
        <p:xfrm>
          <a:off x="5292725" y="5157788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6" name="表格 55"/>
          <p:cNvGraphicFramePr>
            <a:graphicFrameLocks noGrp="1"/>
          </p:cNvGraphicFramePr>
          <p:nvPr/>
        </p:nvGraphicFramePr>
        <p:xfrm>
          <a:off x="4716463" y="4149725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3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7" name="表格 56"/>
          <p:cNvGraphicFramePr>
            <a:graphicFrameLocks noGrp="1"/>
          </p:cNvGraphicFramePr>
          <p:nvPr/>
        </p:nvGraphicFramePr>
        <p:xfrm>
          <a:off x="5867400" y="4149725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4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8" name="表格 57"/>
          <p:cNvGraphicFramePr>
            <a:graphicFrameLocks noGrp="1"/>
          </p:cNvGraphicFramePr>
          <p:nvPr/>
        </p:nvGraphicFramePr>
        <p:xfrm>
          <a:off x="7019925" y="4149725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8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9" name="表格 58"/>
          <p:cNvGraphicFramePr>
            <a:graphicFrameLocks noGrp="1"/>
          </p:cNvGraphicFramePr>
          <p:nvPr/>
        </p:nvGraphicFramePr>
        <p:xfrm>
          <a:off x="7596188" y="4149725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6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7547" name="矩形 52"/>
          <p:cNvSpPr>
            <a:spLocks noChangeArrowheads="1"/>
          </p:cNvSpPr>
          <p:nvPr/>
        </p:nvSpPr>
        <p:spPr bwMode="auto">
          <a:xfrm>
            <a:off x="4573588" y="5013325"/>
            <a:ext cx="28733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b"/>
          <a:lstStyle/>
          <a:p>
            <a:r>
              <a:rPr kumimoji="0" lang="en-US" altLang="zh-TW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x</a:t>
            </a:r>
            <a:endParaRPr kumimoji="0" lang="zh-TW" altLang="en-US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57548" name="矩形 52"/>
          <p:cNvSpPr>
            <a:spLocks noChangeArrowheads="1"/>
          </p:cNvSpPr>
          <p:nvPr/>
        </p:nvSpPr>
        <p:spPr bwMode="auto">
          <a:xfrm>
            <a:off x="827088" y="4797425"/>
            <a:ext cx="43338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b"/>
          <a:lstStyle/>
          <a:p>
            <a:pPr algn="r"/>
            <a:r>
              <a:rPr kumimoji="0" lang="en-US" altLang="zh-TW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top</a:t>
            </a:r>
            <a:endParaRPr kumimoji="0" lang="zh-TW" altLang="en-US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graphicFrame>
        <p:nvGraphicFramePr>
          <p:cNvPr id="132" name="表格 131"/>
          <p:cNvGraphicFramePr>
            <a:graphicFrameLocks noGrp="1"/>
          </p:cNvGraphicFramePr>
          <p:nvPr/>
        </p:nvGraphicFramePr>
        <p:xfrm>
          <a:off x="4860925" y="5013325"/>
          <a:ext cx="28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 marL="90000" marR="90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4" name="表格 133"/>
          <p:cNvGraphicFramePr>
            <a:graphicFrameLocks noGrp="1"/>
          </p:cNvGraphicFramePr>
          <p:nvPr/>
        </p:nvGraphicFramePr>
        <p:xfrm>
          <a:off x="1260475" y="4797425"/>
          <a:ext cx="28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 marL="90000" marR="90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5" name="表格 134"/>
          <p:cNvGraphicFramePr>
            <a:graphicFrameLocks noGrp="1"/>
          </p:cNvGraphicFramePr>
          <p:nvPr/>
        </p:nvGraphicFramePr>
        <p:xfrm>
          <a:off x="5580063" y="1700213"/>
          <a:ext cx="3456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2</a:t>
                      </a:r>
                      <a:endParaRPr lang="zh-TW" altLang="en-US" sz="1600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3</a:t>
                      </a:r>
                      <a:endParaRPr lang="zh-TW" altLang="en-US" sz="1600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4</a:t>
                      </a:r>
                      <a:endParaRPr lang="zh-TW" altLang="en-US" sz="1600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5</a:t>
                      </a:r>
                      <a:endParaRPr lang="zh-TW" altLang="en-US" sz="1600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6</a:t>
                      </a:r>
                      <a:endParaRPr lang="zh-TW" altLang="en-US" sz="1600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7</a:t>
                      </a:r>
                      <a:endParaRPr lang="zh-TW" altLang="en-US" sz="1600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8</a:t>
                      </a:r>
                      <a:endParaRPr lang="zh-TW" altLang="en-US" sz="1600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9</a:t>
                      </a:r>
                      <a:endParaRPr lang="zh-TW" altLang="en-US" sz="1600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10</a:t>
                      </a:r>
                      <a:endParaRPr lang="zh-TW" altLang="en-US" sz="1600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11</a:t>
                      </a:r>
                      <a:endParaRPr lang="zh-TW" altLang="en-US" sz="1600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7601" name="矩形 52"/>
          <p:cNvSpPr>
            <a:spLocks noChangeArrowheads="1"/>
          </p:cNvSpPr>
          <p:nvPr/>
        </p:nvSpPr>
        <p:spPr bwMode="auto">
          <a:xfrm>
            <a:off x="5148263" y="1989138"/>
            <a:ext cx="4318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b"/>
          <a:lstStyle/>
          <a:p>
            <a:pPr algn="r"/>
            <a:r>
              <a:rPr kumimoji="0" lang="en-US" altLang="zh-TW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out</a:t>
            </a:r>
            <a:endParaRPr kumimoji="0" lang="zh-TW" altLang="en-US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137" name="文字方塊 136"/>
          <p:cNvSpPr txBox="1"/>
          <p:nvPr/>
        </p:nvSpPr>
        <p:spPr>
          <a:xfrm>
            <a:off x="3563938" y="6165850"/>
            <a:ext cx="4608512" cy="431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rgbClr val="0000FF"/>
            </a:solidFill>
          </a:ln>
        </p:spPr>
        <p:txBody>
          <a:bodyPr anchor="ctr"/>
          <a:lstStyle/>
          <a:p>
            <a:pPr>
              <a:defRPr/>
            </a:pPr>
            <a:r>
              <a:rPr lang="en-US" altLang="zh-TW" sz="2000" dirty="0"/>
              <a:t>New class :  0  11  4  7 </a:t>
            </a:r>
            <a:endParaRPr lang="zh-TW" altLang="en-US" sz="2000" dirty="0"/>
          </a:p>
        </p:txBody>
      </p:sp>
      <p:cxnSp>
        <p:nvCxnSpPr>
          <p:cNvPr id="63" name="直線單箭頭接點 62"/>
          <p:cNvCxnSpPr/>
          <p:nvPr/>
        </p:nvCxnSpPr>
        <p:spPr>
          <a:xfrm flipV="1">
            <a:off x="1403350" y="4581525"/>
            <a:ext cx="431800" cy="360363"/>
          </a:xfrm>
          <a:prstGeom prst="straightConnector1">
            <a:avLst/>
          </a:prstGeom>
          <a:ln w="19050">
            <a:solidFill>
              <a:srgbClr val="C0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/>
          <p:cNvCxnSpPr/>
          <p:nvPr/>
        </p:nvCxnSpPr>
        <p:spPr>
          <a:xfrm rot="10800000">
            <a:off x="684213" y="5589588"/>
            <a:ext cx="1295400" cy="1587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單箭頭接點 63"/>
          <p:cNvCxnSpPr/>
          <p:nvPr/>
        </p:nvCxnSpPr>
        <p:spPr>
          <a:xfrm rot="5400000" flipH="1" flipV="1">
            <a:off x="36513" y="4941888"/>
            <a:ext cx="1296987" cy="1587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單箭頭接點 65"/>
          <p:cNvCxnSpPr/>
          <p:nvPr/>
        </p:nvCxnSpPr>
        <p:spPr>
          <a:xfrm>
            <a:off x="684213" y="4292600"/>
            <a:ext cx="1150937" cy="1588"/>
          </a:xfrm>
          <a:prstGeom prst="straightConnector1">
            <a:avLst/>
          </a:prstGeom>
          <a:ln w="19050">
            <a:solidFill>
              <a:srgbClr val="C0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單箭頭接點 59"/>
          <p:cNvCxnSpPr/>
          <p:nvPr/>
        </p:nvCxnSpPr>
        <p:spPr>
          <a:xfrm flipV="1">
            <a:off x="5003800" y="4292600"/>
            <a:ext cx="868363" cy="865188"/>
          </a:xfrm>
          <a:prstGeom prst="straightConnector1">
            <a:avLst/>
          </a:prstGeom>
          <a:ln w="19050">
            <a:solidFill>
              <a:srgbClr val="C0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單箭頭接點 64"/>
          <p:cNvCxnSpPr/>
          <p:nvPr/>
        </p:nvCxnSpPr>
        <p:spPr>
          <a:xfrm rot="10800000">
            <a:off x="3995738" y="4581525"/>
            <a:ext cx="288925" cy="1588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單箭頭接點 67"/>
          <p:cNvCxnSpPr/>
          <p:nvPr/>
        </p:nvCxnSpPr>
        <p:spPr>
          <a:xfrm rot="5400000" flipH="1" flipV="1">
            <a:off x="3636169" y="4221957"/>
            <a:ext cx="720725" cy="1587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單箭頭接點 70"/>
          <p:cNvCxnSpPr/>
          <p:nvPr/>
        </p:nvCxnSpPr>
        <p:spPr>
          <a:xfrm rot="10800000">
            <a:off x="2266950" y="3860800"/>
            <a:ext cx="1728788" cy="1588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單箭頭接點 76"/>
          <p:cNvCxnSpPr/>
          <p:nvPr/>
        </p:nvCxnSpPr>
        <p:spPr>
          <a:xfrm rot="5400000">
            <a:off x="2051050" y="3933825"/>
            <a:ext cx="288925" cy="142875"/>
          </a:xfrm>
          <a:prstGeom prst="straightConnector1">
            <a:avLst/>
          </a:prstGeom>
          <a:ln w="19050">
            <a:solidFill>
              <a:srgbClr val="C0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612" name="矩形 52"/>
          <p:cNvSpPr>
            <a:spLocks noChangeArrowheads="1"/>
          </p:cNvSpPr>
          <p:nvPr/>
        </p:nvSpPr>
        <p:spPr bwMode="auto">
          <a:xfrm>
            <a:off x="2700338" y="5589588"/>
            <a:ext cx="28733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b"/>
          <a:lstStyle/>
          <a:p>
            <a:r>
              <a:rPr kumimoji="0" lang="en-US" altLang="zh-TW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y</a:t>
            </a:r>
            <a:endParaRPr kumimoji="0" lang="zh-TW" altLang="en-US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graphicFrame>
        <p:nvGraphicFramePr>
          <p:cNvPr id="70" name="表格 69"/>
          <p:cNvGraphicFramePr>
            <a:graphicFrameLocks noGrp="1"/>
          </p:cNvGraphicFramePr>
          <p:nvPr/>
        </p:nvGraphicFramePr>
        <p:xfrm>
          <a:off x="2987675" y="5589588"/>
          <a:ext cx="28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 marL="90000" marR="90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72" name="直線單箭頭接點 71"/>
          <p:cNvCxnSpPr/>
          <p:nvPr/>
        </p:nvCxnSpPr>
        <p:spPr>
          <a:xfrm flipV="1">
            <a:off x="3132138" y="5589588"/>
            <a:ext cx="1008062" cy="144462"/>
          </a:xfrm>
          <a:prstGeom prst="straightConnector1">
            <a:avLst/>
          </a:prstGeom>
          <a:ln w="19050">
            <a:solidFill>
              <a:srgbClr val="C0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2" name="表格 61"/>
          <p:cNvGraphicFramePr>
            <a:graphicFrameLocks noGrp="1"/>
          </p:cNvGraphicFramePr>
          <p:nvPr/>
        </p:nvGraphicFramePr>
        <p:xfrm>
          <a:off x="7740650" y="117475"/>
          <a:ext cx="864000" cy="1296000"/>
        </p:xfrm>
        <a:graphic>
          <a:graphicData uri="http://schemas.openxmlformats.org/drawingml/2006/table">
            <a:tbl>
              <a:tblPr firstRow="1" bandRow="1"/>
              <a:tblGrid>
                <a:gridCol w="8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>
                      <a:defPPr>
                        <a:defRPr lang="zh-TW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ctr"/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>
                      <a:defPPr>
                        <a:defRPr lang="zh-TW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ctr"/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>
                      <a:defPPr>
                        <a:defRPr lang="zh-TW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ctr"/>
                      <a:r>
                        <a:rPr lang="en-US" altLang="zh-TW" sz="2000" b="1" dirty="0" smtClean="0">
                          <a:solidFill>
                            <a:srgbClr val="0000CC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11</a:t>
                      </a:r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7" name="矩形 52"/>
          <p:cNvSpPr>
            <a:spLocks noChangeArrowheads="1"/>
          </p:cNvSpPr>
          <p:nvPr/>
        </p:nvSpPr>
        <p:spPr bwMode="auto">
          <a:xfrm>
            <a:off x="1115568" y="3429000"/>
            <a:ext cx="576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b" anchorCtr="0"/>
          <a:lstStyle/>
          <a:p>
            <a:pPr algn="r"/>
            <a:r>
              <a:rPr kumimoji="0" lang="en-US" altLang="zh-TW" i="1" dirty="0" err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seq</a:t>
            </a:r>
            <a:endParaRPr kumimoji="0" lang="zh-TW" altLang="en-US" i="1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內容版面配置區 1"/>
          <p:cNvSpPr>
            <a:spLocks noGrp="1"/>
          </p:cNvSpPr>
          <p:nvPr>
            <p:ph idx="1"/>
          </p:nvPr>
        </p:nvSpPr>
        <p:spPr>
          <a:xfrm>
            <a:off x="251460" y="260604"/>
            <a:ext cx="6768846" cy="2879725"/>
          </a:xfrm>
        </p:spPr>
        <p:txBody>
          <a:bodyPr/>
          <a:lstStyle/>
          <a:p>
            <a:pPr lvl="0">
              <a:lnSpc>
                <a:spcPts val="1800"/>
              </a:lnSpc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true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{</a:t>
            </a:r>
          </a:p>
          <a:p>
            <a:pPr lvl="0">
              <a:lnSpc>
                <a:spcPts val="18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x )</a:t>
            </a: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ts val="18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j = x-&gt;data;</a:t>
            </a:r>
          </a:p>
          <a:p>
            <a:pPr lvl="0">
              <a:lnSpc>
                <a:spcPts val="18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out[ j ] )</a:t>
            </a: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ts val="18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cout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&lt;&lt;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setw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( 5 ) &lt;&lt;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j;  out[ j ]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false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lnSpc>
                <a:spcPts val="18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y = x-&gt;link; x-&gt;link = top; top = x;  x = y;</a:t>
            </a:r>
          </a:p>
          <a:p>
            <a:pPr lvl="0">
              <a:lnSpc>
                <a:spcPts val="1800"/>
              </a:lnSpc>
            </a:pP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>
              <a:lnSpc>
                <a:spcPts val="18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else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x = x-&gt;link;</a:t>
            </a:r>
          </a:p>
          <a:p>
            <a:pPr lvl="0">
              <a:lnSpc>
                <a:spcPts val="1800"/>
              </a:lnSpc>
            </a:pP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>
              <a:lnSpc>
                <a:spcPts val="18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!top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break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lnSpc>
                <a:spcPts val="18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x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seq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top-&gt;data ];  top = top-&gt;link;</a:t>
            </a:r>
          </a:p>
          <a:p>
            <a:pPr lvl="0">
              <a:lnSpc>
                <a:spcPts val="18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sz="1800" b="1" dirty="0" smtClean="0">
              <a:latin typeface="Courier New" pitchFamily="49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1692275" y="2997200"/>
          <a:ext cx="6912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[0]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[1]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[2]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[3]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[4]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[5]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[6]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[7]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[8]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[9]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[10]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[11]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835150" y="4149725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11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1835150" y="5157788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4</a:t>
                      </a:r>
                      <a:endParaRPr lang="zh-TW" altLang="en-US" sz="1600" dirty="0"/>
                    </a:p>
                  </a:txBody>
                  <a:tcPr marL="90000" marR="90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90000" marR="90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2" name="直線單箭頭接點 21"/>
          <p:cNvCxnSpPr/>
          <p:nvPr/>
        </p:nvCxnSpPr>
        <p:spPr>
          <a:xfrm rot="5400000">
            <a:off x="1692276" y="3860800"/>
            <a:ext cx="576262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/>
          <p:nvPr/>
        </p:nvCxnSpPr>
        <p:spPr>
          <a:xfrm rot="5400000">
            <a:off x="3420270" y="3860006"/>
            <a:ext cx="576262" cy="3175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/>
          <p:nvPr/>
        </p:nvCxnSpPr>
        <p:spPr>
          <a:xfrm rot="5400000">
            <a:off x="3421062" y="4868863"/>
            <a:ext cx="576263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/>
          <p:nvPr/>
        </p:nvCxnSpPr>
        <p:spPr>
          <a:xfrm rot="5400000">
            <a:off x="3997326" y="3860800"/>
            <a:ext cx="576262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/>
          <p:nvPr/>
        </p:nvCxnSpPr>
        <p:spPr>
          <a:xfrm rot="5400000">
            <a:off x="5147470" y="3860006"/>
            <a:ext cx="576262" cy="3175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/>
          <p:nvPr/>
        </p:nvCxnSpPr>
        <p:spPr>
          <a:xfrm rot="5400000">
            <a:off x="6299995" y="3860006"/>
            <a:ext cx="576262" cy="3175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/>
          <p:nvPr/>
        </p:nvCxnSpPr>
        <p:spPr>
          <a:xfrm rot="5400000">
            <a:off x="8029576" y="3860800"/>
            <a:ext cx="576262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/>
          <p:nvPr/>
        </p:nvCxnSpPr>
        <p:spPr>
          <a:xfrm rot="5400000">
            <a:off x="2268538" y="3860800"/>
            <a:ext cx="576262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/>
          <p:nvPr/>
        </p:nvCxnSpPr>
        <p:spPr>
          <a:xfrm rot="5400000">
            <a:off x="2844801" y="3860800"/>
            <a:ext cx="576262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/>
          <p:nvPr/>
        </p:nvCxnSpPr>
        <p:spPr>
          <a:xfrm rot="5400000">
            <a:off x="4572001" y="3860800"/>
            <a:ext cx="576262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/>
          <p:nvPr/>
        </p:nvCxnSpPr>
        <p:spPr>
          <a:xfrm rot="5400000">
            <a:off x="5724526" y="3860800"/>
            <a:ext cx="576262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/>
          <p:nvPr/>
        </p:nvCxnSpPr>
        <p:spPr>
          <a:xfrm rot="5400000">
            <a:off x="6877051" y="3860800"/>
            <a:ext cx="576262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/>
          <p:nvPr/>
        </p:nvCxnSpPr>
        <p:spPr>
          <a:xfrm rot="5400000">
            <a:off x="7452519" y="3861594"/>
            <a:ext cx="57626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表格 39"/>
          <p:cNvGraphicFramePr>
            <a:graphicFrameLocks noGrp="1"/>
          </p:cNvGraphicFramePr>
          <p:nvPr/>
        </p:nvGraphicFramePr>
        <p:xfrm>
          <a:off x="2411413" y="4149725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3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1" name="表格 40"/>
          <p:cNvGraphicFramePr>
            <a:graphicFrameLocks noGrp="1"/>
          </p:cNvGraphicFramePr>
          <p:nvPr/>
        </p:nvGraphicFramePr>
        <p:xfrm>
          <a:off x="2987675" y="4149725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11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2" name="表格 41"/>
          <p:cNvGraphicFramePr>
            <a:graphicFrameLocks noGrp="1"/>
          </p:cNvGraphicFramePr>
          <p:nvPr/>
        </p:nvGraphicFramePr>
        <p:xfrm>
          <a:off x="3563938" y="4149725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5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3" name="表格 42"/>
          <p:cNvGraphicFramePr>
            <a:graphicFrameLocks noGrp="1"/>
          </p:cNvGraphicFramePr>
          <p:nvPr/>
        </p:nvGraphicFramePr>
        <p:xfrm>
          <a:off x="3563938" y="5157788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5" name="表格 44"/>
          <p:cNvGraphicFramePr>
            <a:graphicFrameLocks noGrp="1"/>
          </p:cNvGraphicFramePr>
          <p:nvPr/>
        </p:nvGraphicFramePr>
        <p:xfrm>
          <a:off x="4140200" y="4149725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7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6" name="表格 45"/>
          <p:cNvGraphicFramePr>
            <a:graphicFrameLocks noGrp="1"/>
          </p:cNvGraphicFramePr>
          <p:nvPr/>
        </p:nvGraphicFramePr>
        <p:xfrm>
          <a:off x="4140200" y="5157788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47" name="直線單箭頭接點 46"/>
          <p:cNvCxnSpPr/>
          <p:nvPr/>
        </p:nvCxnSpPr>
        <p:spPr>
          <a:xfrm rot="5400000">
            <a:off x="6300787" y="4868863"/>
            <a:ext cx="576263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表格 47"/>
          <p:cNvGraphicFramePr>
            <a:graphicFrameLocks noGrp="1"/>
          </p:cNvGraphicFramePr>
          <p:nvPr/>
        </p:nvGraphicFramePr>
        <p:xfrm>
          <a:off x="6443663" y="4149725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6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9" name="表格 48"/>
          <p:cNvGraphicFramePr>
            <a:graphicFrameLocks noGrp="1"/>
          </p:cNvGraphicFramePr>
          <p:nvPr/>
        </p:nvGraphicFramePr>
        <p:xfrm>
          <a:off x="6443663" y="5157788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9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50" name="直線單箭頭接點 49"/>
          <p:cNvCxnSpPr/>
          <p:nvPr/>
        </p:nvCxnSpPr>
        <p:spPr>
          <a:xfrm rot="16200000" flipH="1">
            <a:off x="8028781" y="4869657"/>
            <a:ext cx="576263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1" name="表格 50"/>
          <p:cNvGraphicFramePr>
            <a:graphicFrameLocks noGrp="1"/>
          </p:cNvGraphicFramePr>
          <p:nvPr/>
        </p:nvGraphicFramePr>
        <p:xfrm>
          <a:off x="8172450" y="4149725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2" name="表格 51"/>
          <p:cNvGraphicFramePr>
            <a:graphicFrameLocks noGrp="1"/>
          </p:cNvGraphicFramePr>
          <p:nvPr/>
        </p:nvGraphicFramePr>
        <p:xfrm>
          <a:off x="8172450" y="5157788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2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53" name="直線單箭頭接點 52"/>
          <p:cNvCxnSpPr/>
          <p:nvPr/>
        </p:nvCxnSpPr>
        <p:spPr>
          <a:xfrm rot="5400000">
            <a:off x="5148262" y="4868863"/>
            <a:ext cx="576263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4" name="表格 53"/>
          <p:cNvGraphicFramePr>
            <a:graphicFrameLocks noGrp="1"/>
          </p:cNvGraphicFramePr>
          <p:nvPr/>
        </p:nvGraphicFramePr>
        <p:xfrm>
          <a:off x="5292725" y="4149725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8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5" name="表格 54"/>
          <p:cNvGraphicFramePr>
            <a:graphicFrameLocks noGrp="1"/>
          </p:cNvGraphicFramePr>
          <p:nvPr/>
        </p:nvGraphicFramePr>
        <p:xfrm>
          <a:off x="5292725" y="5157788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6" name="表格 55"/>
          <p:cNvGraphicFramePr>
            <a:graphicFrameLocks noGrp="1"/>
          </p:cNvGraphicFramePr>
          <p:nvPr/>
        </p:nvGraphicFramePr>
        <p:xfrm>
          <a:off x="4716463" y="4149725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3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7" name="表格 56"/>
          <p:cNvGraphicFramePr>
            <a:graphicFrameLocks noGrp="1"/>
          </p:cNvGraphicFramePr>
          <p:nvPr/>
        </p:nvGraphicFramePr>
        <p:xfrm>
          <a:off x="5867400" y="4149725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4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8" name="表格 57"/>
          <p:cNvGraphicFramePr>
            <a:graphicFrameLocks noGrp="1"/>
          </p:cNvGraphicFramePr>
          <p:nvPr/>
        </p:nvGraphicFramePr>
        <p:xfrm>
          <a:off x="7019925" y="4149725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8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9" name="表格 58"/>
          <p:cNvGraphicFramePr>
            <a:graphicFrameLocks noGrp="1"/>
          </p:cNvGraphicFramePr>
          <p:nvPr/>
        </p:nvGraphicFramePr>
        <p:xfrm>
          <a:off x="7596188" y="4149725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6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8571" name="矩形 52"/>
          <p:cNvSpPr>
            <a:spLocks noChangeArrowheads="1"/>
          </p:cNvSpPr>
          <p:nvPr/>
        </p:nvSpPr>
        <p:spPr bwMode="auto">
          <a:xfrm>
            <a:off x="4573588" y="5013325"/>
            <a:ext cx="28733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b"/>
          <a:lstStyle/>
          <a:p>
            <a:r>
              <a:rPr kumimoji="0" lang="en-US" altLang="zh-TW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x</a:t>
            </a:r>
            <a:endParaRPr kumimoji="0" lang="zh-TW" altLang="en-US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58572" name="矩形 52"/>
          <p:cNvSpPr>
            <a:spLocks noChangeArrowheads="1"/>
          </p:cNvSpPr>
          <p:nvPr/>
        </p:nvSpPr>
        <p:spPr bwMode="auto">
          <a:xfrm>
            <a:off x="827088" y="4797425"/>
            <a:ext cx="43338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b"/>
          <a:lstStyle/>
          <a:p>
            <a:pPr algn="r"/>
            <a:r>
              <a:rPr kumimoji="0" lang="en-US" altLang="zh-TW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top</a:t>
            </a:r>
            <a:endParaRPr kumimoji="0" lang="zh-TW" altLang="en-US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graphicFrame>
        <p:nvGraphicFramePr>
          <p:cNvPr id="132" name="表格 131"/>
          <p:cNvGraphicFramePr>
            <a:graphicFrameLocks noGrp="1"/>
          </p:cNvGraphicFramePr>
          <p:nvPr/>
        </p:nvGraphicFramePr>
        <p:xfrm>
          <a:off x="4860925" y="5013325"/>
          <a:ext cx="28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 marL="90000" marR="90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4" name="表格 133"/>
          <p:cNvGraphicFramePr>
            <a:graphicFrameLocks noGrp="1"/>
          </p:cNvGraphicFramePr>
          <p:nvPr/>
        </p:nvGraphicFramePr>
        <p:xfrm>
          <a:off x="1260475" y="4797425"/>
          <a:ext cx="28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 marL="90000" marR="90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5" name="表格 134"/>
          <p:cNvGraphicFramePr>
            <a:graphicFrameLocks noGrp="1"/>
          </p:cNvGraphicFramePr>
          <p:nvPr/>
        </p:nvGraphicFramePr>
        <p:xfrm>
          <a:off x="5580063" y="1700213"/>
          <a:ext cx="3456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2</a:t>
                      </a:r>
                      <a:endParaRPr lang="zh-TW" altLang="en-US" sz="1600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3</a:t>
                      </a:r>
                      <a:endParaRPr lang="zh-TW" altLang="en-US" sz="1600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4</a:t>
                      </a:r>
                      <a:endParaRPr lang="zh-TW" altLang="en-US" sz="1600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5</a:t>
                      </a:r>
                      <a:endParaRPr lang="zh-TW" altLang="en-US" sz="1600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6</a:t>
                      </a:r>
                      <a:endParaRPr lang="zh-TW" altLang="en-US" sz="1600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7</a:t>
                      </a:r>
                      <a:endParaRPr lang="zh-TW" altLang="en-US" sz="1600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8</a:t>
                      </a:r>
                      <a:endParaRPr lang="zh-TW" altLang="en-US" sz="1600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9</a:t>
                      </a:r>
                      <a:endParaRPr lang="zh-TW" altLang="en-US" sz="1600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10</a:t>
                      </a:r>
                      <a:endParaRPr lang="zh-TW" altLang="en-US" sz="1600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11</a:t>
                      </a:r>
                      <a:endParaRPr lang="zh-TW" altLang="en-US" sz="1600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8625" name="矩形 52"/>
          <p:cNvSpPr>
            <a:spLocks noChangeArrowheads="1"/>
          </p:cNvSpPr>
          <p:nvPr/>
        </p:nvSpPr>
        <p:spPr bwMode="auto">
          <a:xfrm>
            <a:off x="5148263" y="1989138"/>
            <a:ext cx="4318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b"/>
          <a:lstStyle/>
          <a:p>
            <a:pPr algn="r"/>
            <a:r>
              <a:rPr kumimoji="0" lang="en-US" altLang="zh-TW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out</a:t>
            </a:r>
            <a:endParaRPr kumimoji="0" lang="zh-TW" altLang="en-US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137" name="文字方塊 136"/>
          <p:cNvSpPr txBox="1"/>
          <p:nvPr/>
        </p:nvSpPr>
        <p:spPr>
          <a:xfrm>
            <a:off x="3563938" y="6165850"/>
            <a:ext cx="4608512" cy="431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rgbClr val="0000FF"/>
            </a:solidFill>
          </a:ln>
        </p:spPr>
        <p:txBody>
          <a:bodyPr anchor="ctr"/>
          <a:lstStyle/>
          <a:p>
            <a:pPr>
              <a:defRPr/>
            </a:pPr>
            <a:r>
              <a:rPr lang="en-US" altLang="zh-TW" sz="2000" dirty="0"/>
              <a:t>New class :  0  11  4  7 </a:t>
            </a:r>
            <a:endParaRPr lang="zh-TW" altLang="en-US" sz="2000" dirty="0"/>
          </a:p>
        </p:txBody>
      </p:sp>
      <p:cxnSp>
        <p:nvCxnSpPr>
          <p:cNvPr id="63" name="直線單箭頭接點 62"/>
          <p:cNvCxnSpPr/>
          <p:nvPr/>
        </p:nvCxnSpPr>
        <p:spPr>
          <a:xfrm flipV="1">
            <a:off x="1403350" y="4581525"/>
            <a:ext cx="431800" cy="360363"/>
          </a:xfrm>
          <a:prstGeom prst="straightConnector1">
            <a:avLst/>
          </a:prstGeom>
          <a:ln w="19050">
            <a:solidFill>
              <a:srgbClr val="C0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/>
          <p:cNvCxnSpPr/>
          <p:nvPr/>
        </p:nvCxnSpPr>
        <p:spPr>
          <a:xfrm rot="10800000">
            <a:off x="684213" y="5589588"/>
            <a:ext cx="1295400" cy="1587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單箭頭接點 63"/>
          <p:cNvCxnSpPr/>
          <p:nvPr/>
        </p:nvCxnSpPr>
        <p:spPr>
          <a:xfrm rot="5400000" flipH="1" flipV="1">
            <a:off x="36513" y="4941888"/>
            <a:ext cx="1296987" cy="1587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單箭頭接點 65"/>
          <p:cNvCxnSpPr/>
          <p:nvPr/>
        </p:nvCxnSpPr>
        <p:spPr>
          <a:xfrm>
            <a:off x="684213" y="4292600"/>
            <a:ext cx="1150937" cy="1588"/>
          </a:xfrm>
          <a:prstGeom prst="straightConnector1">
            <a:avLst/>
          </a:prstGeom>
          <a:ln w="19050">
            <a:solidFill>
              <a:srgbClr val="C0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單箭頭接點 64"/>
          <p:cNvCxnSpPr/>
          <p:nvPr/>
        </p:nvCxnSpPr>
        <p:spPr>
          <a:xfrm rot="10800000">
            <a:off x="3995738" y="4581525"/>
            <a:ext cx="288925" cy="1588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單箭頭接點 67"/>
          <p:cNvCxnSpPr/>
          <p:nvPr/>
        </p:nvCxnSpPr>
        <p:spPr>
          <a:xfrm rot="5400000" flipH="1" flipV="1">
            <a:off x="3636169" y="4221957"/>
            <a:ext cx="720725" cy="1587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單箭頭接點 70"/>
          <p:cNvCxnSpPr/>
          <p:nvPr/>
        </p:nvCxnSpPr>
        <p:spPr>
          <a:xfrm rot="10800000">
            <a:off x="2266950" y="3860800"/>
            <a:ext cx="1728788" cy="1588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單箭頭接點 76"/>
          <p:cNvCxnSpPr/>
          <p:nvPr/>
        </p:nvCxnSpPr>
        <p:spPr>
          <a:xfrm rot="5400000">
            <a:off x="2051050" y="3933825"/>
            <a:ext cx="288925" cy="142875"/>
          </a:xfrm>
          <a:prstGeom prst="straightConnector1">
            <a:avLst/>
          </a:prstGeom>
          <a:ln w="19050">
            <a:solidFill>
              <a:srgbClr val="C0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635" name="矩形 52"/>
          <p:cNvSpPr>
            <a:spLocks noChangeArrowheads="1"/>
          </p:cNvSpPr>
          <p:nvPr/>
        </p:nvSpPr>
        <p:spPr bwMode="auto">
          <a:xfrm>
            <a:off x="2700338" y="5589588"/>
            <a:ext cx="28733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b"/>
          <a:lstStyle/>
          <a:p>
            <a:r>
              <a:rPr kumimoji="0" lang="en-US" altLang="zh-TW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y</a:t>
            </a:r>
            <a:endParaRPr kumimoji="0" lang="zh-TW" altLang="en-US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graphicFrame>
        <p:nvGraphicFramePr>
          <p:cNvPr id="69" name="表格 68"/>
          <p:cNvGraphicFramePr>
            <a:graphicFrameLocks noGrp="1"/>
          </p:cNvGraphicFramePr>
          <p:nvPr/>
        </p:nvGraphicFramePr>
        <p:xfrm>
          <a:off x="2987675" y="5589588"/>
          <a:ext cx="28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 marL="90000" marR="90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70" name="直線單箭頭接點 69"/>
          <p:cNvCxnSpPr/>
          <p:nvPr/>
        </p:nvCxnSpPr>
        <p:spPr>
          <a:xfrm flipV="1">
            <a:off x="3132138" y="5589588"/>
            <a:ext cx="1008062" cy="144462"/>
          </a:xfrm>
          <a:prstGeom prst="straightConnector1">
            <a:avLst/>
          </a:prstGeom>
          <a:ln w="19050">
            <a:solidFill>
              <a:srgbClr val="C0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0" name="表格 59"/>
          <p:cNvGraphicFramePr>
            <a:graphicFrameLocks noGrp="1"/>
          </p:cNvGraphicFramePr>
          <p:nvPr/>
        </p:nvGraphicFramePr>
        <p:xfrm>
          <a:off x="7740650" y="117475"/>
          <a:ext cx="864000" cy="1296000"/>
        </p:xfrm>
        <a:graphic>
          <a:graphicData uri="http://schemas.openxmlformats.org/drawingml/2006/table">
            <a:tbl>
              <a:tblPr firstRow="1" bandRow="1"/>
              <a:tblGrid>
                <a:gridCol w="8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>
                      <a:defPPr>
                        <a:defRPr lang="zh-TW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ctr"/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>
                      <a:defPPr>
                        <a:defRPr lang="zh-TW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ctr"/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>
                      <a:defPPr>
                        <a:defRPr lang="zh-TW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ctr"/>
                      <a:r>
                        <a:rPr lang="en-US" altLang="zh-TW" sz="2000" b="1" dirty="0" smtClean="0">
                          <a:solidFill>
                            <a:srgbClr val="0000CC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11</a:t>
                      </a:r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2" name="矩形 52"/>
          <p:cNvSpPr>
            <a:spLocks noChangeArrowheads="1"/>
          </p:cNvSpPr>
          <p:nvPr/>
        </p:nvSpPr>
        <p:spPr bwMode="auto">
          <a:xfrm>
            <a:off x="1115568" y="3429000"/>
            <a:ext cx="576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b" anchorCtr="0"/>
          <a:lstStyle/>
          <a:p>
            <a:pPr algn="r"/>
            <a:r>
              <a:rPr kumimoji="0" lang="en-US" altLang="zh-TW" i="1" dirty="0" err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seq</a:t>
            </a:r>
            <a:endParaRPr kumimoji="0" lang="zh-TW" altLang="en-US" i="1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內容版面配置區 1"/>
          <p:cNvSpPr>
            <a:spLocks noGrp="1"/>
          </p:cNvSpPr>
          <p:nvPr>
            <p:ph idx="1"/>
          </p:nvPr>
        </p:nvSpPr>
        <p:spPr>
          <a:xfrm>
            <a:off x="251460" y="260604"/>
            <a:ext cx="6768846" cy="2879725"/>
          </a:xfrm>
        </p:spPr>
        <p:txBody>
          <a:bodyPr/>
          <a:lstStyle/>
          <a:p>
            <a:pPr lvl="0">
              <a:lnSpc>
                <a:spcPts val="1800"/>
              </a:lnSpc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true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{</a:t>
            </a:r>
          </a:p>
          <a:p>
            <a:pPr lvl="0">
              <a:lnSpc>
                <a:spcPts val="18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x )</a:t>
            </a: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ts val="18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j = x-&gt;data;</a:t>
            </a:r>
          </a:p>
          <a:p>
            <a:pPr lvl="0">
              <a:lnSpc>
                <a:spcPts val="18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out[ j ] )</a:t>
            </a: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ts val="18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cout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&lt;&lt;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setw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( 5 ) &lt;&lt;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j;  out[ j ]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false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lnSpc>
                <a:spcPts val="18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y = x-&gt;link; x-&gt;link = top; top = x;  x = y;</a:t>
            </a:r>
          </a:p>
          <a:p>
            <a:pPr lvl="0">
              <a:lnSpc>
                <a:spcPts val="1800"/>
              </a:lnSpc>
            </a:pP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>
              <a:lnSpc>
                <a:spcPts val="18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else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x = x-&gt;link;</a:t>
            </a:r>
          </a:p>
          <a:p>
            <a:pPr lvl="0">
              <a:lnSpc>
                <a:spcPts val="1800"/>
              </a:lnSpc>
            </a:pP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>
              <a:lnSpc>
                <a:spcPts val="18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!top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break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lnSpc>
                <a:spcPts val="18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x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seq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top-&gt;data ];  top = top-&gt;link;</a:t>
            </a:r>
          </a:p>
          <a:p>
            <a:pPr lvl="0">
              <a:lnSpc>
                <a:spcPts val="18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sz="1800" b="1" dirty="0" smtClean="0">
              <a:latin typeface="Courier New" pitchFamily="49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1692275" y="2997200"/>
          <a:ext cx="6912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[0]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[1]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[2]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[3]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[4]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[5]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[6]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[7]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[8]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[9]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[10]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[11]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835150" y="4149725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11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1835150" y="5157788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4</a:t>
                      </a:r>
                      <a:endParaRPr lang="zh-TW" altLang="en-US" sz="1600" dirty="0"/>
                    </a:p>
                  </a:txBody>
                  <a:tcPr marL="90000" marR="90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90000" marR="90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2" name="直線單箭頭接點 21"/>
          <p:cNvCxnSpPr/>
          <p:nvPr/>
        </p:nvCxnSpPr>
        <p:spPr>
          <a:xfrm rot="5400000">
            <a:off x="1692276" y="3860800"/>
            <a:ext cx="576262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/>
          <p:nvPr/>
        </p:nvCxnSpPr>
        <p:spPr>
          <a:xfrm rot="5400000">
            <a:off x="3420270" y="3860006"/>
            <a:ext cx="576262" cy="3175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/>
          <p:nvPr/>
        </p:nvCxnSpPr>
        <p:spPr>
          <a:xfrm rot="5400000">
            <a:off x="3421062" y="4868863"/>
            <a:ext cx="576263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/>
          <p:nvPr/>
        </p:nvCxnSpPr>
        <p:spPr>
          <a:xfrm rot="5400000">
            <a:off x="3997326" y="3860800"/>
            <a:ext cx="576262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/>
          <p:nvPr/>
        </p:nvCxnSpPr>
        <p:spPr>
          <a:xfrm rot="5400000">
            <a:off x="5147470" y="3860006"/>
            <a:ext cx="576262" cy="3175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/>
          <p:nvPr/>
        </p:nvCxnSpPr>
        <p:spPr>
          <a:xfrm rot="5400000">
            <a:off x="6299995" y="3860006"/>
            <a:ext cx="576262" cy="3175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/>
          <p:nvPr/>
        </p:nvCxnSpPr>
        <p:spPr>
          <a:xfrm rot="5400000">
            <a:off x="8029576" y="3860800"/>
            <a:ext cx="576262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/>
          <p:nvPr/>
        </p:nvCxnSpPr>
        <p:spPr>
          <a:xfrm rot="5400000">
            <a:off x="2268538" y="3860800"/>
            <a:ext cx="576262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/>
          <p:nvPr/>
        </p:nvCxnSpPr>
        <p:spPr>
          <a:xfrm rot="5400000">
            <a:off x="2844801" y="3860800"/>
            <a:ext cx="576262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/>
          <p:nvPr/>
        </p:nvCxnSpPr>
        <p:spPr>
          <a:xfrm rot="5400000">
            <a:off x="4572001" y="3860800"/>
            <a:ext cx="576262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/>
          <p:nvPr/>
        </p:nvCxnSpPr>
        <p:spPr>
          <a:xfrm rot="5400000">
            <a:off x="5724526" y="3860800"/>
            <a:ext cx="576262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/>
          <p:nvPr/>
        </p:nvCxnSpPr>
        <p:spPr>
          <a:xfrm rot="5400000">
            <a:off x="6877051" y="3860800"/>
            <a:ext cx="576262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/>
          <p:nvPr/>
        </p:nvCxnSpPr>
        <p:spPr>
          <a:xfrm rot="5400000">
            <a:off x="7452519" y="3861594"/>
            <a:ext cx="57626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表格 39"/>
          <p:cNvGraphicFramePr>
            <a:graphicFrameLocks noGrp="1"/>
          </p:cNvGraphicFramePr>
          <p:nvPr/>
        </p:nvGraphicFramePr>
        <p:xfrm>
          <a:off x="2411413" y="4149725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3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1" name="表格 40"/>
          <p:cNvGraphicFramePr>
            <a:graphicFrameLocks noGrp="1"/>
          </p:cNvGraphicFramePr>
          <p:nvPr/>
        </p:nvGraphicFramePr>
        <p:xfrm>
          <a:off x="2987675" y="4149725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11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2" name="表格 41"/>
          <p:cNvGraphicFramePr>
            <a:graphicFrameLocks noGrp="1"/>
          </p:cNvGraphicFramePr>
          <p:nvPr/>
        </p:nvGraphicFramePr>
        <p:xfrm>
          <a:off x="3563938" y="4149725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5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3" name="表格 42"/>
          <p:cNvGraphicFramePr>
            <a:graphicFrameLocks noGrp="1"/>
          </p:cNvGraphicFramePr>
          <p:nvPr/>
        </p:nvGraphicFramePr>
        <p:xfrm>
          <a:off x="3563938" y="5157788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5" name="表格 44"/>
          <p:cNvGraphicFramePr>
            <a:graphicFrameLocks noGrp="1"/>
          </p:cNvGraphicFramePr>
          <p:nvPr/>
        </p:nvGraphicFramePr>
        <p:xfrm>
          <a:off x="4140200" y="4149725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7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6" name="表格 45"/>
          <p:cNvGraphicFramePr>
            <a:graphicFrameLocks noGrp="1"/>
          </p:cNvGraphicFramePr>
          <p:nvPr/>
        </p:nvGraphicFramePr>
        <p:xfrm>
          <a:off x="4140200" y="5157788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47" name="直線單箭頭接點 46"/>
          <p:cNvCxnSpPr/>
          <p:nvPr/>
        </p:nvCxnSpPr>
        <p:spPr>
          <a:xfrm rot="5400000">
            <a:off x="6300787" y="4868863"/>
            <a:ext cx="576263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表格 47"/>
          <p:cNvGraphicFramePr>
            <a:graphicFrameLocks noGrp="1"/>
          </p:cNvGraphicFramePr>
          <p:nvPr/>
        </p:nvGraphicFramePr>
        <p:xfrm>
          <a:off x="6443663" y="4149725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6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9" name="表格 48"/>
          <p:cNvGraphicFramePr>
            <a:graphicFrameLocks noGrp="1"/>
          </p:cNvGraphicFramePr>
          <p:nvPr/>
        </p:nvGraphicFramePr>
        <p:xfrm>
          <a:off x="6443663" y="5157788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9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50" name="直線單箭頭接點 49"/>
          <p:cNvCxnSpPr/>
          <p:nvPr/>
        </p:nvCxnSpPr>
        <p:spPr>
          <a:xfrm rot="16200000" flipH="1">
            <a:off x="8028781" y="4869657"/>
            <a:ext cx="576263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1" name="表格 50"/>
          <p:cNvGraphicFramePr>
            <a:graphicFrameLocks noGrp="1"/>
          </p:cNvGraphicFramePr>
          <p:nvPr/>
        </p:nvGraphicFramePr>
        <p:xfrm>
          <a:off x="8172450" y="4149725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2" name="表格 51"/>
          <p:cNvGraphicFramePr>
            <a:graphicFrameLocks noGrp="1"/>
          </p:cNvGraphicFramePr>
          <p:nvPr/>
        </p:nvGraphicFramePr>
        <p:xfrm>
          <a:off x="8172450" y="5157788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2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53" name="直線單箭頭接點 52"/>
          <p:cNvCxnSpPr/>
          <p:nvPr/>
        </p:nvCxnSpPr>
        <p:spPr>
          <a:xfrm rot="5400000">
            <a:off x="5148262" y="4868863"/>
            <a:ext cx="576263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4" name="表格 53"/>
          <p:cNvGraphicFramePr>
            <a:graphicFrameLocks noGrp="1"/>
          </p:cNvGraphicFramePr>
          <p:nvPr/>
        </p:nvGraphicFramePr>
        <p:xfrm>
          <a:off x="5292725" y="4149725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8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5" name="表格 54"/>
          <p:cNvGraphicFramePr>
            <a:graphicFrameLocks noGrp="1"/>
          </p:cNvGraphicFramePr>
          <p:nvPr/>
        </p:nvGraphicFramePr>
        <p:xfrm>
          <a:off x="5292725" y="5157788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6" name="表格 55"/>
          <p:cNvGraphicFramePr>
            <a:graphicFrameLocks noGrp="1"/>
          </p:cNvGraphicFramePr>
          <p:nvPr/>
        </p:nvGraphicFramePr>
        <p:xfrm>
          <a:off x="4716463" y="4149725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3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7" name="表格 56"/>
          <p:cNvGraphicFramePr>
            <a:graphicFrameLocks noGrp="1"/>
          </p:cNvGraphicFramePr>
          <p:nvPr/>
        </p:nvGraphicFramePr>
        <p:xfrm>
          <a:off x="5867400" y="4149725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4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8" name="表格 57"/>
          <p:cNvGraphicFramePr>
            <a:graphicFrameLocks noGrp="1"/>
          </p:cNvGraphicFramePr>
          <p:nvPr/>
        </p:nvGraphicFramePr>
        <p:xfrm>
          <a:off x="7019925" y="4149725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8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9" name="表格 58"/>
          <p:cNvGraphicFramePr>
            <a:graphicFrameLocks noGrp="1"/>
          </p:cNvGraphicFramePr>
          <p:nvPr/>
        </p:nvGraphicFramePr>
        <p:xfrm>
          <a:off x="7596188" y="4149725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6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9595" name="矩形 52"/>
          <p:cNvSpPr>
            <a:spLocks noChangeArrowheads="1"/>
          </p:cNvSpPr>
          <p:nvPr/>
        </p:nvSpPr>
        <p:spPr bwMode="auto">
          <a:xfrm>
            <a:off x="7165975" y="5013325"/>
            <a:ext cx="287338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b"/>
          <a:lstStyle/>
          <a:p>
            <a:r>
              <a:rPr kumimoji="0" lang="en-US" altLang="zh-TW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x</a:t>
            </a:r>
            <a:endParaRPr kumimoji="0" lang="zh-TW" altLang="en-US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59596" name="矩形 52"/>
          <p:cNvSpPr>
            <a:spLocks noChangeArrowheads="1"/>
          </p:cNvSpPr>
          <p:nvPr/>
        </p:nvSpPr>
        <p:spPr bwMode="auto">
          <a:xfrm>
            <a:off x="827088" y="4797425"/>
            <a:ext cx="43338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b"/>
          <a:lstStyle/>
          <a:p>
            <a:pPr algn="r"/>
            <a:r>
              <a:rPr kumimoji="0" lang="en-US" altLang="zh-TW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top</a:t>
            </a:r>
            <a:endParaRPr kumimoji="0" lang="zh-TW" altLang="en-US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graphicFrame>
        <p:nvGraphicFramePr>
          <p:cNvPr id="132" name="表格 131"/>
          <p:cNvGraphicFramePr>
            <a:graphicFrameLocks noGrp="1"/>
          </p:cNvGraphicFramePr>
          <p:nvPr/>
        </p:nvGraphicFramePr>
        <p:xfrm>
          <a:off x="7453313" y="5013325"/>
          <a:ext cx="28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 marL="90000" marR="90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4" name="表格 133"/>
          <p:cNvGraphicFramePr>
            <a:graphicFrameLocks noGrp="1"/>
          </p:cNvGraphicFramePr>
          <p:nvPr/>
        </p:nvGraphicFramePr>
        <p:xfrm>
          <a:off x="1260475" y="4797425"/>
          <a:ext cx="28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 marL="90000" marR="90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5" name="表格 134"/>
          <p:cNvGraphicFramePr>
            <a:graphicFrameLocks noGrp="1"/>
          </p:cNvGraphicFramePr>
          <p:nvPr/>
        </p:nvGraphicFramePr>
        <p:xfrm>
          <a:off x="5580063" y="1700213"/>
          <a:ext cx="3456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2</a:t>
                      </a:r>
                      <a:endParaRPr lang="zh-TW" altLang="en-US" sz="1600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3</a:t>
                      </a:r>
                      <a:endParaRPr lang="zh-TW" altLang="en-US" sz="1600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4</a:t>
                      </a:r>
                      <a:endParaRPr lang="zh-TW" altLang="en-US" sz="1600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5</a:t>
                      </a:r>
                      <a:endParaRPr lang="zh-TW" altLang="en-US" sz="1600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6</a:t>
                      </a:r>
                      <a:endParaRPr lang="zh-TW" altLang="en-US" sz="1600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7</a:t>
                      </a:r>
                      <a:endParaRPr lang="zh-TW" altLang="en-US" sz="1600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8</a:t>
                      </a:r>
                      <a:endParaRPr lang="zh-TW" altLang="en-US" sz="1600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9</a:t>
                      </a:r>
                      <a:endParaRPr lang="zh-TW" altLang="en-US" sz="1600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10</a:t>
                      </a:r>
                      <a:endParaRPr lang="zh-TW" altLang="en-US" sz="1600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11</a:t>
                      </a:r>
                      <a:endParaRPr lang="zh-TW" altLang="en-US" sz="1600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9649" name="矩形 52"/>
          <p:cNvSpPr>
            <a:spLocks noChangeArrowheads="1"/>
          </p:cNvSpPr>
          <p:nvPr/>
        </p:nvSpPr>
        <p:spPr bwMode="auto">
          <a:xfrm>
            <a:off x="5148263" y="1989138"/>
            <a:ext cx="4318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b"/>
          <a:lstStyle/>
          <a:p>
            <a:pPr algn="r"/>
            <a:r>
              <a:rPr kumimoji="0" lang="en-US" altLang="zh-TW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out</a:t>
            </a:r>
            <a:endParaRPr kumimoji="0" lang="zh-TW" altLang="en-US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137" name="文字方塊 136"/>
          <p:cNvSpPr txBox="1"/>
          <p:nvPr/>
        </p:nvSpPr>
        <p:spPr>
          <a:xfrm>
            <a:off x="3563938" y="6165850"/>
            <a:ext cx="4608512" cy="431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rgbClr val="0000FF"/>
            </a:solidFill>
          </a:ln>
        </p:spPr>
        <p:txBody>
          <a:bodyPr anchor="ctr"/>
          <a:lstStyle/>
          <a:p>
            <a:pPr>
              <a:defRPr/>
            </a:pPr>
            <a:r>
              <a:rPr lang="en-US" altLang="zh-TW" sz="2000" dirty="0"/>
              <a:t>New class :  0  11  4  7 </a:t>
            </a:r>
            <a:endParaRPr lang="zh-TW" altLang="en-US" sz="2000" dirty="0"/>
          </a:p>
        </p:txBody>
      </p:sp>
      <p:cxnSp>
        <p:nvCxnSpPr>
          <p:cNvPr id="63" name="直線單箭頭接點 62"/>
          <p:cNvCxnSpPr/>
          <p:nvPr/>
        </p:nvCxnSpPr>
        <p:spPr>
          <a:xfrm flipV="1">
            <a:off x="1403350" y="4581525"/>
            <a:ext cx="431800" cy="360363"/>
          </a:xfrm>
          <a:prstGeom prst="straightConnector1">
            <a:avLst/>
          </a:prstGeom>
          <a:ln w="19050">
            <a:solidFill>
              <a:srgbClr val="C0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/>
          <p:cNvCxnSpPr/>
          <p:nvPr/>
        </p:nvCxnSpPr>
        <p:spPr>
          <a:xfrm rot="10800000">
            <a:off x="684213" y="5589588"/>
            <a:ext cx="1295400" cy="1587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單箭頭接點 63"/>
          <p:cNvCxnSpPr/>
          <p:nvPr/>
        </p:nvCxnSpPr>
        <p:spPr>
          <a:xfrm rot="5400000" flipH="1" flipV="1">
            <a:off x="36513" y="4941888"/>
            <a:ext cx="1296987" cy="1587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單箭頭接點 65"/>
          <p:cNvCxnSpPr/>
          <p:nvPr/>
        </p:nvCxnSpPr>
        <p:spPr>
          <a:xfrm>
            <a:off x="684213" y="4292600"/>
            <a:ext cx="1150937" cy="1588"/>
          </a:xfrm>
          <a:prstGeom prst="straightConnector1">
            <a:avLst/>
          </a:prstGeom>
          <a:ln w="19050">
            <a:solidFill>
              <a:srgbClr val="C0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單箭頭接點 59"/>
          <p:cNvCxnSpPr/>
          <p:nvPr/>
        </p:nvCxnSpPr>
        <p:spPr>
          <a:xfrm flipV="1">
            <a:off x="7596188" y="4581525"/>
            <a:ext cx="576262" cy="576263"/>
          </a:xfrm>
          <a:prstGeom prst="straightConnector1">
            <a:avLst/>
          </a:prstGeom>
          <a:ln w="19050">
            <a:solidFill>
              <a:srgbClr val="C0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單箭頭接點 64"/>
          <p:cNvCxnSpPr/>
          <p:nvPr/>
        </p:nvCxnSpPr>
        <p:spPr>
          <a:xfrm rot="10800000">
            <a:off x="3995738" y="4581525"/>
            <a:ext cx="288925" cy="1588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單箭頭接點 67"/>
          <p:cNvCxnSpPr/>
          <p:nvPr/>
        </p:nvCxnSpPr>
        <p:spPr>
          <a:xfrm rot="5400000" flipH="1" flipV="1">
            <a:off x="3636169" y="4221957"/>
            <a:ext cx="720725" cy="1587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單箭頭接點 70"/>
          <p:cNvCxnSpPr/>
          <p:nvPr/>
        </p:nvCxnSpPr>
        <p:spPr>
          <a:xfrm rot="10800000">
            <a:off x="2266950" y="3860800"/>
            <a:ext cx="1728788" cy="1588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單箭頭接點 76"/>
          <p:cNvCxnSpPr/>
          <p:nvPr/>
        </p:nvCxnSpPr>
        <p:spPr>
          <a:xfrm rot="5400000">
            <a:off x="2051050" y="3933825"/>
            <a:ext cx="288925" cy="142875"/>
          </a:xfrm>
          <a:prstGeom prst="straightConnector1">
            <a:avLst/>
          </a:prstGeom>
          <a:ln w="19050">
            <a:solidFill>
              <a:srgbClr val="C0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660" name="矩形 52"/>
          <p:cNvSpPr>
            <a:spLocks noChangeArrowheads="1"/>
          </p:cNvSpPr>
          <p:nvPr/>
        </p:nvSpPr>
        <p:spPr bwMode="auto">
          <a:xfrm>
            <a:off x="2700338" y="5589588"/>
            <a:ext cx="28733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b"/>
          <a:lstStyle/>
          <a:p>
            <a:r>
              <a:rPr kumimoji="0" lang="en-US" altLang="zh-TW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y</a:t>
            </a:r>
            <a:endParaRPr kumimoji="0" lang="zh-TW" altLang="en-US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graphicFrame>
        <p:nvGraphicFramePr>
          <p:cNvPr id="69" name="表格 68"/>
          <p:cNvGraphicFramePr>
            <a:graphicFrameLocks noGrp="1"/>
          </p:cNvGraphicFramePr>
          <p:nvPr/>
        </p:nvGraphicFramePr>
        <p:xfrm>
          <a:off x="2987675" y="5589588"/>
          <a:ext cx="28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 marL="90000" marR="90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70" name="直線單箭頭接點 69"/>
          <p:cNvCxnSpPr/>
          <p:nvPr/>
        </p:nvCxnSpPr>
        <p:spPr>
          <a:xfrm flipV="1">
            <a:off x="3132138" y="5589588"/>
            <a:ext cx="1008062" cy="144462"/>
          </a:xfrm>
          <a:prstGeom prst="straightConnector1">
            <a:avLst/>
          </a:prstGeom>
          <a:ln w="19050">
            <a:solidFill>
              <a:srgbClr val="C0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2" name="表格 61"/>
          <p:cNvGraphicFramePr>
            <a:graphicFrameLocks noGrp="1"/>
          </p:cNvGraphicFramePr>
          <p:nvPr/>
        </p:nvGraphicFramePr>
        <p:xfrm>
          <a:off x="7740650" y="117475"/>
          <a:ext cx="864000" cy="1296000"/>
        </p:xfrm>
        <a:graphic>
          <a:graphicData uri="http://schemas.openxmlformats.org/drawingml/2006/table">
            <a:tbl>
              <a:tblPr firstRow="1" bandRow="1"/>
              <a:tblGrid>
                <a:gridCol w="8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>
                      <a:defPPr>
                        <a:defRPr lang="zh-TW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ctr"/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>
                      <a:defPPr>
                        <a:defRPr lang="zh-TW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ctr"/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>
                      <a:defPPr>
                        <a:defRPr lang="zh-TW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ctr"/>
                      <a:r>
                        <a:rPr lang="en-US" altLang="zh-TW" sz="2000" b="1" dirty="0" smtClean="0">
                          <a:solidFill>
                            <a:srgbClr val="0000CC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11</a:t>
                      </a:r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7" name="矩形 52"/>
          <p:cNvSpPr>
            <a:spLocks noChangeArrowheads="1"/>
          </p:cNvSpPr>
          <p:nvPr/>
        </p:nvSpPr>
        <p:spPr bwMode="auto">
          <a:xfrm>
            <a:off x="1115568" y="3429000"/>
            <a:ext cx="576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b" anchorCtr="0"/>
          <a:lstStyle/>
          <a:p>
            <a:pPr algn="r"/>
            <a:r>
              <a:rPr kumimoji="0" lang="en-US" altLang="zh-TW" i="1" dirty="0" err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seq</a:t>
            </a:r>
            <a:endParaRPr kumimoji="0" lang="zh-TW" altLang="en-US" i="1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內容版面配置區 1"/>
          <p:cNvSpPr>
            <a:spLocks noGrp="1"/>
          </p:cNvSpPr>
          <p:nvPr>
            <p:ph idx="1"/>
          </p:nvPr>
        </p:nvSpPr>
        <p:spPr>
          <a:xfrm>
            <a:off x="251460" y="260604"/>
            <a:ext cx="6768846" cy="2879725"/>
          </a:xfrm>
        </p:spPr>
        <p:txBody>
          <a:bodyPr/>
          <a:lstStyle/>
          <a:p>
            <a:pPr lvl="0">
              <a:lnSpc>
                <a:spcPts val="1800"/>
              </a:lnSpc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true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{</a:t>
            </a:r>
          </a:p>
          <a:p>
            <a:pPr lvl="0">
              <a:lnSpc>
                <a:spcPts val="18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x )</a:t>
            </a: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ts val="18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j = x-&gt;data;</a:t>
            </a:r>
          </a:p>
          <a:p>
            <a:pPr lvl="0">
              <a:lnSpc>
                <a:spcPts val="18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out[ j ] )</a:t>
            </a: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ts val="18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cout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&lt;&lt;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setw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( 5 ) &lt;&lt;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j;  out[ j ]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false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lnSpc>
                <a:spcPts val="18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y = x-&gt;link; x-&gt;link = top; top = x;  x = y;</a:t>
            </a:r>
          </a:p>
          <a:p>
            <a:pPr lvl="0">
              <a:lnSpc>
                <a:spcPts val="1800"/>
              </a:lnSpc>
            </a:pP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>
              <a:lnSpc>
                <a:spcPts val="18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else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x = x-&gt;link;</a:t>
            </a:r>
          </a:p>
          <a:p>
            <a:pPr lvl="0">
              <a:lnSpc>
                <a:spcPts val="1800"/>
              </a:lnSpc>
            </a:pP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>
              <a:lnSpc>
                <a:spcPts val="18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!top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break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lnSpc>
                <a:spcPts val="18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x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seq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top-&gt;data ];  top = top-&gt;link;</a:t>
            </a:r>
          </a:p>
          <a:p>
            <a:pPr lvl="0">
              <a:lnSpc>
                <a:spcPts val="18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sz="1800" b="1" dirty="0" smtClean="0">
              <a:latin typeface="Courier New" pitchFamily="49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1692275" y="2997200"/>
          <a:ext cx="6912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[0]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[1]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[2]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[3]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[4]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[5]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[6]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[7]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[8]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[9]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[10]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[11]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835150" y="4149725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11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1835150" y="5157788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4</a:t>
                      </a:r>
                      <a:endParaRPr lang="zh-TW" altLang="en-US" sz="1600" dirty="0"/>
                    </a:p>
                  </a:txBody>
                  <a:tcPr marL="90000" marR="90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90000" marR="90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2" name="直線單箭頭接點 21"/>
          <p:cNvCxnSpPr/>
          <p:nvPr/>
        </p:nvCxnSpPr>
        <p:spPr>
          <a:xfrm rot="5400000">
            <a:off x="1692276" y="3860800"/>
            <a:ext cx="576262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/>
          <p:nvPr/>
        </p:nvCxnSpPr>
        <p:spPr>
          <a:xfrm rot="5400000">
            <a:off x="3420270" y="3860006"/>
            <a:ext cx="576262" cy="3175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/>
          <p:nvPr/>
        </p:nvCxnSpPr>
        <p:spPr>
          <a:xfrm rot="5400000">
            <a:off x="3421062" y="4868863"/>
            <a:ext cx="576263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/>
          <p:nvPr/>
        </p:nvCxnSpPr>
        <p:spPr>
          <a:xfrm rot="5400000">
            <a:off x="3997326" y="3860800"/>
            <a:ext cx="576262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/>
          <p:nvPr/>
        </p:nvCxnSpPr>
        <p:spPr>
          <a:xfrm rot="5400000">
            <a:off x="5147470" y="3860006"/>
            <a:ext cx="576262" cy="3175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/>
          <p:nvPr/>
        </p:nvCxnSpPr>
        <p:spPr>
          <a:xfrm rot="5400000">
            <a:off x="6299995" y="3860006"/>
            <a:ext cx="576262" cy="3175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/>
          <p:nvPr/>
        </p:nvCxnSpPr>
        <p:spPr>
          <a:xfrm rot="5400000">
            <a:off x="8029576" y="3860800"/>
            <a:ext cx="576262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/>
          <p:nvPr/>
        </p:nvCxnSpPr>
        <p:spPr>
          <a:xfrm rot="5400000">
            <a:off x="2268538" y="3860800"/>
            <a:ext cx="576262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/>
          <p:nvPr/>
        </p:nvCxnSpPr>
        <p:spPr>
          <a:xfrm rot="5400000">
            <a:off x="2844801" y="3860800"/>
            <a:ext cx="576262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/>
          <p:nvPr/>
        </p:nvCxnSpPr>
        <p:spPr>
          <a:xfrm rot="5400000">
            <a:off x="4572001" y="3860800"/>
            <a:ext cx="576262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/>
          <p:nvPr/>
        </p:nvCxnSpPr>
        <p:spPr>
          <a:xfrm rot="5400000">
            <a:off x="5724526" y="3860800"/>
            <a:ext cx="576262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/>
          <p:nvPr/>
        </p:nvCxnSpPr>
        <p:spPr>
          <a:xfrm rot="5400000">
            <a:off x="6877051" y="3860800"/>
            <a:ext cx="576262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/>
          <p:nvPr/>
        </p:nvCxnSpPr>
        <p:spPr>
          <a:xfrm rot="5400000">
            <a:off x="7452519" y="3861594"/>
            <a:ext cx="57626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表格 39"/>
          <p:cNvGraphicFramePr>
            <a:graphicFrameLocks noGrp="1"/>
          </p:cNvGraphicFramePr>
          <p:nvPr/>
        </p:nvGraphicFramePr>
        <p:xfrm>
          <a:off x="2411413" y="4149725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3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1" name="表格 40"/>
          <p:cNvGraphicFramePr>
            <a:graphicFrameLocks noGrp="1"/>
          </p:cNvGraphicFramePr>
          <p:nvPr/>
        </p:nvGraphicFramePr>
        <p:xfrm>
          <a:off x="2987675" y="4149725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11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2" name="表格 41"/>
          <p:cNvGraphicFramePr>
            <a:graphicFrameLocks noGrp="1"/>
          </p:cNvGraphicFramePr>
          <p:nvPr/>
        </p:nvGraphicFramePr>
        <p:xfrm>
          <a:off x="3563938" y="4149725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5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3" name="表格 42"/>
          <p:cNvGraphicFramePr>
            <a:graphicFrameLocks noGrp="1"/>
          </p:cNvGraphicFramePr>
          <p:nvPr/>
        </p:nvGraphicFramePr>
        <p:xfrm>
          <a:off x="3563938" y="5157788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5" name="表格 44"/>
          <p:cNvGraphicFramePr>
            <a:graphicFrameLocks noGrp="1"/>
          </p:cNvGraphicFramePr>
          <p:nvPr/>
        </p:nvGraphicFramePr>
        <p:xfrm>
          <a:off x="4140200" y="4149725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7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6" name="表格 45"/>
          <p:cNvGraphicFramePr>
            <a:graphicFrameLocks noGrp="1"/>
          </p:cNvGraphicFramePr>
          <p:nvPr/>
        </p:nvGraphicFramePr>
        <p:xfrm>
          <a:off x="4140200" y="5157788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47" name="直線單箭頭接點 46"/>
          <p:cNvCxnSpPr/>
          <p:nvPr/>
        </p:nvCxnSpPr>
        <p:spPr>
          <a:xfrm rot="5400000">
            <a:off x="6300787" y="4868863"/>
            <a:ext cx="576263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表格 47"/>
          <p:cNvGraphicFramePr>
            <a:graphicFrameLocks noGrp="1"/>
          </p:cNvGraphicFramePr>
          <p:nvPr/>
        </p:nvGraphicFramePr>
        <p:xfrm>
          <a:off x="6443663" y="4149725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6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9" name="表格 48"/>
          <p:cNvGraphicFramePr>
            <a:graphicFrameLocks noGrp="1"/>
          </p:cNvGraphicFramePr>
          <p:nvPr/>
        </p:nvGraphicFramePr>
        <p:xfrm>
          <a:off x="6443663" y="5157788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9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50" name="直線單箭頭接點 49"/>
          <p:cNvCxnSpPr/>
          <p:nvPr/>
        </p:nvCxnSpPr>
        <p:spPr>
          <a:xfrm rot="16200000" flipH="1">
            <a:off x="8028781" y="4869657"/>
            <a:ext cx="576263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1" name="表格 50"/>
          <p:cNvGraphicFramePr>
            <a:graphicFrameLocks noGrp="1"/>
          </p:cNvGraphicFramePr>
          <p:nvPr/>
        </p:nvGraphicFramePr>
        <p:xfrm>
          <a:off x="8172450" y="4149725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2" name="表格 51"/>
          <p:cNvGraphicFramePr>
            <a:graphicFrameLocks noGrp="1"/>
          </p:cNvGraphicFramePr>
          <p:nvPr/>
        </p:nvGraphicFramePr>
        <p:xfrm>
          <a:off x="8172450" y="5157788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2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53" name="直線單箭頭接點 52"/>
          <p:cNvCxnSpPr/>
          <p:nvPr/>
        </p:nvCxnSpPr>
        <p:spPr>
          <a:xfrm rot="5400000">
            <a:off x="5148262" y="4868863"/>
            <a:ext cx="576263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4" name="表格 53"/>
          <p:cNvGraphicFramePr>
            <a:graphicFrameLocks noGrp="1"/>
          </p:cNvGraphicFramePr>
          <p:nvPr/>
        </p:nvGraphicFramePr>
        <p:xfrm>
          <a:off x="5292725" y="4149725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8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5" name="表格 54"/>
          <p:cNvGraphicFramePr>
            <a:graphicFrameLocks noGrp="1"/>
          </p:cNvGraphicFramePr>
          <p:nvPr/>
        </p:nvGraphicFramePr>
        <p:xfrm>
          <a:off x="5292725" y="5157788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6" name="表格 55"/>
          <p:cNvGraphicFramePr>
            <a:graphicFrameLocks noGrp="1"/>
          </p:cNvGraphicFramePr>
          <p:nvPr/>
        </p:nvGraphicFramePr>
        <p:xfrm>
          <a:off x="4716463" y="4149725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3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7" name="表格 56"/>
          <p:cNvGraphicFramePr>
            <a:graphicFrameLocks noGrp="1"/>
          </p:cNvGraphicFramePr>
          <p:nvPr/>
        </p:nvGraphicFramePr>
        <p:xfrm>
          <a:off x="5867400" y="4149725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4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8" name="表格 57"/>
          <p:cNvGraphicFramePr>
            <a:graphicFrameLocks noGrp="1"/>
          </p:cNvGraphicFramePr>
          <p:nvPr/>
        </p:nvGraphicFramePr>
        <p:xfrm>
          <a:off x="7019925" y="4149725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8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9" name="表格 58"/>
          <p:cNvGraphicFramePr>
            <a:graphicFrameLocks noGrp="1"/>
          </p:cNvGraphicFramePr>
          <p:nvPr/>
        </p:nvGraphicFramePr>
        <p:xfrm>
          <a:off x="7596188" y="4149725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6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0619" name="矩形 52"/>
          <p:cNvSpPr>
            <a:spLocks noChangeArrowheads="1"/>
          </p:cNvSpPr>
          <p:nvPr/>
        </p:nvSpPr>
        <p:spPr bwMode="auto">
          <a:xfrm>
            <a:off x="7165975" y="5013325"/>
            <a:ext cx="287338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b"/>
          <a:lstStyle/>
          <a:p>
            <a:r>
              <a:rPr kumimoji="0" lang="en-US" altLang="zh-TW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x</a:t>
            </a:r>
            <a:endParaRPr kumimoji="0" lang="zh-TW" altLang="en-US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60620" name="矩形 52"/>
          <p:cNvSpPr>
            <a:spLocks noChangeArrowheads="1"/>
          </p:cNvSpPr>
          <p:nvPr/>
        </p:nvSpPr>
        <p:spPr bwMode="auto">
          <a:xfrm>
            <a:off x="827088" y="4797425"/>
            <a:ext cx="43338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b"/>
          <a:lstStyle/>
          <a:p>
            <a:pPr algn="r"/>
            <a:r>
              <a:rPr kumimoji="0" lang="en-US" altLang="zh-TW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top</a:t>
            </a:r>
            <a:endParaRPr kumimoji="0" lang="zh-TW" altLang="en-US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graphicFrame>
        <p:nvGraphicFramePr>
          <p:cNvPr id="132" name="表格 131"/>
          <p:cNvGraphicFramePr>
            <a:graphicFrameLocks noGrp="1"/>
          </p:cNvGraphicFramePr>
          <p:nvPr/>
        </p:nvGraphicFramePr>
        <p:xfrm>
          <a:off x="7453313" y="5013325"/>
          <a:ext cx="28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 marL="90000" marR="90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4" name="表格 133"/>
          <p:cNvGraphicFramePr>
            <a:graphicFrameLocks noGrp="1"/>
          </p:cNvGraphicFramePr>
          <p:nvPr/>
        </p:nvGraphicFramePr>
        <p:xfrm>
          <a:off x="1260475" y="4797425"/>
          <a:ext cx="28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 marL="90000" marR="90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5" name="表格 134"/>
          <p:cNvGraphicFramePr>
            <a:graphicFrameLocks noGrp="1"/>
          </p:cNvGraphicFramePr>
          <p:nvPr/>
        </p:nvGraphicFramePr>
        <p:xfrm>
          <a:off x="5580063" y="1700213"/>
          <a:ext cx="3456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2</a:t>
                      </a:r>
                      <a:endParaRPr lang="zh-TW" altLang="en-US" sz="1600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3</a:t>
                      </a:r>
                      <a:endParaRPr lang="zh-TW" altLang="en-US" sz="1600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4</a:t>
                      </a:r>
                      <a:endParaRPr lang="zh-TW" altLang="en-US" sz="1600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5</a:t>
                      </a:r>
                      <a:endParaRPr lang="zh-TW" altLang="en-US" sz="1600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6</a:t>
                      </a:r>
                      <a:endParaRPr lang="zh-TW" altLang="en-US" sz="1600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7</a:t>
                      </a:r>
                      <a:endParaRPr lang="zh-TW" altLang="en-US" sz="1600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8</a:t>
                      </a:r>
                      <a:endParaRPr lang="zh-TW" altLang="en-US" sz="1600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9</a:t>
                      </a:r>
                      <a:endParaRPr lang="zh-TW" altLang="en-US" sz="1600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10</a:t>
                      </a:r>
                      <a:endParaRPr lang="zh-TW" altLang="en-US" sz="1600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11</a:t>
                      </a:r>
                      <a:endParaRPr lang="zh-TW" altLang="en-US" sz="1600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0673" name="矩形 52"/>
          <p:cNvSpPr>
            <a:spLocks noChangeArrowheads="1"/>
          </p:cNvSpPr>
          <p:nvPr/>
        </p:nvSpPr>
        <p:spPr bwMode="auto">
          <a:xfrm>
            <a:off x="5148263" y="1989138"/>
            <a:ext cx="4318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b"/>
          <a:lstStyle/>
          <a:p>
            <a:pPr algn="r"/>
            <a:r>
              <a:rPr kumimoji="0" lang="en-US" altLang="zh-TW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out</a:t>
            </a:r>
            <a:endParaRPr kumimoji="0" lang="zh-TW" altLang="en-US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137" name="文字方塊 136"/>
          <p:cNvSpPr txBox="1"/>
          <p:nvPr/>
        </p:nvSpPr>
        <p:spPr>
          <a:xfrm>
            <a:off x="3563938" y="6165850"/>
            <a:ext cx="4608512" cy="431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rgbClr val="0000FF"/>
            </a:solidFill>
          </a:ln>
        </p:spPr>
        <p:txBody>
          <a:bodyPr anchor="ctr"/>
          <a:lstStyle/>
          <a:p>
            <a:pPr>
              <a:defRPr/>
            </a:pPr>
            <a:r>
              <a:rPr lang="en-US" altLang="zh-TW" sz="2000" dirty="0"/>
              <a:t>New class :  0  11  4  7 </a:t>
            </a:r>
            <a:endParaRPr lang="zh-TW" altLang="en-US" sz="2000" dirty="0"/>
          </a:p>
        </p:txBody>
      </p:sp>
      <p:cxnSp>
        <p:nvCxnSpPr>
          <p:cNvPr id="61" name="直線單箭頭接點 60"/>
          <p:cNvCxnSpPr/>
          <p:nvPr/>
        </p:nvCxnSpPr>
        <p:spPr>
          <a:xfrm rot="10800000">
            <a:off x="684213" y="5589588"/>
            <a:ext cx="1295400" cy="1587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單箭頭接點 63"/>
          <p:cNvCxnSpPr/>
          <p:nvPr/>
        </p:nvCxnSpPr>
        <p:spPr>
          <a:xfrm rot="5400000" flipH="1" flipV="1">
            <a:off x="36513" y="4941888"/>
            <a:ext cx="1296987" cy="1587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單箭頭接點 65"/>
          <p:cNvCxnSpPr/>
          <p:nvPr/>
        </p:nvCxnSpPr>
        <p:spPr>
          <a:xfrm>
            <a:off x="684213" y="4292600"/>
            <a:ext cx="1150937" cy="1588"/>
          </a:xfrm>
          <a:prstGeom prst="straightConnector1">
            <a:avLst/>
          </a:prstGeom>
          <a:ln w="19050">
            <a:solidFill>
              <a:srgbClr val="C0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單箭頭接點 59"/>
          <p:cNvCxnSpPr/>
          <p:nvPr/>
        </p:nvCxnSpPr>
        <p:spPr>
          <a:xfrm flipV="1">
            <a:off x="7596188" y="4581525"/>
            <a:ext cx="576262" cy="576263"/>
          </a:xfrm>
          <a:prstGeom prst="straightConnector1">
            <a:avLst/>
          </a:prstGeom>
          <a:ln w="19050">
            <a:solidFill>
              <a:srgbClr val="C0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單箭頭接點 64"/>
          <p:cNvCxnSpPr/>
          <p:nvPr/>
        </p:nvCxnSpPr>
        <p:spPr>
          <a:xfrm rot="10800000">
            <a:off x="3995738" y="4581525"/>
            <a:ext cx="288925" cy="1588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單箭頭接點 67"/>
          <p:cNvCxnSpPr/>
          <p:nvPr/>
        </p:nvCxnSpPr>
        <p:spPr>
          <a:xfrm rot="5400000" flipH="1" flipV="1">
            <a:off x="3636169" y="4221957"/>
            <a:ext cx="720725" cy="1587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單箭頭接點 70"/>
          <p:cNvCxnSpPr/>
          <p:nvPr/>
        </p:nvCxnSpPr>
        <p:spPr>
          <a:xfrm rot="10800000">
            <a:off x="2266950" y="3860800"/>
            <a:ext cx="1728788" cy="1588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單箭頭接點 76"/>
          <p:cNvCxnSpPr/>
          <p:nvPr/>
        </p:nvCxnSpPr>
        <p:spPr>
          <a:xfrm rot="5400000">
            <a:off x="2051050" y="3933825"/>
            <a:ext cx="288925" cy="142875"/>
          </a:xfrm>
          <a:prstGeom prst="straightConnector1">
            <a:avLst/>
          </a:prstGeom>
          <a:ln w="19050">
            <a:solidFill>
              <a:srgbClr val="C0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683" name="矩形 52"/>
          <p:cNvSpPr>
            <a:spLocks noChangeArrowheads="1"/>
          </p:cNvSpPr>
          <p:nvPr/>
        </p:nvSpPr>
        <p:spPr bwMode="auto">
          <a:xfrm>
            <a:off x="2700338" y="5589588"/>
            <a:ext cx="28733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b"/>
          <a:lstStyle/>
          <a:p>
            <a:r>
              <a:rPr kumimoji="0" lang="en-US" altLang="zh-TW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y</a:t>
            </a:r>
            <a:endParaRPr kumimoji="0" lang="zh-TW" altLang="en-US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graphicFrame>
        <p:nvGraphicFramePr>
          <p:cNvPr id="69" name="表格 68"/>
          <p:cNvGraphicFramePr>
            <a:graphicFrameLocks noGrp="1"/>
          </p:cNvGraphicFramePr>
          <p:nvPr/>
        </p:nvGraphicFramePr>
        <p:xfrm>
          <a:off x="2987675" y="5589588"/>
          <a:ext cx="28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 marL="90000" marR="90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70" name="直線單箭頭接點 69"/>
          <p:cNvCxnSpPr/>
          <p:nvPr/>
        </p:nvCxnSpPr>
        <p:spPr>
          <a:xfrm flipV="1">
            <a:off x="3132138" y="5589588"/>
            <a:ext cx="1008062" cy="144462"/>
          </a:xfrm>
          <a:prstGeom prst="straightConnector1">
            <a:avLst/>
          </a:prstGeom>
          <a:ln w="19050">
            <a:solidFill>
              <a:srgbClr val="C0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2" name="表格 61"/>
          <p:cNvGraphicFramePr>
            <a:graphicFrameLocks noGrp="1"/>
          </p:cNvGraphicFramePr>
          <p:nvPr/>
        </p:nvGraphicFramePr>
        <p:xfrm>
          <a:off x="7740650" y="117475"/>
          <a:ext cx="864000" cy="1296000"/>
        </p:xfrm>
        <a:graphic>
          <a:graphicData uri="http://schemas.openxmlformats.org/drawingml/2006/table">
            <a:tbl>
              <a:tblPr firstRow="1" bandRow="1"/>
              <a:tblGrid>
                <a:gridCol w="8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>
                      <a:defPPr>
                        <a:defRPr lang="zh-TW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ctr"/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>
                      <a:defPPr>
                        <a:defRPr lang="zh-TW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ctr"/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>
                      <a:defPPr>
                        <a:defRPr lang="zh-TW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ctr"/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3" name="矩形 52"/>
          <p:cNvSpPr>
            <a:spLocks noChangeArrowheads="1"/>
          </p:cNvSpPr>
          <p:nvPr/>
        </p:nvSpPr>
        <p:spPr bwMode="auto">
          <a:xfrm>
            <a:off x="1115568" y="3429000"/>
            <a:ext cx="576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b" anchorCtr="0"/>
          <a:lstStyle/>
          <a:p>
            <a:pPr algn="r"/>
            <a:r>
              <a:rPr kumimoji="0" lang="en-US" altLang="zh-TW" i="1" dirty="0" err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seq</a:t>
            </a:r>
            <a:endParaRPr kumimoji="0" lang="zh-TW" altLang="en-US" i="1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內容版面配置區 1"/>
          <p:cNvSpPr>
            <a:spLocks noGrp="1"/>
          </p:cNvSpPr>
          <p:nvPr>
            <p:ph idx="1"/>
          </p:nvPr>
        </p:nvSpPr>
        <p:spPr>
          <a:xfrm>
            <a:off x="251460" y="260604"/>
            <a:ext cx="6768910" cy="2879725"/>
          </a:xfrm>
        </p:spPr>
        <p:txBody>
          <a:bodyPr/>
          <a:lstStyle/>
          <a:p>
            <a:pPr lvl="0">
              <a:lnSpc>
                <a:spcPts val="1800"/>
              </a:lnSpc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true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{</a:t>
            </a:r>
          </a:p>
          <a:p>
            <a:pPr lvl="0">
              <a:lnSpc>
                <a:spcPts val="18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x )</a:t>
            </a: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ts val="18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j = x-&gt;data;</a:t>
            </a:r>
          </a:p>
          <a:p>
            <a:pPr lvl="0">
              <a:lnSpc>
                <a:spcPts val="18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out[ j ] )</a:t>
            </a: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ts val="18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cout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&lt;&lt;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setw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( 5 ) &lt;&lt;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j;  out[ j ]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false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lnSpc>
                <a:spcPts val="18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y = x-&gt;link; x-&gt;link = top; top = x;  x = y;</a:t>
            </a:r>
          </a:p>
          <a:p>
            <a:pPr lvl="0">
              <a:lnSpc>
                <a:spcPts val="1800"/>
              </a:lnSpc>
            </a:pP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>
              <a:lnSpc>
                <a:spcPts val="18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else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x = x-&gt;link;</a:t>
            </a:r>
          </a:p>
          <a:p>
            <a:pPr lvl="0">
              <a:lnSpc>
                <a:spcPts val="1800"/>
              </a:lnSpc>
            </a:pP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>
              <a:lnSpc>
                <a:spcPts val="18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!top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break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lnSpc>
                <a:spcPts val="18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x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seq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top-&gt;data ];  top = top-&gt;link;</a:t>
            </a:r>
          </a:p>
          <a:p>
            <a:pPr lvl="0">
              <a:lnSpc>
                <a:spcPts val="18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sz="1800" b="1" dirty="0" smtClean="0">
              <a:latin typeface="Courier New" pitchFamily="49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1692275" y="2997200"/>
          <a:ext cx="6912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[0]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[1]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[2]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[3]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[4]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[5]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[6]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[7]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[8]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[9]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[10]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[11]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835150" y="4149725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11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1835150" y="5157788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4</a:t>
                      </a:r>
                      <a:endParaRPr lang="zh-TW" altLang="en-US" sz="1600" dirty="0"/>
                    </a:p>
                  </a:txBody>
                  <a:tcPr marL="90000" marR="90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90000" marR="90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2" name="直線單箭頭接點 21"/>
          <p:cNvCxnSpPr/>
          <p:nvPr/>
        </p:nvCxnSpPr>
        <p:spPr>
          <a:xfrm rot="5400000">
            <a:off x="1692276" y="3860800"/>
            <a:ext cx="576262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/>
          <p:nvPr/>
        </p:nvCxnSpPr>
        <p:spPr>
          <a:xfrm rot="5400000">
            <a:off x="3420270" y="3860006"/>
            <a:ext cx="576262" cy="3175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/>
          <p:nvPr/>
        </p:nvCxnSpPr>
        <p:spPr>
          <a:xfrm rot="5400000">
            <a:off x="3421062" y="4868863"/>
            <a:ext cx="576263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/>
          <p:nvPr/>
        </p:nvCxnSpPr>
        <p:spPr>
          <a:xfrm rot="5400000">
            <a:off x="3997326" y="3860800"/>
            <a:ext cx="576262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/>
          <p:nvPr/>
        </p:nvCxnSpPr>
        <p:spPr>
          <a:xfrm rot="5400000">
            <a:off x="5147470" y="3860006"/>
            <a:ext cx="576262" cy="3175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/>
          <p:nvPr/>
        </p:nvCxnSpPr>
        <p:spPr>
          <a:xfrm rot="5400000">
            <a:off x="6299995" y="3860006"/>
            <a:ext cx="576262" cy="3175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/>
          <p:nvPr/>
        </p:nvCxnSpPr>
        <p:spPr>
          <a:xfrm rot="5400000">
            <a:off x="8029576" y="3860800"/>
            <a:ext cx="576262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/>
          <p:nvPr/>
        </p:nvCxnSpPr>
        <p:spPr>
          <a:xfrm rot="5400000">
            <a:off x="2268538" y="3860800"/>
            <a:ext cx="576262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/>
          <p:nvPr/>
        </p:nvCxnSpPr>
        <p:spPr>
          <a:xfrm rot="5400000">
            <a:off x="2844801" y="3860800"/>
            <a:ext cx="576262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/>
          <p:nvPr/>
        </p:nvCxnSpPr>
        <p:spPr>
          <a:xfrm rot="5400000">
            <a:off x="4572001" y="3860800"/>
            <a:ext cx="576262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/>
          <p:nvPr/>
        </p:nvCxnSpPr>
        <p:spPr>
          <a:xfrm rot="5400000">
            <a:off x="5724526" y="3860800"/>
            <a:ext cx="576262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/>
          <p:nvPr/>
        </p:nvCxnSpPr>
        <p:spPr>
          <a:xfrm rot="5400000">
            <a:off x="6877051" y="3860800"/>
            <a:ext cx="576262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/>
          <p:nvPr/>
        </p:nvCxnSpPr>
        <p:spPr>
          <a:xfrm rot="5400000">
            <a:off x="7452519" y="3861594"/>
            <a:ext cx="57626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表格 39"/>
          <p:cNvGraphicFramePr>
            <a:graphicFrameLocks noGrp="1"/>
          </p:cNvGraphicFramePr>
          <p:nvPr/>
        </p:nvGraphicFramePr>
        <p:xfrm>
          <a:off x="2411413" y="4149725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3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1" name="表格 40"/>
          <p:cNvGraphicFramePr>
            <a:graphicFrameLocks noGrp="1"/>
          </p:cNvGraphicFramePr>
          <p:nvPr/>
        </p:nvGraphicFramePr>
        <p:xfrm>
          <a:off x="2987675" y="4149725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11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2" name="表格 41"/>
          <p:cNvGraphicFramePr>
            <a:graphicFrameLocks noGrp="1"/>
          </p:cNvGraphicFramePr>
          <p:nvPr/>
        </p:nvGraphicFramePr>
        <p:xfrm>
          <a:off x="3563938" y="4149725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5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3" name="表格 42"/>
          <p:cNvGraphicFramePr>
            <a:graphicFrameLocks noGrp="1"/>
          </p:cNvGraphicFramePr>
          <p:nvPr/>
        </p:nvGraphicFramePr>
        <p:xfrm>
          <a:off x="3563938" y="5157788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5" name="表格 44"/>
          <p:cNvGraphicFramePr>
            <a:graphicFrameLocks noGrp="1"/>
          </p:cNvGraphicFramePr>
          <p:nvPr/>
        </p:nvGraphicFramePr>
        <p:xfrm>
          <a:off x="4140200" y="4149725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7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6" name="表格 45"/>
          <p:cNvGraphicFramePr>
            <a:graphicFrameLocks noGrp="1"/>
          </p:cNvGraphicFramePr>
          <p:nvPr/>
        </p:nvGraphicFramePr>
        <p:xfrm>
          <a:off x="4140200" y="5157788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47" name="直線單箭頭接點 46"/>
          <p:cNvCxnSpPr/>
          <p:nvPr/>
        </p:nvCxnSpPr>
        <p:spPr>
          <a:xfrm rot="5400000">
            <a:off x="6300787" y="4868863"/>
            <a:ext cx="576263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表格 47"/>
          <p:cNvGraphicFramePr>
            <a:graphicFrameLocks noGrp="1"/>
          </p:cNvGraphicFramePr>
          <p:nvPr/>
        </p:nvGraphicFramePr>
        <p:xfrm>
          <a:off x="6443663" y="4149725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6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9" name="表格 48"/>
          <p:cNvGraphicFramePr>
            <a:graphicFrameLocks noGrp="1"/>
          </p:cNvGraphicFramePr>
          <p:nvPr/>
        </p:nvGraphicFramePr>
        <p:xfrm>
          <a:off x="6443663" y="5157788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9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50" name="直線單箭頭接點 49"/>
          <p:cNvCxnSpPr/>
          <p:nvPr/>
        </p:nvCxnSpPr>
        <p:spPr>
          <a:xfrm rot="16200000" flipH="1">
            <a:off x="8028781" y="4869657"/>
            <a:ext cx="576263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1" name="表格 50"/>
          <p:cNvGraphicFramePr>
            <a:graphicFrameLocks noGrp="1"/>
          </p:cNvGraphicFramePr>
          <p:nvPr/>
        </p:nvGraphicFramePr>
        <p:xfrm>
          <a:off x="8172450" y="4149725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2" name="表格 51"/>
          <p:cNvGraphicFramePr>
            <a:graphicFrameLocks noGrp="1"/>
          </p:cNvGraphicFramePr>
          <p:nvPr/>
        </p:nvGraphicFramePr>
        <p:xfrm>
          <a:off x="8172450" y="5157788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2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53" name="直線單箭頭接點 52"/>
          <p:cNvCxnSpPr/>
          <p:nvPr/>
        </p:nvCxnSpPr>
        <p:spPr>
          <a:xfrm rot="5400000">
            <a:off x="5148262" y="4868863"/>
            <a:ext cx="576263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4" name="表格 53"/>
          <p:cNvGraphicFramePr>
            <a:graphicFrameLocks noGrp="1"/>
          </p:cNvGraphicFramePr>
          <p:nvPr/>
        </p:nvGraphicFramePr>
        <p:xfrm>
          <a:off x="5292725" y="4149725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8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5" name="表格 54"/>
          <p:cNvGraphicFramePr>
            <a:graphicFrameLocks noGrp="1"/>
          </p:cNvGraphicFramePr>
          <p:nvPr/>
        </p:nvGraphicFramePr>
        <p:xfrm>
          <a:off x="5292725" y="5157788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6" name="表格 55"/>
          <p:cNvGraphicFramePr>
            <a:graphicFrameLocks noGrp="1"/>
          </p:cNvGraphicFramePr>
          <p:nvPr/>
        </p:nvGraphicFramePr>
        <p:xfrm>
          <a:off x="4716463" y="4149725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3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7" name="表格 56"/>
          <p:cNvGraphicFramePr>
            <a:graphicFrameLocks noGrp="1"/>
          </p:cNvGraphicFramePr>
          <p:nvPr/>
        </p:nvGraphicFramePr>
        <p:xfrm>
          <a:off x="5867400" y="4149725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4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8" name="表格 57"/>
          <p:cNvGraphicFramePr>
            <a:graphicFrameLocks noGrp="1"/>
          </p:cNvGraphicFramePr>
          <p:nvPr/>
        </p:nvGraphicFramePr>
        <p:xfrm>
          <a:off x="7019925" y="4149725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8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9" name="表格 58"/>
          <p:cNvGraphicFramePr>
            <a:graphicFrameLocks noGrp="1"/>
          </p:cNvGraphicFramePr>
          <p:nvPr/>
        </p:nvGraphicFramePr>
        <p:xfrm>
          <a:off x="7596188" y="4149725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6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1643" name="矩形 52"/>
          <p:cNvSpPr>
            <a:spLocks noChangeArrowheads="1"/>
          </p:cNvSpPr>
          <p:nvPr/>
        </p:nvSpPr>
        <p:spPr bwMode="auto">
          <a:xfrm>
            <a:off x="7165975" y="5013325"/>
            <a:ext cx="287338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b"/>
          <a:lstStyle/>
          <a:p>
            <a:r>
              <a:rPr kumimoji="0" lang="en-US" altLang="zh-TW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x</a:t>
            </a:r>
            <a:endParaRPr kumimoji="0" lang="zh-TW" altLang="en-US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61644" name="矩形 52"/>
          <p:cNvSpPr>
            <a:spLocks noChangeArrowheads="1"/>
          </p:cNvSpPr>
          <p:nvPr/>
        </p:nvSpPr>
        <p:spPr bwMode="auto">
          <a:xfrm>
            <a:off x="827088" y="4797425"/>
            <a:ext cx="43338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b"/>
          <a:lstStyle/>
          <a:p>
            <a:pPr algn="r"/>
            <a:r>
              <a:rPr kumimoji="0" lang="en-US" altLang="zh-TW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top</a:t>
            </a:r>
            <a:endParaRPr kumimoji="0" lang="zh-TW" altLang="en-US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graphicFrame>
        <p:nvGraphicFramePr>
          <p:cNvPr id="132" name="表格 131"/>
          <p:cNvGraphicFramePr>
            <a:graphicFrameLocks noGrp="1"/>
          </p:cNvGraphicFramePr>
          <p:nvPr/>
        </p:nvGraphicFramePr>
        <p:xfrm>
          <a:off x="7453313" y="5013325"/>
          <a:ext cx="28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 marL="90000" marR="90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4" name="表格 133"/>
          <p:cNvGraphicFramePr>
            <a:graphicFrameLocks noGrp="1"/>
          </p:cNvGraphicFramePr>
          <p:nvPr/>
        </p:nvGraphicFramePr>
        <p:xfrm>
          <a:off x="1260475" y="4797425"/>
          <a:ext cx="28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 marL="90000" marR="90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5" name="表格 134"/>
          <p:cNvGraphicFramePr>
            <a:graphicFrameLocks noGrp="1"/>
          </p:cNvGraphicFramePr>
          <p:nvPr/>
        </p:nvGraphicFramePr>
        <p:xfrm>
          <a:off x="5580063" y="1700213"/>
          <a:ext cx="3456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2</a:t>
                      </a:r>
                      <a:endParaRPr lang="zh-TW" altLang="en-US" sz="1600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3</a:t>
                      </a:r>
                      <a:endParaRPr lang="zh-TW" altLang="en-US" sz="1600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4</a:t>
                      </a:r>
                      <a:endParaRPr lang="zh-TW" altLang="en-US" sz="1600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5</a:t>
                      </a:r>
                      <a:endParaRPr lang="zh-TW" altLang="en-US" sz="1600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6</a:t>
                      </a:r>
                      <a:endParaRPr lang="zh-TW" altLang="en-US" sz="1600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7</a:t>
                      </a:r>
                      <a:endParaRPr lang="zh-TW" altLang="en-US" sz="1600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8</a:t>
                      </a:r>
                      <a:endParaRPr lang="zh-TW" altLang="en-US" sz="1600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9</a:t>
                      </a:r>
                      <a:endParaRPr lang="zh-TW" altLang="en-US" sz="1600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10</a:t>
                      </a:r>
                      <a:endParaRPr lang="zh-TW" altLang="en-US" sz="1600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11</a:t>
                      </a:r>
                      <a:endParaRPr lang="zh-TW" altLang="en-US" sz="1600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1697" name="矩形 52"/>
          <p:cNvSpPr>
            <a:spLocks noChangeArrowheads="1"/>
          </p:cNvSpPr>
          <p:nvPr/>
        </p:nvSpPr>
        <p:spPr bwMode="auto">
          <a:xfrm>
            <a:off x="5148263" y="1989138"/>
            <a:ext cx="4318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b"/>
          <a:lstStyle/>
          <a:p>
            <a:pPr algn="r"/>
            <a:r>
              <a:rPr kumimoji="0" lang="en-US" altLang="zh-TW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out</a:t>
            </a:r>
            <a:endParaRPr kumimoji="0" lang="zh-TW" altLang="en-US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137" name="文字方塊 136"/>
          <p:cNvSpPr txBox="1"/>
          <p:nvPr/>
        </p:nvSpPr>
        <p:spPr>
          <a:xfrm>
            <a:off x="3563938" y="6165850"/>
            <a:ext cx="4608512" cy="431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rgbClr val="0000FF"/>
            </a:solidFill>
          </a:ln>
        </p:spPr>
        <p:txBody>
          <a:bodyPr anchor="ctr"/>
          <a:lstStyle/>
          <a:p>
            <a:pPr>
              <a:defRPr/>
            </a:pPr>
            <a:r>
              <a:rPr lang="en-US" altLang="zh-TW" sz="2000" dirty="0"/>
              <a:t>New class :  0  11  4  7 </a:t>
            </a:r>
            <a:endParaRPr lang="zh-TW" altLang="en-US" sz="2000" dirty="0"/>
          </a:p>
        </p:txBody>
      </p:sp>
      <p:cxnSp>
        <p:nvCxnSpPr>
          <p:cNvPr id="61" name="直線單箭頭接點 60"/>
          <p:cNvCxnSpPr/>
          <p:nvPr/>
        </p:nvCxnSpPr>
        <p:spPr>
          <a:xfrm rot="10800000">
            <a:off x="684213" y="5589588"/>
            <a:ext cx="1295400" cy="1587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單箭頭接點 63"/>
          <p:cNvCxnSpPr/>
          <p:nvPr/>
        </p:nvCxnSpPr>
        <p:spPr>
          <a:xfrm rot="5400000" flipH="1" flipV="1">
            <a:off x="36513" y="4941888"/>
            <a:ext cx="1296987" cy="1587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單箭頭接點 65"/>
          <p:cNvCxnSpPr/>
          <p:nvPr/>
        </p:nvCxnSpPr>
        <p:spPr>
          <a:xfrm>
            <a:off x="684213" y="4292600"/>
            <a:ext cx="1150937" cy="1588"/>
          </a:xfrm>
          <a:prstGeom prst="straightConnector1">
            <a:avLst/>
          </a:prstGeom>
          <a:ln w="19050">
            <a:solidFill>
              <a:srgbClr val="C0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單箭頭接點 59"/>
          <p:cNvCxnSpPr/>
          <p:nvPr/>
        </p:nvCxnSpPr>
        <p:spPr>
          <a:xfrm>
            <a:off x="7596188" y="5157788"/>
            <a:ext cx="576262" cy="142875"/>
          </a:xfrm>
          <a:prstGeom prst="straightConnector1">
            <a:avLst/>
          </a:prstGeom>
          <a:ln w="19050">
            <a:solidFill>
              <a:srgbClr val="C0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單箭頭接點 64"/>
          <p:cNvCxnSpPr/>
          <p:nvPr/>
        </p:nvCxnSpPr>
        <p:spPr>
          <a:xfrm rot="10800000">
            <a:off x="3995738" y="4581525"/>
            <a:ext cx="288925" cy="1588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單箭頭接點 67"/>
          <p:cNvCxnSpPr/>
          <p:nvPr/>
        </p:nvCxnSpPr>
        <p:spPr>
          <a:xfrm rot="5400000" flipH="1" flipV="1">
            <a:off x="3636169" y="4221957"/>
            <a:ext cx="720725" cy="1587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單箭頭接點 70"/>
          <p:cNvCxnSpPr/>
          <p:nvPr/>
        </p:nvCxnSpPr>
        <p:spPr>
          <a:xfrm rot="10800000">
            <a:off x="2266950" y="3860800"/>
            <a:ext cx="1728788" cy="1588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單箭頭接點 76"/>
          <p:cNvCxnSpPr/>
          <p:nvPr/>
        </p:nvCxnSpPr>
        <p:spPr>
          <a:xfrm rot="5400000">
            <a:off x="2051050" y="3933825"/>
            <a:ext cx="288925" cy="142875"/>
          </a:xfrm>
          <a:prstGeom prst="straightConnector1">
            <a:avLst/>
          </a:prstGeom>
          <a:ln w="19050">
            <a:solidFill>
              <a:srgbClr val="C0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707" name="矩形 52"/>
          <p:cNvSpPr>
            <a:spLocks noChangeArrowheads="1"/>
          </p:cNvSpPr>
          <p:nvPr/>
        </p:nvSpPr>
        <p:spPr bwMode="auto">
          <a:xfrm>
            <a:off x="2700338" y="5589588"/>
            <a:ext cx="28733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b"/>
          <a:lstStyle/>
          <a:p>
            <a:r>
              <a:rPr kumimoji="0" lang="en-US" altLang="zh-TW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y</a:t>
            </a:r>
            <a:endParaRPr kumimoji="0" lang="zh-TW" altLang="en-US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graphicFrame>
        <p:nvGraphicFramePr>
          <p:cNvPr id="69" name="表格 68"/>
          <p:cNvGraphicFramePr>
            <a:graphicFrameLocks noGrp="1"/>
          </p:cNvGraphicFramePr>
          <p:nvPr/>
        </p:nvGraphicFramePr>
        <p:xfrm>
          <a:off x="2987675" y="5589588"/>
          <a:ext cx="28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 marL="90000" marR="90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70" name="直線單箭頭接點 69"/>
          <p:cNvCxnSpPr/>
          <p:nvPr/>
        </p:nvCxnSpPr>
        <p:spPr>
          <a:xfrm flipV="1">
            <a:off x="3132138" y="5589588"/>
            <a:ext cx="1008062" cy="144462"/>
          </a:xfrm>
          <a:prstGeom prst="straightConnector1">
            <a:avLst/>
          </a:prstGeom>
          <a:ln w="19050">
            <a:solidFill>
              <a:srgbClr val="C0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2" name="表格 61"/>
          <p:cNvGraphicFramePr>
            <a:graphicFrameLocks noGrp="1"/>
          </p:cNvGraphicFramePr>
          <p:nvPr/>
        </p:nvGraphicFramePr>
        <p:xfrm>
          <a:off x="7740650" y="117475"/>
          <a:ext cx="864000" cy="1296000"/>
        </p:xfrm>
        <a:graphic>
          <a:graphicData uri="http://schemas.openxmlformats.org/drawingml/2006/table">
            <a:tbl>
              <a:tblPr firstRow="1" bandRow="1"/>
              <a:tblGrid>
                <a:gridCol w="8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>
                      <a:defPPr>
                        <a:defRPr lang="zh-TW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ctr"/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>
                      <a:defPPr>
                        <a:defRPr lang="zh-TW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ctr"/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>
                      <a:defPPr>
                        <a:defRPr lang="zh-TW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ctr"/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3" name="矩形 52"/>
          <p:cNvSpPr>
            <a:spLocks noChangeArrowheads="1"/>
          </p:cNvSpPr>
          <p:nvPr/>
        </p:nvSpPr>
        <p:spPr bwMode="auto">
          <a:xfrm>
            <a:off x="1115568" y="3429000"/>
            <a:ext cx="576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b" anchorCtr="0"/>
          <a:lstStyle/>
          <a:p>
            <a:pPr algn="r"/>
            <a:r>
              <a:rPr kumimoji="0" lang="en-US" altLang="zh-TW" i="1" dirty="0" err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seq</a:t>
            </a:r>
            <a:endParaRPr kumimoji="0" lang="zh-TW" altLang="en-US" i="1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內容版面配置區 1"/>
          <p:cNvSpPr>
            <a:spLocks noGrp="1"/>
          </p:cNvSpPr>
          <p:nvPr>
            <p:ph idx="1"/>
          </p:nvPr>
        </p:nvSpPr>
        <p:spPr>
          <a:xfrm>
            <a:off x="251460" y="260604"/>
            <a:ext cx="6768910" cy="2879725"/>
          </a:xfrm>
        </p:spPr>
        <p:txBody>
          <a:bodyPr/>
          <a:lstStyle/>
          <a:p>
            <a:pPr lvl="0">
              <a:lnSpc>
                <a:spcPts val="1800"/>
              </a:lnSpc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true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{</a:t>
            </a:r>
          </a:p>
          <a:p>
            <a:pPr lvl="0">
              <a:lnSpc>
                <a:spcPts val="18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x )</a:t>
            </a: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ts val="18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j = x-&gt;data;</a:t>
            </a:r>
          </a:p>
          <a:p>
            <a:pPr lvl="0">
              <a:lnSpc>
                <a:spcPts val="18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out[ j ] )</a:t>
            </a: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ts val="18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cout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&lt;&lt;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setw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( 5 ) &lt;&lt;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j;  out[ j ]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false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lnSpc>
                <a:spcPts val="18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y = x-&gt;link; x-&gt;link = top; top = x;  x = y;</a:t>
            </a:r>
          </a:p>
          <a:p>
            <a:pPr lvl="0">
              <a:lnSpc>
                <a:spcPts val="1800"/>
              </a:lnSpc>
            </a:pP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>
              <a:lnSpc>
                <a:spcPts val="18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else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x = x-&gt;link;</a:t>
            </a:r>
          </a:p>
          <a:p>
            <a:pPr lvl="0">
              <a:lnSpc>
                <a:spcPts val="1800"/>
              </a:lnSpc>
            </a:pP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>
              <a:lnSpc>
                <a:spcPts val="18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!top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break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lnSpc>
                <a:spcPts val="18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x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seq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top-&gt;data ];  top = top-&gt;link;</a:t>
            </a:r>
          </a:p>
          <a:p>
            <a:pPr lvl="0">
              <a:lnSpc>
                <a:spcPts val="18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sz="1800" b="1" dirty="0" smtClean="0">
              <a:latin typeface="Courier New" pitchFamily="49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1692275" y="2997200"/>
          <a:ext cx="6912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[0]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[1]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[2]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[3]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[4]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[5]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[6]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[7]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[8]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[9]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[10]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[11]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835150" y="4149725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11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1835150" y="5157788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4</a:t>
                      </a:r>
                      <a:endParaRPr lang="zh-TW" altLang="en-US" sz="1600" dirty="0"/>
                    </a:p>
                  </a:txBody>
                  <a:tcPr marL="90000" marR="90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90000" marR="90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2" name="直線單箭頭接點 21"/>
          <p:cNvCxnSpPr/>
          <p:nvPr/>
        </p:nvCxnSpPr>
        <p:spPr>
          <a:xfrm rot="5400000">
            <a:off x="1692276" y="3860800"/>
            <a:ext cx="576262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/>
          <p:nvPr/>
        </p:nvCxnSpPr>
        <p:spPr>
          <a:xfrm rot="5400000">
            <a:off x="3420270" y="3860006"/>
            <a:ext cx="576262" cy="3175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/>
          <p:nvPr/>
        </p:nvCxnSpPr>
        <p:spPr>
          <a:xfrm rot="5400000">
            <a:off x="3421062" y="4868863"/>
            <a:ext cx="576263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/>
          <p:nvPr/>
        </p:nvCxnSpPr>
        <p:spPr>
          <a:xfrm rot="5400000">
            <a:off x="3997326" y="3860800"/>
            <a:ext cx="576262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/>
          <p:nvPr/>
        </p:nvCxnSpPr>
        <p:spPr>
          <a:xfrm rot="5400000">
            <a:off x="5147470" y="3860006"/>
            <a:ext cx="576262" cy="3175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/>
          <p:nvPr/>
        </p:nvCxnSpPr>
        <p:spPr>
          <a:xfrm rot="5400000">
            <a:off x="6299995" y="3860006"/>
            <a:ext cx="576262" cy="3175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/>
          <p:nvPr/>
        </p:nvCxnSpPr>
        <p:spPr>
          <a:xfrm rot="5400000">
            <a:off x="8029576" y="3860800"/>
            <a:ext cx="576262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/>
          <p:nvPr/>
        </p:nvCxnSpPr>
        <p:spPr>
          <a:xfrm rot="5400000">
            <a:off x="2268538" y="3860800"/>
            <a:ext cx="576262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/>
          <p:nvPr/>
        </p:nvCxnSpPr>
        <p:spPr>
          <a:xfrm rot="5400000">
            <a:off x="2844801" y="3860800"/>
            <a:ext cx="576262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/>
          <p:nvPr/>
        </p:nvCxnSpPr>
        <p:spPr>
          <a:xfrm rot="5400000">
            <a:off x="4572001" y="3860800"/>
            <a:ext cx="576262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/>
          <p:nvPr/>
        </p:nvCxnSpPr>
        <p:spPr>
          <a:xfrm rot="5400000">
            <a:off x="5724526" y="3860800"/>
            <a:ext cx="576262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/>
          <p:nvPr/>
        </p:nvCxnSpPr>
        <p:spPr>
          <a:xfrm rot="5400000">
            <a:off x="6877051" y="3860800"/>
            <a:ext cx="576262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/>
          <p:nvPr/>
        </p:nvCxnSpPr>
        <p:spPr>
          <a:xfrm rot="5400000">
            <a:off x="7452519" y="3861594"/>
            <a:ext cx="57626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表格 39"/>
          <p:cNvGraphicFramePr>
            <a:graphicFrameLocks noGrp="1"/>
          </p:cNvGraphicFramePr>
          <p:nvPr/>
        </p:nvGraphicFramePr>
        <p:xfrm>
          <a:off x="2411413" y="4149725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3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1" name="表格 40"/>
          <p:cNvGraphicFramePr>
            <a:graphicFrameLocks noGrp="1"/>
          </p:cNvGraphicFramePr>
          <p:nvPr/>
        </p:nvGraphicFramePr>
        <p:xfrm>
          <a:off x="2987675" y="4149725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11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2" name="表格 41"/>
          <p:cNvGraphicFramePr>
            <a:graphicFrameLocks noGrp="1"/>
          </p:cNvGraphicFramePr>
          <p:nvPr/>
        </p:nvGraphicFramePr>
        <p:xfrm>
          <a:off x="3563938" y="4149725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5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3" name="表格 42"/>
          <p:cNvGraphicFramePr>
            <a:graphicFrameLocks noGrp="1"/>
          </p:cNvGraphicFramePr>
          <p:nvPr/>
        </p:nvGraphicFramePr>
        <p:xfrm>
          <a:off x="3563938" y="5157788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5" name="表格 44"/>
          <p:cNvGraphicFramePr>
            <a:graphicFrameLocks noGrp="1"/>
          </p:cNvGraphicFramePr>
          <p:nvPr/>
        </p:nvGraphicFramePr>
        <p:xfrm>
          <a:off x="4140200" y="4149725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7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6" name="表格 45"/>
          <p:cNvGraphicFramePr>
            <a:graphicFrameLocks noGrp="1"/>
          </p:cNvGraphicFramePr>
          <p:nvPr/>
        </p:nvGraphicFramePr>
        <p:xfrm>
          <a:off x="4140200" y="5157788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47" name="直線單箭頭接點 46"/>
          <p:cNvCxnSpPr/>
          <p:nvPr/>
        </p:nvCxnSpPr>
        <p:spPr>
          <a:xfrm rot="5400000">
            <a:off x="6300787" y="4868863"/>
            <a:ext cx="576263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表格 47"/>
          <p:cNvGraphicFramePr>
            <a:graphicFrameLocks noGrp="1"/>
          </p:cNvGraphicFramePr>
          <p:nvPr/>
        </p:nvGraphicFramePr>
        <p:xfrm>
          <a:off x="6443663" y="4149725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6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9" name="表格 48"/>
          <p:cNvGraphicFramePr>
            <a:graphicFrameLocks noGrp="1"/>
          </p:cNvGraphicFramePr>
          <p:nvPr/>
        </p:nvGraphicFramePr>
        <p:xfrm>
          <a:off x="6443663" y="5157788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9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50" name="直線單箭頭接點 49"/>
          <p:cNvCxnSpPr/>
          <p:nvPr/>
        </p:nvCxnSpPr>
        <p:spPr>
          <a:xfrm rot="16200000" flipH="1">
            <a:off x="8028781" y="4869657"/>
            <a:ext cx="576263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1" name="表格 50"/>
          <p:cNvGraphicFramePr>
            <a:graphicFrameLocks noGrp="1"/>
          </p:cNvGraphicFramePr>
          <p:nvPr/>
        </p:nvGraphicFramePr>
        <p:xfrm>
          <a:off x="8172450" y="4149725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2" name="表格 51"/>
          <p:cNvGraphicFramePr>
            <a:graphicFrameLocks noGrp="1"/>
          </p:cNvGraphicFramePr>
          <p:nvPr/>
        </p:nvGraphicFramePr>
        <p:xfrm>
          <a:off x="8172450" y="5157788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2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53" name="直線單箭頭接點 52"/>
          <p:cNvCxnSpPr/>
          <p:nvPr/>
        </p:nvCxnSpPr>
        <p:spPr>
          <a:xfrm rot="5400000">
            <a:off x="5148262" y="4868863"/>
            <a:ext cx="576263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4" name="表格 53"/>
          <p:cNvGraphicFramePr>
            <a:graphicFrameLocks noGrp="1"/>
          </p:cNvGraphicFramePr>
          <p:nvPr/>
        </p:nvGraphicFramePr>
        <p:xfrm>
          <a:off x="5292725" y="4149725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8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5" name="表格 54"/>
          <p:cNvGraphicFramePr>
            <a:graphicFrameLocks noGrp="1"/>
          </p:cNvGraphicFramePr>
          <p:nvPr/>
        </p:nvGraphicFramePr>
        <p:xfrm>
          <a:off x="5292725" y="5157788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6" name="表格 55"/>
          <p:cNvGraphicFramePr>
            <a:graphicFrameLocks noGrp="1"/>
          </p:cNvGraphicFramePr>
          <p:nvPr/>
        </p:nvGraphicFramePr>
        <p:xfrm>
          <a:off x="4716463" y="4149725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3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7" name="表格 56"/>
          <p:cNvGraphicFramePr>
            <a:graphicFrameLocks noGrp="1"/>
          </p:cNvGraphicFramePr>
          <p:nvPr/>
        </p:nvGraphicFramePr>
        <p:xfrm>
          <a:off x="5867400" y="4149725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4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8" name="表格 57"/>
          <p:cNvGraphicFramePr>
            <a:graphicFrameLocks noGrp="1"/>
          </p:cNvGraphicFramePr>
          <p:nvPr/>
        </p:nvGraphicFramePr>
        <p:xfrm>
          <a:off x="7019925" y="4149725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8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9" name="表格 58"/>
          <p:cNvGraphicFramePr>
            <a:graphicFrameLocks noGrp="1"/>
          </p:cNvGraphicFramePr>
          <p:nvPr/>
        </p:nvGraphicFramePr>
        <p:xfrm>
          <a:off x="7596188" y="4149725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6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2667" name="矩形 52"/>
          <p:cNvSpPr>
            <a:spLocks noChangeArrowheads="1"/>
          </p:cNvSpPr>
          <p:nvPr/>
        </p:nvSpPr>
        <p:spPr bwMode="auto">
          <a:xfrm>
            <a:off x="7165975" y="5013325"/>
            <a:ext cx="287338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b"/>
          <a:lstStyle/>
          <a:p>
            <a:r>
              <a:rPr kumimoji="0" lang="en-US" altLang="zh-TW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x</a:t>
            </a:r>
            <a:endParaRPr kumimoji="0" lang="zh-TW" altLang="en-US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62668" name="矩形 52"/>
          <p:cNvSpPr>
            <a:spLocks noChangeArrowheads="1"/>
          </p:cNvSpPr>
          <p:nvPr/>
        </p:nvSpPr>
        <p:spPr bwMode="auto">
          <a:xfrm>
            <a:off x="827088" y="4797425"/>
            <a:ext cx="43338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b"/>
          <a:lstStyle/>
          <a:p>
            <a:pPr algn="r"/>
            <a:r>
              <a:rPr kumimoji="0" lang="en-US" altLang="zh-TW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top</a:t>
            </a:r>
            <a:endParaRPr kumimoji="0" lang="zh-TW" altLang="en-US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graphicFrame>
        <p:nvGraphicFramePr>
          <p:cNvPr id="132" name="表格 131"/>
          <p:cNvGraphicFramePr>
            <a:graphicFrameLocks noGrp="1"/>
          </p:cNvGraphicFramePr>
          <p:nvPr/>
        </p:nvGraphicFramePr>
        <p:xfrm>
          <a:off x="7453313" y="5013325"/>
          <a:ext cx="28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 marL="90000" marR="90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4" name="表格 133"/>
          <p:cNvGraphicFramePr>
            <a:graphicFrameLocks noGrp="1"/>
          </p:cNvGraphicFramePr>
          <p:nvPr/>
        </p:nvGraphicFramePr>
        <p:xfrm>
          <a:off x="1260475" y="4797425"/>
          <a:ext cx="28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 marL="90000" marR="90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5" name="表格 134"/>
          <p:cNvGraphicFramePr>
            <a:graphicFrameLocks noGrp="1"/>
          </p:cNvGraphicFramePr>
          <p:nvPr/>
        </p:nvGraphicFramePr>
        <p:xfrm>
          <a:off x="5580063" y="1700213"/>
          <a:ext cx="3456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2</a:t>
                      </a:r>
                      <a:endParaRPr lang="zh-TW" altLang="en-US" sz="1600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3</a:t>
                      </a:r>
                      <a:endParaRPr lang="zh-TW" altLang="en-US" sz="1600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4</a:t>
                      </a:r>
                      <a:endParaRPr lang="zh-TW" altLang="en-US" sz="1600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5</a:t>
                      </a:r>
                      <a:endParaRPr lang="zh-TW" altLang="en-US" sz="1600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6</a:t>
                      </a:r>
                      <a:endParaRPr lang="zh-TW" altLang="en-US" sz="1600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7</a:t>
                      </a:r>
                      <a:endParaRPr lang="zh-TW" altLang="en-US" sz="1600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8</a:t>
                      </a:r>
                      <a:endParaRPr lang="zh-TW" altLang="en-US" sz="1600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9</a:t>
                      </a:r>
                      <a:endParaRPr lang="zh-TW" altLang="en-US" sz="1600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10</a:t>
                      </a:r>
                      <a:endParaRPr lang="zh-TW" altLang="en-US" sz="1600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11</a:t>
                      </a:r>
                      <a:endParaRPr lang="zh-TW" altLang="en-US" sz="1600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2721" name="矩形 52"/>
          <p:cNvSpPr>
            <a:spLocks noChangeArrowheads="1"/>
          </p:cNvSpPr>
          <p:nvPr/>
        </p:nvSpPr>
        <p:spPr bwMode="auto">
          <a:xfrm>
            <a:off x="5148263" y="1989138"/>
            <a:ext cx="4318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b"/>
          <a:lstStyle/>
          <a:p>
            <a:pPr algn="r"/>
            <a:r>
              <a:rPr kumimoji="0" lang="en-US" altLang="zh-TW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out</a:t>
            </a:r>
            <a:endParaRPr kumimoji="0" lang="zh-TW" altLang="en-US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137" name="文字方塊 136"/>
          <p:cNvSpPr txBox="1"/>
          <p:nvPr/>
        </p:nvSpPr>
        <p:spPr>
          <a:xfrm>
            <a:off x="3563938" y="6165850"/>
            <a:ext cx="4608512" cy="431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rgbClr val="0000FF"/>
            </a:solidFill>
          </a:ln>
        </p:spPr>
        <p:txBody>
          <a:bodyPr anchor="ctr"/>
          <a:lstStyle/>
          <a:p>
            <a:pPr>
              <a:defRPr/>
            </a:pPr>
            <a:r>
              <a:rPr lang="en-US" altLang="zh-TW" sz="2000" dirty="0"/>
              <a:t>New class :  0  11  4  7  2</a:t>
            </a:r>
            <a:endParaRPr lang="zh-TW" altLang="en-US" sz="2000" dirty="0"/>
          </a:p>
        </p:txBody>
      </p:sp>
      <p:cxnSp>
        <p:nvCxnSpPr>
          <p:cNvPr id="61" name="直線單箭頭接點 60"/>
          <p:cNvCxnSpPr/>
          <p:nvPr/>
        </p:nvCxnSpPr>
        <p:spPr>
          <a:xfrm rot="10800000">
            <a:off x="684213" y="5589588"/>
            <a:ext cx="1295400" cy="1587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單箭頭接點 63"/>
          <p:cNvCxnSpPr/>
          <p:nvPr/>
        </p:nvCxnSpPr>
        <p:spPr>
          <a:xfrm rot="5400000" flipH="1" flipV="1">
            <a:off x="36513" y="4941888"/>
            <a:ext cx="1296987" cy="1587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單箭頭接點 65"/>
          <p:cNvCxnSpPr/>
          <p:nvPr/>
        </p:nvCxnSpPr>
        <p:spPr>
          <a:xfrm>
            <a:off x="684213" y="4292600"/>
            <a:ext cx="1150937" cy="1588"/>
          </a:xfrm>
          <a:prstGeom prst="straightConnector1">
            <a:avLst/>
          </a:prstGeom>
          <a:ln w="19050">
            <a:solidFill>
              <a:srgbClr val="C0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單箭頭接點 59"/>
          <p:cNvCxnSpPr/>
          <p:nvPr/>
        </p:nvCxnSpPr>
        <p:spPr>
          <a:xfrm>
            <a:off x="7596188" y="5157788"/>
            <a:ext cx="576262" cy="142875"/>
          </a:xfrm>
          <a:prstGeom prst="straightConnector1">
            <a:avLst/>
          </a:prstGeom>
          <a:ln w="19050">
            <a:solidFill>
              <a:srgbClr val="C0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單箭頭接點 64"/>
          <p:cNvCxnSpPr/>
          <p:nvPr/>
        </p:nvCxnSpPr>
        <p:spPr>
          <a:xfrm rot="10800000">
            <a:off x="3995738" y="4581525"/>
            <a:ext cx="288925" cy="1588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單箭頭接點 67"/>
          <p:cNvCxnSpPr/>
          <p:nvPr/>
        </p:nvCxnSpPr>
        <p:spPr>
          <a:xfrm rot="5400000" flipH="1" flipV="1">
            <a:off x="3636169" y="4221957"/>
            <a:ext cx="720725" cy="1587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單箭頭接點 70"/>
          <p:cNvCxnSpPr/>
          <p:nvPr/>
        </p:nvCxnSpPr>
        <p:spPr>
          <a:xfrm rot="10800000">
            <a:off x="2266950" y="3860800"/>
            <a:ext cx="1728788" cy="1588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單箭頭接點 76"/>
          <p:cNvCxnSpPr/>
          <p:nvPr/>
        </p:nvCxnSpPr>
        <p:spPr>
          <a:xfrm rot="5400000">
            <a:off x="2051050" y="3933825"/>
            <a:ext cx="288925" cy="142875"/>
          </a:xfrm>
          <a:prstGeom prst="straightConnector1">
            <a:avLst/>
          </a:prstGeom>
          <a:ln w="19050">
            <a:solidFill>
              <a:srgbClr val="C0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731" name="矩形 52"/>
          <p:cNvSpPr>
            <a:spLocks noChangeArrowheads="1"/>
          </p:cNvSpPr>
          <p:nvPr/>
        </p:nvSpPr>
        <p:spPr bwMode="auto">
          <a:xfrm>
            <a:off x="2700338" y="5589588"/>
            <a:ext cx="28733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b"/>
          <a:lstStyle/>
          <a:p>
            <a:r>
              <a:rPr kumimoji="0" lang="en-US" altLang="zh-TW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y</a:t>
            </a:r>
            <a:endParaRPr kumimoji="0" lang="zh-TW" altLang="en-US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graphicFrame>
        <p:nvGraphicFramePr>
          <p:cNvPr id="69" name="表格 68"/>
          <p:cNvGraphicFramePr>
            <a:graphicFrameLocks noGrp="1"/>
          </p:cNvGraphicFramePr>
          <p:nvPr/>
        </p:nvGraphicFramePr>
        <p:xfrm>
          <a:off x="2987675" y="5589588"/>
          <a:ext cx="28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 marL="90000" marR="90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70" name="直線單箭頭接點 69"/>
          <p:cNvCxnSpPr/>
          <p:nvPr/>
        </p:nvCxnSpPr>
        <p:spPr>
          <a:xfrm flipV="1">
            <a:off x="3132138" y="5589588"/>
            <a:ext cx="1008062" cy="144462"/>
          </a:xfrm>
          <a:prstGeom prst="straightConnector1">
            <a:avLst/>
          </a:prstGeom>
          <a:ln w="19050">
            <a:solidFill>
              <a:srgbClr val="C0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2" name="表格 61"/>
          <p:cNvGraphicFramePr>
            <a:graphicFrameLocks noGrp="1"/>
          </p:cNvGraphicFramePr>
          <p:nvPr/>
        </p:nvGraphicFramePr>
        <p:xfrm>
          <a:off x="7740650" y="117475"/>
          <a:ext cx="864000" cy="1296000"/>
        </p:xfrm>
        <a:graphic>
          <a:graphicData uri="http://schemas.openxmlformats.org/drawingml/2006/table">
            <a:tbl>
              <a:tblPr firstRow="1" bandRow="1"/>
              <a:tblGrid>
                <a:gridCol w="8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>
                      <a:defPPr>
                        <a:defRPr lang="zh-TW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ctr"/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>
                      <a:defPPr>
                        <a:defRPr lang="zh-TW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ctr"/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>
                      <a:defPPr>
                        <a:defRPr lang="zh-TW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ctr"/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3" name="矩形 52"/>
          <p:cNvSpPr>
            <a:spLocks noChangeArrowheads="1"/>
          </p:cNvSpPr>
          <p:nvPr/>
        </p:nvSpPr>
        <p:spPr bwMode="auto">
          <a:xfrm>
            <a:off x="1115568" y="3429000"/>
            <a:ext cx="576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b" anchorCtr="0"/>
          <a:lstStyle/>
          <a:p>
            <a:pPr algn="r"/>
            <a:r>
              <a:rPr kumimoji="0" lang="en-US" altLang="zh-TW" i="1" dirty="0" err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seq</a:t>
            </a:r>
            <a:endParaRPr kumimoji="0" lang="zh-TW" altLang="en-US" i="1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typedef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struct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ea typeface="細明體" panose="02020509000000000000" pitchFamily="49" charset="-120"/>
              </a:rPr>
              <a:t>node *</a:t>
            </a:r>
            <a:r>
              <a:rPr lang="en-US" altLang="zh-TW" dirty="0" err="1">
                <a:ea typeface="細明體" panose="02020509000000000000" pitchFamily="49" charset="-120"/>
              </a:rPr>
              <a:t>nodePointer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struct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ea typeface="細明體" panose="02020509000000000000" pitchFamily="49" charset="-120"/>
              </a:rPr>
              <a:t>node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data;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ea typeface="細明體" panose="02020509000000000000" pitchFamily="49" charset="-120"/>
              </a:rPr>
              <a:t>nodePointer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link;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};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內容版面配置區 1"/>
          <p:cNvSpPr>
            <a:spLocks noGrp="1"/>
          </p:cNvSpPr>
          <p:nvPr>
            <p:ph idx="1"/>
          </p:nvPr>
        </p:nvSpPr>
        <p:spPr>
          <a:xfrm>
            <a:off x="251460" y="260604"/>
            <a:ext cx="6768910" cy="2879725"/>
          </a:xfrm>
        </p:spPr>
        <p:txBody>
          <a:bodyPr/>
          <a:lstStyle/>
          <a:p>
            <a:pPr lvl="0">
              <a:lnSpc>
                <a:spcPts val="1800"/>
              </a:lnSpc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true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{</a:t>
            </a:r>
          </a:p>
          <a:p>
            <a:pPr lvl="0">
              <a:lnSpc>
                <a:spcPts val="18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x )</a:t>
            </a: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ts val="18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j = x-&gt;data;</a:t>
            </a:r>
          </a:p>
          <a:p>
            <a:pPr lvl="0">
              <a:lnSpc>
                <a:spcPts val="18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out[ j ] )</a:t>
            </a: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ts val="18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cout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&lt;&lt;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setw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( 5 ) &lt;&lt;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j;  out[ j ]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false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lnSpc>
                <a:spcPts val="18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y = x-&gt;link; x-&gt;link = top; top = x;  x = y;</a:t>
            </a:r>
          </a:p>
          <a:p>
            <a:pPr lvl="0">
              <a:lnSpc>
                <a:spcPts val="1800"/>
              </a:lnSpc>
            </a:pP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>
              <a:lnSpc>
                <a:spcPts val="18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else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x = x-&gt;link;</a:t>
            </a:r>
          </a:p>
          <a:p>
            <a:pPr lvl="0">
              <a:lnSpc>
                <a:spcPts val="1800"/>
              </a:lnSpc>
            </a:pP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>
              <a:lnSpc>
                <a:spcPts val="18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!top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break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lnSpc>
                <a:spcPts val="18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x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seq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top-&gt;data ];  top = top-&gt;link;</a:t>
            </a:r>
          </a:p>
          <a:p>
            <a:pPr lvl="0">
              <a:lnSpc>
                <a:spcPts val="18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sz="1800" b="1" dirty="0" smtClean="0">
              <a:latin typeface="Courier New" pitchFamily="49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1692275" y="2997200"/>
          <a:ext cx="6912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[0]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[1]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[2]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[3]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[4]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[5]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[6]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[7]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[8]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[9]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[10]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[11]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835150" y="4149725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11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1835150" y="5157788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4</a:t>
                      </a:r>
                      <a:endParaRPr lang="zh-TW" altLang="en-US" sz="1600" dirty="0"/>
                    </a:p>
                  </a:txBody>
                  <a:tcPr marL="90000" marR="90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90000" marR="90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2" name="直線單箭頭接點 21"/>
          <p:cNvCxnSpPr/>
          <p:nvPr/>
        </p:nvCxnSpPr>
        <p:spPr>
          <a:xfrm rot="5400000">
            <a:off x="1692276" y="3860800"/>
            <a:ext cx="576262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/>
          <p:nvPr/>
        </p:nvCxnSpPr>
        <p:spPr>
          <a:xfrm rot="5400000">
            <a:off x="3420270" y="3860006"/>
            <a:ext cx="576262" cy="3175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/>
          <p:nvPr/>
        </p:nvCxnSpPr>
        <p:spPr>
          <a:xfrm rot="5400000">
            <a:off x="3421062" y="4868863"/>
            <a:ext cx="576263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/>
          <p:nvPr/>
        </p:nvCxnSpPr>
        <p:spPr>
          <a:xfrm rot="5400000">
            <a:off x="3997326" y="3860800"/>
            <a:ext cx="576262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/>
          <p:nvPr/>
        </p:nvCxnSpPr>
        <p:spPr>
          <a:xfrm rot="5400000">
            <a:off x="5147470" y="3860006"/>
            <a:ext cx="576262" cy="3175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/>
          <p:nvPr/>
        </p:nvCxnSpPr>
        <p:spPr>
          <a:xfrm rot="5400000">
            <a:off x="6299995" y="3860006"/>
            <a:ext cx="576262" cy="3175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/>
          <p:nvPr/>
        </p:nvCxnSpPr>
        <p:spPr>
          <a:xfrm rot="5400000">
            <a:off x="8029576" y="3860800"/>
            <a:ext cx="576262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/>
          <p:nvPr/>
        </p:nvCxnSpPr>
        <p:spPr>
          <a:xfrm rot="5400000">
            <a:off x="2268538" y="3860800"/>
            <a:ext cx="576262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/>
          <p:nvPr/>
        </p:nvCxnSpPr>
        <p:spPr>
          <a:xfrm rot="5400000">
            <a:off x="2844801" y="3860800"/>
            <a:ext cx="576262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/>
          <p:nvPr/>
        </p:nvCxnSpPr>
        <p:spPr>
          <a:xfrm rot="5400000">
            <a:off x="4572001" y="3860800"/>
            <a:ext cx="576262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/>
          <p:nvPr/>
        </p:nvCxnSpPr>
        <p:spPr>
          <a:xfrm rot="5400000">
            <a:off x="5724526" y="3860800"/>
            <a:ext cx="576262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/>
          <p:nvPr/>
        </p:nvCxnSpPr>
        <p:spPr>
          <a:xfrm rot="5400000">
            <a:off x="6877051" y="3860800"/>
            <a:ext cx="576262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/>
          <p:nvPr/>
        </p:nvCxnSpPr>
        <p:spPr>
          <a:xfrm rot="5400000">
            <a:off x="7452519" y="3861594"/>
            <a:ext cx="57626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表格 39"/>
          <p:cNvGraphicFramePr>
            <a:graphicFrameLocks noGrp="1"/>
          </p:cNvGraphicFramePr>
          <p:nvPr/>
        </p:nvGraphicFramePr>
        <p:xfrm>
          <a:off x="2411413" y="4149725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3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1" name="表格 40"/>
          <p:cNvGraphicFramePr>
            <a:graphicFrameLocks noGrp="1"/>
          </p:cNvGraphicFramePr>
          <p:nvPr/>
        </p:nvGraphicFramePr>
        <p:xfrm>
          <a:off x="2987675" y="4149725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11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2" name="表格 41"/>
          <p:cNvGraphicFramePr>
            <a:graphicFrameLocks noGrp="1"/>
          </p:cNvGraphicFramePr>
          <p:nvPr/>
        </p:nvGraphicFramePr>
        <p:xfrm>
          <a:off x="3563938" y="4149725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5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3" name="表格 42"/>
          <p:cNvGraphicFramePr>
            <a:graphicFrameLocks noGrp="1"/>
          </p:cNvGraphicFramePr>
          <p:nvPr/>
        </p:nvGraphicFramePr>
        <p:xfrm>
          <a:off x="3563938" y="5157788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5" name="表格 44"/>
          <p:cNvGraphicFramePr>
            <a:graphicFrameLocks noGrp="1"/>
          </p:cNvGraphicFramePr>
          <p:nvPr/>
        </p:nvGraphicFramePr>
        <p:xfrm>
          <a:off x="4140200" y="4149725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7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6" name="表格 45"/>
          <p:cNvGraphicFramePr>
            <a:graphicFrameLocks noGrp="1"/>
          </p:cNvGraphicFramePr>
          <p:nvPr/>
        </p:nvGraphicFramePr>
        <p:xfrm>
          <a:off x="4140200" y="5157788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47" name="直線單箭頭接點 46"/>
          <p:cNvCxnSpPr/>
          <p:nvPr/>
        </p:nvCxnSpPr>
        <p:spPr>
          <a:xfrm rot="5400000">
            <a:off x="6300787" y="4868863"/>
            <a:ext cx="576263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表格 47"/>
          <p:cNvGraphicFramePr>
            <a:graphicFrameLocks noGrp="1"/>
          </p:cNvGraphicFramePr>
          <p:nvPr/>
        </p:nvGraphicFramePr>
        <p:xfrm>
          <a:off x="6443663" y="4149725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6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9" name="表格 48"/>
          <p:cNvGraphicFramePr>
            <a:graphicFrameLocks noGrp="1"/>
          </p:cNvGraphicFramePr>
          <p:nvPr/>
        </p:nvGraphicFramePr>
        <p:xfrm>
          <a:off x="6443663" y="5157788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9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50" name="直線單箭頭接點 49"/>
          <p:cNvCxnSpPr/>
          <p:nvPr/>
        </p:nvCxnSpPr>
        <p:spPr>
          <a:xfrm rot="16200000" flipH="1">
            <a:off x="8028781" y="4869657"/>
            <a:ext cx="576263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1" name="表格 50"/>
          <p:cNvGraphicFramePr>
            <a:graphicFrameLocks noGrp="1"/>
          </p:cNvGraphicFramePr>
          <p:nvPr/>
        </p:nvGraphicFramePr>
        <p:xfrm>
          <a:off x="8172450" y="4149725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2" name="表格 51"/>
          <p:cNvGraphicFramePr>
            <a:graphicFrameLocks noGrp="1"/>
          </p:cNvGraphicFramePr>
          <p:nvPr/>
        </p:nvGraphicFramePr>
        <p:xfrm>
          <a:off x="8172450" y="5157788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2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53" name="直線單箭頭接點 52"/>
          <p:cNvCxnSpPr/>
          <p:nvPr/>
        </p:nvCxnSpPr>
        <p:spPr>
          <a:xfrm rot="5400000">
            <a:off x="5148262" y="4868863"/>
            <a:ext cx="576263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4" name="表格 53"/>
          <p:cNvGraphicFramePr>
            <a:graphicFrameLocks noGrp="1"/>
          </p:cNvGraphicFramePr>
          <p:nvPr/>
        </p:nvGraphicFramePr>
        <p:xfrm>
          <a:off x="5292725" y="4149725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8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5" name="表格 54"/>
          <p:cNvGraphicFramePr>
            <a:graphicFrameLocks noGrp="1"/>
          </p:cNvGraphicFramePr>
          <p:nvPr/>
        </p:nvGraphicFramePr>
        <p:xfrm>
          <a:off x="5292725" y="5157788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6" name="表格 55"/>
          <p:cNvGraphicFramePr>
            <a:graphicFrameLocks noGrp="1"/>
          </p:cNvGraphicFramePr>
          <p:nvPr/>
        </p:nvGraphicFramePr>
        <p:xfrm>
          <a:off x="4716463" y="4149725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3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7" name="表格 56"/>
          <p:cNvGraphicFramePr>
            <a:graphicFrameLocks noGrp="1"/>
          </p:cNvGraphicFramePr>
          <p:nvPr/>
        </p:nvGraphicFramePr>
        <p:xfrm>
          <a:off x="5867400" y="4149725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4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8" name="表格 57"/>
          <p:cNvGraphicFramePr>
            <a:graphicFrameLocks noGrp="1"/>
          </p:cNvGraphicFramePr>
          <p:nvPr/>
        </p:nvGraphicFramePr>
        <p:xfrm>
          <a:off x="7019925" y="4149725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8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9" name="表格 58"/>
          <p:cNvGraphicFramePr>
            <a:graphicFrameLocks noGrp="1"/>
          </p:cNvGraphicFramePr>
          <p:nvPr/>
        </p:nvGraphicFramePr>
        <p:xfrm>
          <a:off x="7596188" y="4149725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6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3691" name="矩形 52"/>
          <p:cNvSpPr>
            <a:spLocks noChangeArrowheads="1"/>
          </p:cNvSpPr>
          <p:nvPr/>
        </p:nvSpPr>
        <p:spPr bwMode="auto">
          <a:xfrm>
            <a:off x="7165975" y="5013325"/>
            <a:ext cx="287338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b"/>
          <a:lstStyle/>
          <a:p>
            <a:r>
              <a:rPr kumimoji="0" lang="en-US" altLang="zh-TW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x</a:t>
            </a:r>
            <a:endParaRPr kumimoji="0" lang="zh-TW" altLang="en-US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63692" name="矩形 52"/>
          <p:cNvSpPr>
            <a:spLocks noChangeArrowheads="1"/>
          </p:cNvSpPr>
          <p:nvPr/>
        </p:nvSpPr>
        <p:spPr bwMode="auto">
          <a:xfrm>
            <a:off x="827088" y="4797425"/>
            <a:ext cx="43338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b"/>
          <a:lstStyle/>
          <a:p>
            <a:pPr algn="r"/>
            <a:r>
              <a:rPr kumimoji="0" lang="en-US" altLang="zh-TW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top</a:t>
            </a:r>
            <a:endParaRPr kumimoji="0" lang="zh-TW" altLang="en-US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graphicFrame>
        <p:nvGraphicFramePr>
          <p:cNvPr id="132" name="表格 131"/>
          <p:cNvGraphicFramePr>
            <a:graphicFrameLocks noGrp="1"/>
          </p:cNvGraphicFramePr>
          <p:nvPr/>
        </p:nvGraphicFramePr>
        <p:xfrm>
          <a:off x="7453313" y="5013325"/>
          <a:ext cx="28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 marL="90000" marR="90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4" name="表格 133"/>
          <p:cNvGraphicFramePr>
            <a:graphicFrameLocks noGrp="1"/>
          </p:cNvGraphicFramePr>
          <p:nvPr/>
        </p:nvGraphicFramePr>
        <p:xfrm>
          <a:off x="1260475" y="4797425"/>
          <a:ext cx="28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 marL="90000" marR="90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5" name="表格 134"/>
          <p:cNvGraphicFramePr>
            <a:graphicFrameLocks noGrp="1"/>
          </p:cNvGraphicFramePr>
          <p:nvPr/>
        </p:nvGraphicFramePr>
        <p:xfrm>
          <a:off x="5580063" y="1700213"/>
          <a:ext cx="3456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2</a:t>
                      </a:r>
                      <a:endParaRPr lang="zh-TW" altLang="en-US" sz="1600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3</a:t>
                      </a:r>
                      <a:endParaRPr lang="zh-TW" altLang="en-US" sz="1600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4</a:t>
                      </a:r>
                      <a:endParaRPr lang="zh-TW" altLang="en-US" sz="1600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5</a:t>
                      </a:r>
                      <a:endParaRPr lang="zh-TW" altLang="en-US" sz="1600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6</a:t>
                      </a:r>
                      <a:endParaRPr lang="zh-TW" altLang="en-US" sz="1600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7</a:t>
                      </a:r>
                      <a:endParaRPr lang="zh-TW" altLang="en-US" sz="1600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8</a:t>
                      </a:r>
                      <a:endParaRPr lang="zh-TW" altLang="en-US" sz="1600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9</a:t>
                      </a:r>
                      <a:endParaRPr lang="zh-TW" altLang="en-US" sz="1600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10</a:t>
                      </a:r>
                      <a:endParaRPr lang="zh-TW" altLang="en-US" sz="1600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11</a:t>
                      </a:r>
                      <a:endParaRPr lang="zh-TW" altLang="en-US" sz="1600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3745" name="矩形 52"/>
          <p:cNvSpPr>
            <a:spLocks noChangeArrowheads="1"/>
          </p:cNvSpPr>
          <p:nvPr/>
        </p:nvSpPr>
        <p:spPr bwMode="auto">
          <a:xfrm>
            <a:off x="5148263" y="1989138"/>
            <a:ext cx="4318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b"/>
          <a:lstStyle/>
          <a:p>
            <a:pPr algn="r"/>
            <a:r>
              <a:rPr kumimoji="0" lang="en-US" altLang="zh-TW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out</a:t>
            </a:r>
            <a:endParaRPr kumimoji="0" lang="zh-TW" altLang="en-US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137" name="文字方塊 136"/>
          <p:cNvSpPr txBox="1"/>
          <p:nvPr/>
        </p:nvSpPr>
        <p:spPr>
          <a:xfrm>
            <a:off x="3563938" y="6165850"/>
            <a:ext cx="4608512" cy="431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rgbClr val="0000FF"/>
            </a:solidFill>
          </a:ln>
        </p:spPr>
        <p:txBody>
          <a:bodyPr anchor="ctr"/>
          <a:lstStyle/>
          <a:p>
            <a:pPr>
              <a:defRPr/>
            </a:pPr>
            <a:r>
              <a:rPr lang="en-US" altLang="zh-TW" sz="2000" dirty="0"/>
              <a:t>New class :  0  11  4  7  2</a:t>
            </a:r>
            <a:endParaRPr lang="zh-TW" altLang="en-US" sz="2000" dirty="0"/>
          </a:p>
        </p:txBody>
      </p:sp>
      <p:cxnSp>
        <p:nvCxnSpPr>
          <p:cNvPr id="61" name="直線單箭頭接點 60"/>
          <p:cNvCxnSpPr/>
          <p:nvPr/>
        </p:nvCxnSpPr>
        <p:spPr>
          <a:xfrm rot="10800000">
            <a:off x="684213" y="5589588"/>
            <a:ext cx="1295400" cy="1587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單箭頭接點 63"/>
          <p:cNvCxnSpPr/>
          <p:nvPr/>
        </p:nvCxnSpPr>
        <p:spPr>
          <a:xfrm rot="5400000" flipH="1" flipV="1">
            <a:off x="36513" y="4941888"/>
            <a:ext cx="1296987" cy="1587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單箭頭接點 65"/>
          <p:cNvCxnSpPr/>
          <p:nvPr/>
        </p:nvCxnSpPr>
        <p:spPr>
          <a:xfrm>
            <a:off x="684213" y="4292600"/>
            <a:ext cx="1150937" cy="1588"/>
          </a:xfrm>
          <a:prstGeom prst="straightConnector1">
            <a:avLst/>
          </a:prstGeom>
          <a:ln w="19050">
            <a:solidFill>
              <a:srgbClr val="C0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單箭頭接點 59"/>
          <p:cNvCxnSpPr/>
          <p:nvPr/>
        </p:nvCxnSpPr>
        <p:spPr>
          <a:xfrm>
            <a:off x="7596188" y="5157788"/>
            <a:ext cx="576262" cy="142875"/>
          </a:xfrm>
          <a:prstGeom prst="straightConnector1">
            <a:avLst/>
          </a:prstGeom>
          <a:ln w="19050">
            <a:solidFill>
              <a:srgbClr val="C0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單箭頭接點 64"/>
          <p:cNvCxnSpPr/>
          <p:nvPr/>
        </p:nvCxnSpPr>
        <p:spPr>
          <a:xfrm rot="10800000">
            <a:off x="3995738" y="4581525"/>
            <a:ext cx="288925" cy="1588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單箭頭接點 67"/>
          <p:cNvCxnSpPr/>
          <p:nvPr/>
        </p:nvCxnSpPr>
        <p:spPr>
          <a:xfrm rot="5400000" flipH="1" flipV="1">
            <a:off x="3636169" y="4221957"/>
            <a:ext cx="720725" cy="1587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單箭頭接點 70"/>
          <p:cNvCxnSpPr/>
          <p:nvPr/>
        </p:nvCxnSpPr>
        <p:spPr>
          <a:xfrm rot="10800000">
            <a:off x="2266950" y="3860800"/>
            <a:ext cx="1728788" cy="1588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單箭頭接點 76"/>
          <p:cNvCxnSpPr/>
          <p:nvPr/>
        </p:nvCxnSpPr>
        <p:spPr>
          <a:xfrm rot="5400000">
            <a:off x="2051050" y="3933825"/>
            <a:ext cx="288925" cy="142875"/>
          </a:xfrm>
          <a:prstGeom prst="straightConnector1">
            <a:avLst/>
          </a:prstGeom>
          <a:ln w="19050">
            <a:solidFill>
              <a:srgbClr val="C0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755" name="矩形 52"/>
          <p:cNvSpPr>
            <a:spLocks noChangeArrowheads="1"/>
          </p:cNvSpPr>
          <p:nvPr/>
        </p:nvSpPr>
        <p:spPr bwMode="auto">
          <a:xfrm>
            <a:off x="2700338" y="5589588"/>
            <a:ext cx="28733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b"/>
          <a:lstStyle/>
          <a:p>
            <a:r>
              <a:rPr kumimoji="0" lang="en-US" altLang="zh-TW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y</a:t>
            </a:r>
            <a:endParaRPr kumimoji="0" lang="zh-TW" altLang="en-US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graphicFrame>
        <p:nvGraphicFramePr>
          <p:cNvPr id="69" name="表格 68"/>
          <p:cNvGraphicFramePr>
            <a:graphicFrameLocks noGrp="1"/>
          </p:cNvGraphicFramePr>
          <p:nvPr/>
        </p:nvGraphicFramePr>
        <p:xfrm>
          <a:off x="2987675" y="5589588"/>
          <a:ext cx="28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 marL="90000" marR="90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2" name="表格 61"/>
          <p:cNvGraphicFramePr>
            <a:graphicFrameLocks noGrp="1"/>
          </p:cNvGraphicFramePr>
          <p:nvPr/>
        </p:nvGraphicFramePr>
        <p:xfrm>
          <a:off x="7740650" y="117475"/>
          <a:ext cx="864000" cy="1296000"/>
        </p:xfrm>
        <a:graphic>
          <a:graphicData uri="http://schemas.openxmlformats.org/drawingml/2006/table">
            <a:tbl>
              <a:tblPr firstRow="1" bandRow="1"/>
              <a:tblGrid>
                <a:gridCol w="8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>
                      <a:defPPr>
                        <a:defRPr lang="zh-TW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ctr"/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>
                      <a:defPPr>
                        <a:defRPr lang="zh-TW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ctr"/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>
                      <a:defPPr>
                        <a:defRPr lang="zh-TW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ctr"/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3" name="矩形 52"/>
          <p:cNvSpPr>
            <a:spLocks noChangeArrowheads="1"/>
          </p:cNvSpPr>
          <p:nvPr/>
        </p:nvSpPr>
        <p:spPr bwMode="auto">
          <a:xfrm>
            <a:off x="1115568" y="3429000"/>
            <a:ext cx="576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b" anchorCtr="0"/>
          <a:lstStyle/>
          <a:p>
            <a:pPr algn="r"/>
            <a:r>
              <a:rPr kumimoji="0" lang="en-US" altLang="zh-TW" i="1" dirty="0" err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seq</a:t>
            </a:r>
            <a:endParaRPr kumimoji="0" lang="zh-TW" altLang="en-US" i="1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內容版面配置區 1"/>
          <p:cNvSpPr>
            <a:spLocks noGrp="1"/>
          </p:cNvSpPr>
          <p:nvPr>
            <p:ph idx="1"/>
          </p:nvPr>
        </p:nvSpPr>
        <p:spPr>
          <a:xfrm>
            <a:off x="251460" y="260604"/>
            <a:ext cx="6768910" cy="2879725"/>
          </a:xfrm>
        </p:spPr>
        <p:txBody>
          <a:bodyPr/>
          <a:lstStyle/>
          <a:p>
            <a:pPr lvl="0">
              <a:lnSpc>
                <a:spcPts val="1800"/>
              </a:lnSpc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true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{</a:t>
            </a:r>
          </a:p>
          <a:p>
            <a:pPr lvl="0">
              <a:lnSpc>
                <a:spcPts val="18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x )</a:t>
            </a: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ts val="18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j = x-&gt;data;</a:t>
            </a:r>
          </a:p>
          <a:p>
            <a:pPr lvl="0">
              <a:lnSpc>
                <a:spcPts val="18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out[ j ] )</a:t>
            </a: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ts val="18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cout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&lt;&lt;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setw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( 5 ) &lt;&lt;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j;  out[ j ]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false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lnSpc>
                <a:spcPts val="18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y = x-&gt;link; x-&gt;link = top; top = x;  x = y;</a:t>
            </a:r>
          </a:p>
          <a:p>
            <a:pPr lvl="0">
              <a:lnSpc>
                <a:spcPts val="1800"/>
              </a:lnSpc>
            </a:pP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>
              <a:lnSpc>
                <a:spcPts val="18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else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x = x-&gt;link;</a:t>
            </a:r>
          </a:p>
          <a:p>
            <a:pPr lvl="0">
              <a:lnSpc>
                <a:spcPts val="1800"/>
              </a:lnSpc>
            </a:pP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>
              <a:lnSpc>
                <a:spcPts val="18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!top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break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lnSpc>
                <a:spcPts val="18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x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seq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top-&gt;data ];  top = top-&gt;link;</a:t>
            </a:r>
          </a:p>
          <a:p>
            <a:pPr lvl="0">
              <a:lnSpc>
                <a:spcPts val="18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sz="1800" b="1" dirty="0" smtClean="0">
              <a:latin typeface="Courier New" pitchFamily="49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1692275" y="2997200"/>
          <a:ext cx="6912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[0]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[1]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[2]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[3]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[4]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[5]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[6]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[7]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[8]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[9]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[10]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[11]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835150" y="4149725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11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1835150" y="5157788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4</a:t>
                      </a:r>
                      <a:endParaRPr lang="zh-TW" altLang="en-US" sz="1600" dirty="0"/>
                    </a:p>
                  </a:txBody>
                  <a:tcPr marL="90000" marR="90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90000" marR="90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2" name="直線單箭頭接點 21"/>
          <p:cNvCxnSpPr/>
          <p:nvPr/>
        </p:nvCxnSpPr>
        <p:spPr>
          <a:xfrm rot="5400000">
            <a:off x="1692276" y="3860800"/>
            <a:ext cx="576262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/>
          <p:nvPr/>
        </p:nvCxnSpPr>
        <p:spPr>
          <a:xfrm rot="5400000">
            <a:off x="3420270" y="3860006"/>
            <a:ext cx="576262" cy="3175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/>
          <p:nvPr/>
        </p:nvCxnSpPr>
        <p:spPr>
          <a:xfrm rot="5400000">
            <a:off x="3421062" y="4868863"/>
            <a:ext cx="576263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/>
          <p:nvPr/>
        </p:nvCxnSpPr>
        <p:spPr>
          <a:xfrm rot="5400000">
            <a:off x="3997326" y="3860800"/>
            <a:ext cx="576262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/>
          <p:nvPr/>
        </p:nvCxnSpPr>
        <p:spPr>
          <a:xfrm rot="5400000">
            <a:off x="5147470" y="3860006"/>
            <a:ext cx="576262" cy="3175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/>
          <p:nvPr/>
        </p:nvCxnSpPr>
        <p:spPr>
          <a:xfrm rot="5400000">
            <a:off x="6299995" y="3860006"/>
            <a:ext cx="576262" cy="3175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/>
          <p:nvPr/>
        </p:nvCxnSpPr>
        <p:spPr>
          <a:xfrm rot="5400000">
            <a:off x="8029576" y="3860800"/>
            <a:ext cx="576262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/>
          <p:nvPr/>
        </p:nvCxnSpPr>
        <p:spPr>
          <a:xfrm rot="5400000">
            <a:off x="2268538" y="3860800"/>
            <a:ext cx="576262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/>
          <p:nvPr/>
        </p:nvCxnSpPr>
        <p:spPr>
          <a:xfrm rot="5400000">
            <a:off x="2844801" y="3860800"/>
            <a:ext cx="576262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/>
          <p:nvPr/>
        </p:nvCxnSpPr>
        <p:spPr>
          <a:xfrm rot="5400000">
            <a:off x="4572001" y="3860800"/>
            <a:ext cx="576262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/>
          <p:nvPr/>
        </p:nvCxnSpPr>
        <p:spPr>
          <a:xfrm rot="5400000">
            <a:off x="5724526" y="3860800"/>
            <a:ext cx="576262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/>
          <p:nvPr/>
        </p:nvCxnSpPr>
        <p:spPr>
          <a:xfrm rot="5400000">
            <a:off x="6877051" y="3860800"/>
            <a:ext cx="576262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/>
          <p:nvPr/>
        </p:nvCxnSpPr>
        <p:spPr>
          <a:xfrm rot="5400000">
            <a:off x="7452519" y="3861594"/>
            <a:ext cx="57626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表格 39"/>
          <p:cNvGraphicFramePr>
            <a:graphicFrameLocks noGrp="1"/>
          </p:cNvGraphicFramePr>
          <p:nvPr/>
        </p:nvGraphicFramePr>
        <p:xfrm>
          <a:off x="2411413" y="4149725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3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1" name="表格 40"/>
          <p:cNvGraphicFramePr>
            <a:graphicFrameLocks noGrp="1"/>
          </p:cNvGraphicFramePr>
          <p:nvPr/>
        </p:nvGraphicFramePr>
        <p:xfrm>
          <a:off x="2987675" y="4149725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11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2" name="表格 41"/>
          <p:cNvGraphicFramePr>
            <a:graphicFrameLocks noGrp="1"/>
          </p:cNvGraphicFramePr>
          <p:nvPr/>
        </p:nvGraphicFramePr>
        <p:xfrm>
          <a:off x="3563938" y="4149725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5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3" name="表格 42"/>
          <p:cNvGraphicFramePr>
            <a:graphicFrameLocks noGrp="1"/>
          </p:cNvGraphicFramePr>
          <p:nvPr/>
        </p:nvGraphicFramePr>
        <p:xfrm>
          <a:off x="3563938" y="5157788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5" name="表格 44"/>
          <p:cNvGraphicFramePr>
            <a:graphicFrameLocks noGrp="1"/>
          </p:cNvGraphicFramePr>
          <p:nvPr/>
        </p:nvGraphicFramePr>
        <p:xfrm>
          <a:off x="4140200" y="4149725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7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6" name="表格 45"/>
          <p:cNvGraphicFramePr>
            <a:graphicFrameLocks noGrp="1"/>
          </p:cNvGraphicFramePr>
          <p:nvPr/>
        </p:nvGraphicFramePr>
        <p:xfrm>
          <a:off x="4140200" y="5157788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47" name="直線單箭頭接點 46"/>
          <p:cNvCxnSpPr/>
          <p:nvPr/>
        </p:nvCxnSpPr>
        <p:spPr>
          <a:xfrm rot="5400000">
            <a:off x="6300787" y="4868863"/>
            <a:ext cx="576263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表格 47"/>
          <p:cNvGraphicFramePr>
            <a:graphicFrameLocks noGrp="1"/>
          </p:cNvGraphicFramePr>
          <p:nvPr/>
        </p:nvGraphicFramePr>
        <p:xfrm>
          <a:off x="6443663" y="4149725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6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9" name="表格 48"/>
          <p:cNvGraphicFramePr>
            <a:graphicFrameLocks noGrp="1"/>
          </p:cNvGraphicFramePr>
          <p:nvPr/>
        </p:nvGraphicFramePr>
        <p:xfrm>
          <a:off x="6443663" y="5157788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9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50" name="直線單箭頭接點 49"/>
          <p:cNvCxnSpPr/>
          <p:nvPr/>
        </p:nvCxnSpPr>
        <p:spPr>
          <a:xfrm rot="16200000" flipH="1">
            <a:off x="8028781" y="4869657"/>
            <a:ext cx="576263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1" name="表格 50"/>
          <p:cNvGraphicFramePr>
            <a:graphicFrameLocks noGrp="1"/>
          </p:cNvGraphicFramePr>
          <p:nvPr/>
        </p:nvGraphicFramePr>
        <p:xfrm>
          <a:off x="8172450" y="4149725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2" name="表格 51"/>
          <p:cNvGraphicFramePr>
            <a:graphicFrameLocks noGrp="1"/>
          </p:cNvGraphicFramePr>
          <p:nvPr/>
        </p:nvGraphicFramePr>
        <p:xfrm>
          <a:off x="8172450" y="5157788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2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53" name="直線單箭頭接點 52"/>
          <p:cNvCxnSpPr/>
          <p:nvPr/>
        </p:nvCxnSpPr>
        <p:spPr>
          <a:xfrm rot="5400000">
            <a:off x="5148262" y="4868863"/>
            <a:ext cx="576263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4" name="表格 53"/>
          <p:cNvGraphicFramePr>
            <a:graphicFrameLocks noGrp="1"/>
          </p:cNvGraphicFramePr>
          <p:nvPr/>
        </p:nvGraphicFramePr>
        <p:xfrm>
          <a:off x="5292725" y="4149725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8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5" name="表格 54"/>
          <p:cNvGraphicFramePr>
            <a:graphicFrameLocks noGrp="1"/>
          </p:cNvGraphicFramePr>
          <p:nvPr/>
        </p:nvGraphicFramePr>
        <p:xfrm>
          <a:off x="5292725" y="5157788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6" name="表格 55"/>
          <p:cNvGraphicFramePr>
            <a:graphicFrameLocks noGrp="1"/>
          </p:cNvGraphicFramePr>
          <p:nvPr/>
        </p:nvGraphicFramePr>
        <p:xfrm>
          <a:off x="4716463" y="4149725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3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7" name="表格 56"/>
          <p:cNvGraphicFramePr>
            <a:graphicFrameLocks noGrp="1"/>
          </p:cNvGraphicFramePr>
          <p:nvPr/>
        </p:nvGraphicFramePr>
        <p:xfrm>
          <a:off x="5867400" y="4149725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4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8" name="表格 57"/>
          <p:cNvGraphicFramePr>
            <a:graphicFrameLocks noGrp="1"/>
          </p:cNvGraphicFramePr>
          <p:nvPr/>
        </p:nvGraphicFramePr>
        <p:xfrm>
          <a:off x="7019925" y="4149725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8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9" name="表格 58"/>
          <p:cNvGraphicFramePr>
            <a:graphicFrameLocks noGrp="1"/>
          </p:cNvGraphicFramePr>
          <p:nvPr/>
        </p:nvGraphicFramePr>
        <p:xfrm>
          <a:off x="7596188" y="4149725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6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4715" name="矩形 52"/>
          <p:cNvSpPr>
            <a:spLocks noChangeArrowheads="1"/>
          </p:cNvSpPr>
          <p:nvPr/>
        </p:nvSpPr>
        <p:spPr bwMode="auto">
          <a:xfrm>
            <a:off x="7165975" y="5013325"/>
            <a:ext cx="287338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b"/>
          <a:lstStyle/>
          <a:p>
            <a:r>
              <a:rPr kumimoji="0" lang="en-US" altLang="zh-TW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x</a:t>
            </a:r>
            <a:endParaRPr kumimoji="0" lang="zh-TW" altLang="en-US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64716" name="矩形 52"/>
          <p:cNvSpPr>
            <a:spLocks noChangeArrowheads="1"/>
          </p:cNvSpPr>
          <p:nvPr/>
        </p:nvSpPr>
        <p:spPr bwMode="auto">
          <a:xfrm>
            <a:off x="7019925" y="5589588"/>
            <a:ext cx="433388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b"/>
          <a:lstStyle/>
          <a:p>
            <a:pPr algn="r"/>
            <a:r>
              <a:rPr kumimoji="0" lang="en-US" altLang="zh-TW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top</a:t>
            </a:r>
            <a:endParaRPr kumimoji="0" lang="zh-TW" altLang="en-US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graphicFrame>
        <p:nvGraphicFramePr>
          <p:cNvPr id="132" name="表格 131"/>
          <p:cNvGraphicFramePr>
            <a:graphicFrameLocks noGrp="1"/>
          </p:cNvGraphicFramePr>
          <p:nvPr/>
        </p:nvGraphicFramePr>
        <p:xfrm>
          <a:off x="7453313" y="5013325"/>
          <a:ext cx="28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 marL="90000" marR="90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4" name="表格 133"/>
          <p:cNvGraphicFramePr>
            <a:graphicFrameLocks noGrp="1"/>
          </p:cNvGraphicFramePr>
          <p:nvPr/>
        </p:nvGraphicFramePr>
        <p:xfrm>
          <a:off x="7453313" y="5589588"/>
          <a:ext cx="28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 marL="90000" marR="90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5" name="表格 134"/>
          <p:cNvGraphicFramePr>
            <a:graphicFrameLocks noGrp="1"/>
          </p:cNvGraphicFramePr>
          <p:nvPr/>
        </p:nvGraphicFramePr>
        <p:xfrm>
          <a:off x="5580063" y="1700213"/>
          <a:ext cx="3456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2</a:t>
                      </a:r>
                      <a:endParaRPr lang="zh-TW" altLang="en-US" sz="1600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3</a:t>
                      </a:r>
                      <a:endParaRPr lang="zh-TW" altLang="en-US" sz="1600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4</a:t>
                      </a:r>
                      <a:endParaRPr lang="zh-TW" altLang="en-US" sz="1600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5</a:t>
                      </a:r>
                      <a:endParaRPr lang="zh-TW" altLang="en-US" sz="1600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6</a:t>
                      </a:r>
                      <a:endParaRPr lang="zh-TW" altLang="en-US" sz="1600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7</a:t>
                      </a:r>
                      <a:endParaRPr lang="zh-TW" altLang="en-US" sz="1600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8</a:t>
                      </a:r>
                      <a:endParaRPr lang="zh-TW" altLang="en-US" sz="1600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9</a:t>
                      </a:r>
                      <a:endParaRPr lang="zh-TW" altLang="en-US" sz="1600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10</a:t>
                      </a:r>
                      <a:endParaRPr lang="zh-TW" altLang="en-US" sz="1600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11</a:t>
                      </a:r>
                      <a:endParaRPr lang="zh-TW" altLang="en-US" sz="1600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4769" name="矩形 52"/>
          <p:cNvSpPr>
            <a:spLocks noChangeArrowheads="1"/>
          </p:cNvSpPr>
          <p:nvPr/>
        </p:nvSpPr>
        <p:spPr bwMode="auto">
          <a:xfrm>
            <a:off x="5148263" y="1989138"/>
            <a:ext cx="4318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b"/>
          <a:lstStyle/>
          <a:p>
            <a:pPr algn="r"/>
            <a:r>
              <a:rPr kumimoji="0" lang="en-US" altLang="zh-TW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out</a:t>
            </a:r>
            <a:endParaRPr kumimoji="0" lang="zh-TW" altLang="en-US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137" name="文字方塊 136"/>
          <p:cNvSpPr txBox="1"/>
          <p:nvPr/>
        </p:nvSpPr>
        <p:spPr>
          <a:xfrm>
            <a:off x="3563938" y="6165850"/>
            <a:ext cx="4608512" cy="431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rgbClr val="0000FF"/>
            </a:solidFill>
          </a:ln>
        </p:spPr>
        <p:txBody>
          <a:bodyPr anchor="ctr"/>
          <a:lstStyle/>
          <a:p>
            <a:pPr>
              <a:defRPr/>
            </a:pPr>
            <a:r>
              <a:rPr lang="en-US" altLang="zh-TW" sz="2000" dirty="0"/>
              <a:t>New class :  0  11  4  7  2</a:t>
            </a:r>
            <a:endParaRPr lang="zh-TW" altLang="en-US" sz="2000" dirty="0"/>
          </a:p>
        </p:txBody>
      </p:sp>
      <p:cxnSp>
        <p:nvCxnSpPr>
          <p:cNvPr id="61" name="直線單箭頭接點 60"/>
          <p:cNvCxnSpPr/>
          <p:nvPr/>
        </p:nvCxnSpPr>
        <p:spPr>
          <a:xfrm rot="10800000">
            <a:off x="684213" y="5589588"/>
            <a:ext cx="1295400" cy="1587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單箭頭接點 63"/>
          <p:cNvCxnSpPr/>
          <p:nvPr/>
        </p:nvCxnSpPr>
        <p:spPr>
          <a:xfrm rot="5400000" flipH="1" flipV="1">
            <a:off x="36513" y="4941888"/>
            <a:ext cx="1296987" cy="1587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單箭頭接點 65"/>
          <p:cNvCxnSpPr/>
          <p:nvPr/>
        </p:nvCxnSpPr>
        <p:spPr>
          <a:xfrm>
            <a:off x="684213" y="4292600"/>
            <a:ext cx="1150937" cy="1588"/>
          </a:xfrm>
          <a:prstGeom prst="straightConnector1">
            <a:avLst/>
          </a:prstGeom>
          <a:ln w="19050">
            <a:solidFill>
              <a:srgbClr val="C0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單箭頭接點 59"/>
          <p:cNvCxnSpPr/>
          <p:nvPr/>
        </p:nvCxnSpPr>
        <p:spPr>
          <a:xfrm>
            <a:off x="7596188" y="5157788"/>
            <a:ext cx="576262" cy="142875"/>
          </a:xfrm>
          <a:prstGeom prst="straightConnector1">
            <a:avLst/>
          </a:prstGeom>
          <a:ln w="19050">
            <a:solidFill>
              <a:srgbClr val="C0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單箭頭接點 64"/>
          <p:cNvCxnSpPr/>
          <p:nvPr/>
        </p:nvCxnSpPr>
        <p:spPr>
          <a:xfrm rot="10800000">
            <a:off x="3995738" y="4581525"/>
            <a:ext cx="288925" cy="1588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單箭頭接點 67"/>
          <p:cNvCxnSpPr/>
          <p:nvPr/>
        </p:nvCxnSpPr>
        <p:spPr>
          <a:xfrm rot="5400000" flipH="1" flipV="1">
            <a:off x="3636169" y="4221957"/>
            <a:ext cx="720725" cy="1587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單箭頭接點 70"/>
          <p:cNvCxnSpPr/>
          <p:nvPr/>
        </p:nvCxnSpPr>
        <p:spPr>
          <a:xfrm rot="10800000">
            <a:off x="2266950" y="3860800"/>
            <a:ext cx="1728788" cy="1588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單箭頭接點 76"/>
          <p:cNvCxnSpPr/>
          <p:nvPr/>
        </p:nvCxnSpPr>
        <p:spPr>
          <a:xfrm rot="5400000">
            <a:off x="2051050" y="3933825"/>
            <a:ext cx="288925" cy="142875"/>
          </a:xfrm>
          <a:prstGeom prst="straightConnector1">
            <a:avLst/>
          </a:prstGeom>
          <a:ln w="19050">
            <a:solidFill>
              <a:srgbClr val="C0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779" name="矩形 52"/>
          <p:cNvSpPr>
            <a:spLocks noChangeArrowheads="1"/>
          </p:cNvSpPr>
          <p:nvPr/>
        </p:nvSpPr>
        <p:spPr bwMode="auto">
          <a:xfrm>
            <a:off x="2700338" y="5589588"/>
            <a:ext cx="28733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b"/>
          <a:lstStyle/>
          <a:p>
            <a:r>
              <a:rPr kumimoji="0" lang="en-US" altLang="zh-TW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y</a:t>
            </a:r>
            <a:endParaRPr kumimoji="0" lang="zh-TW" altLang="en-US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graphicFrame>
        <p:nvGraphicFramePr>
          <p:cNvPr id="69" name="表格 68"/>
          <p:cNvGraphicFramePr>
            <a:graphicFrameLocks noGrp="1"/>
          </p:cNvGraphicFramePr>
          <p:nvPr/>
        </p:nvGraphicFramePr>
        <p:xfrm>
          <a:off x="2987675" y="5589588"/>
          <a:ext cx="28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 marL="90000" marR="90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62" name="直線單箭頭接點 61"/>
          <p:cNvCxnSpPr/>
          <p:nvPr/>
        </p:nvCxnSpPr>
        <p:spPr>
          <a:xfrm flipV="1">
            <a:off x="7596188" y="5589588"/>
            <a:ext cx="576262" cy="144462"/>
          </a:xfrm>
          <a:prstGeom prst="straightConnector1">
            <a:avLst/>
          </a:prstGeom>
          <a:ln w="19050">
            <a:solidFill>
              <a:srgbClr val="C0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3" name="表格 62"/>
          <p:cNvGraphicFramePr>
            <a:graphicFrameLocks noGrp="1"/>
          </p:cNvGraphicFramePr>
          <p:nvPr/>
        </p:nvGraphicFramePr>
        <p:xfrm>
          <a:off x="7740650" y="117475"/>
          <a:ext cx="864000" cy="1296000"/>
        </p:xfrm>
        <a:graphic>
          <a:graphicData uri="http://schemas.openxmlformats.org/drawingml/2006/table">
            <a:tbl>
              <a:tblPr firstRow="1" bandRow="1"/>
              <a:tblGrid>
                <a:gridCol w="8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>
                      <a:defPPr>
                        <a:defRPr lang="zh-TW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ctr"/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>
                      <a:defPPr>
                        <a:defRPr lang="zh-TW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ctr"/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>
                      <a:defPPr>
                        <a:defRPr lang="zh-TW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ctr"/>
                      <a:r>
                        <a:rPr lang="en-US" altLang="zh-TW" sz="2000" b="1" dirty="0" smtClean="0">
                          <a:solidFill>
                            <a:srgbClr val="0000CC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7" name="矩形 52"/>
          <p:cNvSpPr>
            <a:spLocks noChangeArrowheads="1"/>
          </p:cNvSpPr>
          <p:nvPr/>
        </p:nvSpPr>
        <p:spPr bwMode="auto">
          <a:xfrm>
            <a:off x="1115568" y="3429000"/>
            <a:ext cx="576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b" anchorCtr="0"/>
          <a:lstStyle/>
          <a:p>
            <a:pPr algn="r"/>
            <a:r>
              <a:rPr kumimoji="0" lang="en-US" altLang="zh-TW" i="1" dirty="0" err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seq</a:t>
            </a:r>
            <a:endParaRPr kumimoji="0" lang="zh-TW" altLang="en-US" i="1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內容版面配置區 1"/>
          <p:cNvSpPr>
            <a:spLocks noGrp="1"/>
          </p:cNvSpPr>
          <p:nvPr>
            <p:ph idx="1"/>
          </p:nvPr>
        </p:nvSpPr>
        <p:spPr>
          <a:xfrm>
            <a:off x="251460" y="260604"/>
            <a:ext cx="6768910" cy="2879725"/>
          </a:xfrm>
        </p:spPr>
        <p:txBody>
          <a:bodyPr/>
          <a:lstStyle/>
          <a:p>
            <a:pPr lvl="0">
              <a:lnSpc>
                <a:spcPts val="1800"/>
              </a:lnSpc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true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{</a:t>
            </a:r>
          </a:p>
          <a:p>
            <a:pPr lvl="0">
              <a:lnSpc>
                <a:spcPts val="18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x )</a:t>
            </a: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ts val="18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j = x-&gt;data;</a:t>
            </a:r>
          </a:p>
          <a:p>
            <a:pPr lvl="0">
              <a:lnSpc>
                <a:spcPts val="18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out[ j ] )</a:t>
            </a: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ts val="18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cout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&lt;&lt;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setw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( 5 ) &lt;&lt;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j;  out[ j ]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false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lnSpc>
                <a:spcPts val="18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y = x-&gt;link; x-&gt;link = top; top = x;  x = y;</a:t>
            </a:r>
          </a:p>
          <a:p>
            <a:pPr lvl="0">
              <a:lnSpc>
                <a:spcPts val="1800"/>
              </a:lnSpc>
            </a:pP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>
              <a:lnSpc>
                <a:spcPts val="18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else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x = x-&gt;link;</a:t>
            </a:r>
          </a:p>
          <a:p>
            <a:pPr lvl="0">
              <a:lnSpc>
                <a:spcPts val="1800"/>
              </a:lnSpc>
            </a:pP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>
              <a:lnSpc>
                <a:spcPts val="18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!top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break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lnSpc>
                <a:spcPts val="18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x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seq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top-&gt;data ];  top = top-&gt;link;</a:t>
            </a:r>
          </a:p>
          <a:p>
            <a:pPr lvl="0">
              <a:lnSpc>
                <a:spcPts val="18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sz="1800" b="1" dirty="0" smtClean="0">
              <a:latin typeface="Courier New" pitchFamily="49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1692275" y="2997200"/>
          <a:ext cx="6912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[0]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[1]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[2]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[3]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[4]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[5]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[6]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[7]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[8]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[9]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[10]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[11]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835150" y="4149725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11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1835150" y="5157788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4</a:t>
                      </a:r>
                      <a:endParaRPr lang="zh-TW" altLang="en-US" sz="1600" dirty="0"/>
                    </a:p>
                  </a:txBody>
                  <a:tcPr marL="90000" marR="90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90000" marR="90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2" name="直線單箭頭接點 21"/>
          <p:cNvCxnSpPr/>
          <p:nvPr/>
        </p:nvCxnSpPr>
        <p:spPr>
          <a:xfrm rot="5400000">
            <a:off x="1692276" y="3860800"/>
            <a:ext cx="576262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/>
          <p:nvPr/>
        </p:nvCxnSpPr>
        <p:spPr>
          <a:xfrm rot="5400000">
            <a:off x="3420270" y="3860006"/>
            <a:ext cx="576262" cy="3175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/>
          <p:nvPr/>
        </p:nvCxnSpPr>
        <p:spPr>
          <a:xfrm rot="5400000">
            <a:off x="3421062" y="4868863"/>
            <a:ext cx="576263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/>
          <p:nvPr/>
        </p:nvCxnSpPr>
        <p:spPr>
          <a:xfrm rot="5400000">
            <a:off x="3997326" y="3860800"/>
            <a:ext cx="576262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/>
          <p:nvPr/>
        </p:nvCxnSpPr>
        <p:spPr>
          <a:xfrm rot="5400000">
            <a:off x="5147470" y="3860006"/>
            <a:ext cx="576262" cy="3175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/>
          <p:nvPr/>
        </p:nvCxnSpPr>
        <p:spPr>
          <a:xfrm rot="5400000">
            <a:off x="6299995" y="3860006"/>
            <a:ext cx="576262" cy="3175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/>
          <p:nvPr/>
        </p:nvCxnSpPr>
        <p:spPr>
          <a:xfrm rot="5400000">
            <a:off x="8029576" y="3860800"/>
            <a:ext cx="576262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/>
          <p:nvPr/>
        </p:nvCxnSpPr>
        <p:spPr>
          <a:xfrm rot="5400000">
            <a:off x="2268538" y="3860800"/>
            <a:ext cx="576262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/>
          <p:nvPr/>
        </p:nvCxnSpPr>
        <p:spPr>
          <a:xfrm rot="5400000">
            <a:off x="2844801" y="3860800"/>
            <a:ext cx="576262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/>
          <p:nvPr/>
        </p:nvCxnSpPr>
        <p:spPr>
          <a:xfrm rot="5400000">
            <a:off x="4572001" y="3860800"/>
            <a:ext cx="576262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/>
          <p:nvPr/>
        </p:nvCxnSpPr>
        <p:spPr>
          <a:xfrm rot="5400000">
            <a:off x="5724526" y="3860800"/>
            <a:ext cx="576262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/>
          <p:nvPr/>
        </p:nvCxnSpPr>
        <p:spPr>
          <a:xfrm rot="5400000">
            <a:off x="6877051" y="3860800"/>
            <a:ext cx="576262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/>
          <p:nvPr/>
        </p:nvCxnSpPr>
        <p:spPr>
          <a:xfrm rot="5400000">
            <a:off x="7452519" y="3861594"/>
            <a:ext cx="57626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表格 39"/>
          <p:cNvGraphicFramePr>
            <a:graphicFrameLocks noGrp="1"/>
          </p:cNvGraphicFramePr>
          <p:nvPr/>
        </p:nvGraphicFramePr>
        <p:xfrm>
          <a:off x="2411413" y="4149725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3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1" name="表格 40"/>
          <p:cNvGraphicFramePr>
            <a:graphicFrameLocks noGrp="1"/>
          </p:cNvGraphicFramePr>
          <p:nvPr/>
        </p:nvGraphicFramePr>
        <p:xfrm>
          <a:off x="2987675" y="4149725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11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2" name="表格 41"/>
          <p:cNvGraphicFramePr>
            <a:graphicFrameLocks noGrp="1"/>
          </p:cNvGraphicFramePr>
          <p:nvPr/>
        </p:nvGraphicFramePr>
        <p:xfrm>
          <a:off x="3563938" y="4149725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5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3" name="表格 42"/>
          <p:cNvGraphicFramePr>
            <a:graphicFrameLocks noGrp="1"/>
          </p:cNvGraphicFramePr>
          <p:nvPr/>
        </p:nvGraphicFramePr>
        <p:xfrm>
          <a:off x="3563938" y="5157788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5" name="表格 44"/>
          <p:cNvGraphicFramePr>
            <a:graphicFrameLocks noGrp="1"/>
          </p:cNvGraphicFramePr>
          <p:nvPr/>
        </p:nvGraphicFramePr>
        <p:xfrm>
          <a:off x="4140200" y="4149725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7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6" name="表格 45"/>
          <p:cNvGraphicFramePr>
            <a:graphicFrameLocks noGrp="1"/>
          </p:cNvGraphicFramePr>
          <p:nvPr/>
        </p:nvGraphicFramePr>
        <p:xfrm>
          <a:off x="4140200" y="5157788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47" name="直線單箭頭接點 46"/>
          <p:cNvCxnSpPr/>
          <p:nvPr/>
        </p:nvCxnSpPr>
        <p:spPr>
          <a:xfrm rot="5400000">
            <a:off x="6300787" y="4868863"/>
            <a:ext cx="576263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表格 47"/>
          <p:cNvGraphicFramePr>
            <a:graphicFrameLocks noGrp="1"/>
          </p:cNvGraphicFramePr>
          <p:nvPr/>
        </p:nvGraphicFramePr>
        <p:xfrm>
          <a:off x="6443663" y="4149725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6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9" name="表格 48"/>
          <p:cNvGraphicFramePr>
            <a:graphicFrameLocks noGrp="1"/>
          </p:cNvGraphicFramePr>
          <p:nvPr/>
        </p:nvGraphicFramePr>
        <p:xfrm>
          <a:off x="6443663" y="5157788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9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50" name="直線單箭頭接點 49"/>
          <p:cNvCxnSpPr/>
          <p:nvPr/>
        </p:nvCxnSpPr>
        <p:spPr>
          <a:xfrm rot="16200000" flipH="1">
            <a:off x="8028781" y="4869657"/>
            <a:ext cx="576263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1" name="表格 50"/>
          <p:cNvGraphicFramePr>
            <a:graphicFrameLocks noGrp="1"/>
          </p:cNvGraphicFramePr>
          <p:nvPr/>
        </p:nvGraphicFramePr>
        <p:xfrm>
          <a:off x="8172450" y="4149725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2" name="表格 51"/>
          <p:cNvGraphicFramePr>
            <a:graphicFrameLocks noGrp="1"/>
          </p:cNvGraphicFramePr>
          <p:nvPr/>
        </p:nvGraphicFramePr>
        <p:xfrm>
          <a:off x="8172450" y="5157788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2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53" name="直線單箭頭接點 52"/>
          <p:cNvCxnSpPr/>
          <p:nvPr/>
        </p:nvCxnSpPr>
        <p:spPr>
          <a:xfrm rot="5400000">
            <a:off x="5148262" y="4868863"/>
            <a:ext cx="576263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4" name="表格 53"/>
          <p:cNvGraphicFramePr>
            <a:graphicFrameLocks noGrp="1"/>
          </p:cNvGraphicFramePr>
          <p:nvPr/>
        </p:nvGraphicFramePr>
        <p:xfrm>
          <a:off x="5292725" y="4149725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8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5" name="表格 54"/>
          <p:cNvGraphicFramePr>
            <a:graphicFrameLocks noGrp="1"/>
          </p:cNvGraphicFramePr>
          <p:nvPr/>
        </p:nvGraphicFramePr>
        <p:xfrm>
          <a:off x="5292725" y="5157788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6" name="表格 55"/>
          <p:cNvGraphicFramePr>
            <a:graphicFrameLocks noGrp="1"/>
          </p:cNvGraphicFramePr>
          <p:nvPr/>
        </p:nvGraphicFramePr>
        <p:xfrm>
          <a:off x="4716463" y="4149725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3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7" name="表格 56"/>
          <p:cNvGraphicFramePr>
            <a:graphicFrameLocks noGrp="1"/>
          </p:cNvGraphicFramePr>
          <p:nvPr/>
        </p:nvGraphicFramePr>
        <p:xfrm>
          <a:off x="5867400" y="4149725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4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8" name="表格 57"/>
          <p:cNvGraphicFramePr>
            <a:graphicFrameLocks noGrp="1"/>
          </p:cNvGraphicFramePr>
          <p:nvPr/>
        </p:nvGraphicFramePr>
        <p:xfrm>
          <a:off x="7019925" y="4149725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8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9" name="表格 58"/>
          <p:cNvGraphicFramePr>
            <a:graphicFrameLocks noGrp="1"/>
          </p:cNvGraphicFramePr>
          <p:nvPr/>
        </p:nvGraphicFramePr>
        <p:xfrm>
          <a:off x="7596188" y="4149725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6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5739" name="矩形 52"/>
          <p:cNvSpPr>
            <a:spLocks noChangeArrowheads="1"/>
          </p:cNvSpPr>
          <p:nvPr/>
        </p:nvSpPr>
        <p:spPr bwMode="auto">
          <a:xfrm>
            <a:off x="7165975" y="5013325"/>
            <a:ext cx="287338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b"/>
          <a:lstStyle/>
          <a:p>
            <a:r>
              <a:rPr kumimoji="0" lang="en-US" altLang="zh-TW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x</a:t>
            </a:r>
            <a:endParaRPr kumimoji="0" lang="zh-TW" altLang="en-US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65740" name="矩形 52"/>
          <p:cNvSpPr>
            <a:spLocks noChangeArrowheads="1"/>
          </p:cNvSpPr>
          <p:nvPr/>
        </p:nvSpPr>
        <p:spPr bwMode="auto">
          <a:xfrm>
            <a:off x="7019925" y="5589588"/>
            <a:ext cx="433388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b"/>
          <a:lstStyle/>
          <a:p>
            <a:pPr algn="r"/>
            <a:r>
              <a:rPr kumimoji="0" lang="en-US" altLang="zh-TW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top</a:t>
            </a:r>
            <a:endParaRPr kumimoji="0" lang="zh-TW" altLang="en-US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graphicFrame>
        <p:nvGraphicFramePr>
          <p:cNvPr id="132" name="表格 131"/>
          <p:cNvGraphicFramePr>
            <a:graphicFrameLocks noGrp="1"/>
          </p:cNvGraphicFramePr>
          <p:nvPr/>
        </p:nvGraphicFramePr>
        <p:xfrm>
          <a:off x="7453313" y="5013325"/>
          <a:ext cx="28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 marL="90000" marR="90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4" name="表格 133"/>
          <p:cNvGraphicFramePr>
            <a:graphicFrameLocks noGrp="1"/>
          </p:cNvGraphicFramePr>
          <p:nvPr/>
        </p:nvGraphicFramePr>
        <p:xfrm>
          <a:off x="7453313" y="5589588"/>
          <a:ext cx="28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 marL="90000" marR="90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5" name="表格 134"/>
          <p:cNvGraphicFramePr>
            <a:graphicFrameLocks noGrp="1"/>
          </p:cNvGraphicFramePr>
          <p:nvPr/>
        </p:nvGraphicFramePr>
        <p:xfrm>
          <a:off x="5580063" y="1700213"/>
          <a:ext cx="3456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2</a:t>
                      </a:r>
                      <a:endParaRPr lang="zh-TW" altLang="en-US" sz="1600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3</a:t>
                      </a:r>
                      <a:endParaRPr lang="zh-TW" altLang="en-US" sz="1600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4</a:t>
                      </a:r>
                      <a:endParaRPr lang="zh-TW" altLang="en-US" sz="1600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5</a:t>
                      </a:r>
                      <a:endParaRPr lang="zh-TW" altLang="en-US" sz="1600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6</a:t>
                      </a:r>
                      <a:endParaRPr lang="zh-TW" altLang="en-US" sz="1600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7</a:t>
                      </a:r>
                      <a:endParaRPr lang="zh-TW" altLang="en-US" sz="1600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8</a:t>
                      </a:r>
                      <a:endParaRPr lang="zh-TW" altLang="en-US" sz="1600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9</a:t>
                      </a:r>
                      <a:endParaRPr lang="zh-TW" altLang="en-US" sz="1600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10</a:t>
                      </a:r>
                      <a:endParaRPr lang="zh-TW" altLang="en-US" sz="1600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11</a:t>
                      </a:r>
                      <a:endParaRPr lang="zh-TW" altLang="en-US" sz="1600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5793" name="矩形 52"/>
          <p:cNvSpPr>
            <a:spLocks noChangeArrowheads="1"/>
          </p:cNvSpPr>
          <p:nvPr/>
        </p:nvSpPr>
        <p:spPr bwMode="auto">
          <a:xfrm>
            <a:off x="5148263" y="1989138"/>
            <a:ext cx="4318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b"/>
          <a:lstStyle/>
          <a:p>
            <a:pPr algn="r"/>
            <a:r>
              <a:rPr kumimoji="0" lang="en-US" altLang="zh-TW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out</a:t>
            </a:r>
            <a:endParaRPr kumimoji="0" lang="zh-TW" altLang="en-US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137" name="文字方塊 136"/>
          <p:cNvSpPr txBox="1"/>
          <p:nvPr/>
        </p:nvSpPr>
        <p:spPr>
          <a:xfrm>
            <a:off x="3563938" y="6165850"/>
            <a:ext cx="4608512" cy="431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rgbClr val="0000FF"/>
            </a:solidFill>
          </a:ln>
        </p:spPr>
        <p:txBody>
          <a:bodyPr anchor="ctr"/>
          <a:lstStyle/>
          <a:p>
            <a:pPr>
              <a:defRPr/>
            </a:pPr>
            <a:r>
              <a:rPr lang="en-US" altLang="zh-TW" sz="2000" dirty="0"/>
              <a:t>New class :  0  11  4  7  2</a:t>
            </a:r>
            <a:endParaRPr lang="zh-TW" altLang="en-US" sz="2000" dirty="0"/>
          </a:p>
        </p:txBody>
      </p:sp>
      <p:cxnSp>
        <p:nvCxnSpPr>
          <p:cNvPr id="61" name="直線單箭頭接點 60"/>
          <p:cNvCxnSpPr/>
          <p:nvPr/>
        </p:nvCxnSpPr>
        <p:spPr>
          <a:xfrm rot="10800000">
            <a:off x="684213" y="5589588"/>
            <a:ext cx="1295400" cy="1587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單箭頭接點 63"/>
          <p:cNvCxnSpPr/>
          <p:nvPr/>
        </p:nvCxnSpPr>
        <p:spPr>
          <a:xfrm rot="5400000" flipH="1" flipV="1">
            <a:off x="36513" y="4941888"/>
            <a:ext cx="1296987" cy="1587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單箭頭接點 65"/>
          <p:cNvCxnSpPr/>
          <p:nvPr/>
        </p:nvCxnSpPr>
        <p:spPr>
          <a:xfrm>
            <a:off x="684213" y="4292600"/>
            <a:ext cx="1150937" cy="1588"/>
          </a:xfrm>
          <a:prstGeom prst="straightConnector1">
            <a:avLst/>
          </a:prstGeom>
          <a:ln w="19050">
            <a:solidFill>
              <a:srgbClr val="C0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單箭頭接點 64"/>
          <p:cNvCxnSpPr/>
          <p:nvPr/>
        </p:nvCxnSpPr>
        <p:spPr>
          <a:xfrm rot="10800000">
            <a:off x="3995738" y="4581525"/>
            <a:ext cx="288925" cy="1588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單箭頭接點 67"/>
          <p:cNvCxnSpPr/>
          <p:nvPr/>
        </p:nvCxnSpPr>
        <p:spPr>
          <a:xfrm rot="5400000" flipH="1" flipV="1">
            <a:off x="3636169" y="4221957"/>
            <a:ext cx="720725" cy="1587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單箭頭接點 70"/>
          <p:cNvCxnSpPr/>
          <p:nvPr/>
        </p:nvCxnSpPr>
        <p:spPr>
          <a:xfrm rot="10800000">
            <a:off x="2266950" y="3860800"/>
            <a:ext cx="1728788" cy="1588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單箭頭接點 76"/>
          <p:cNvCxnSpPr/>
          <p:nvPr/>
        </p:nvCxnSpPr>
        <p:spPr>
          <a:xfrm rot="5400000">
            <a:off x="2051050" y="3933825"/>
            <a:ext cx="288925" cy="142875"/>
          </a:xfrm>
          <a:prstGeom prst="straightConnector1">
            <a:avLst/>
          </a:prstGeom>
          <a:ln w="19050">
            <a:solidFill>
              <a:srgbClr val="C0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802" name="矩形 52"/>
          <p:cNvSpPr>
            <a:spLocks noChangeArrowheads="1"/>
          </p:cNvSpPr>
          <p:nvPr/>
        </p:nvSpPr>
        <p:spPr bwMode="auto">
          <a:xfrm>
            <a:off x="2700338" y="5589588"/>
            <a:ext cx="28733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b"/>
          <a:lstStyle/>
          <a:p>
            <a:r>
              <a:rPr kumimoji="0" lang="en-US" altLang="zh-TW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y</a:t>
            </a:r>
            <a:endParaRPr kumimoji="0" lang="zh-TW" altLang="en-US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graphicFrame>
        <p:nvGraphicFramePr>
          <p:cNvPr id="69" name="表格 68"/>
          <p:cNvGraphicFramePr>
            <a:graphicFrameLocks noGrp="1"/>
          </p:cNvGraphicFramePr>
          <p:nvPr/>
        </p:nvGraphicFramePr>
        <p:xfrm>
          <a:off x="2987675" y="5589588"/>
          <a:ext cx="28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 marL="90000" marR="90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62" name="直線單箭頭接點 61"/>
          <p:cNvCxnSpPr/>
          <p:nvPr/>
        </p:nvCxnSpPr>
        <p:spPr>
          <a:xfrm flipV="1">
            <a:off x="7596188" y="5589588"/>
            <a:ext cx="576262" cy="144462"/>
          </a:xfrm>
          <a:prstGeom prst="straightConnector1">
            <a:avLst/>
          </a:prstGeom>
          <a:ln w="19050">
            <a:solidFill>
              <a:srgbClr val="C0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0" name="表格 59"/>
          <p:cNvGraphicFramePr>
            <a:graphicFrameLocks noGrp="1"/>
          </p:cNvGraphicFramePr>
          <p:nvPr/>
        </p:nvGraphicFramePr>
        <p:xfrm>
          <a:off x="7740650" y="117475"/>
          <a:ext cx="864000" cy="1296000"/>
        </p:xfrm>
        <a:graphic>
          <a:graphicData uri="http://schemas.openxmlformats.org/drawingml/2006/table">
            <a:tbl>
              <a:tblPr firstRow="1" bandRow="1"/>
              <a:tblGrid>
                <a:gridCol w="8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>
                      <a:defPPr>
                        <a:defRPr lang="zh-TW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ctr"/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>
                      <a:defPPr>
                        <a:defRPr lang="zh-TW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ctr"/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>
                      <a:defPPr>
                        <a:defRPr lang="zh-TW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ctr"/>
                      <a:r>
                        <a:rPr lang="en-US" altLang="zh-TW" sz="2000" b="1" dirty="0" smtClean="0">
                          <a:solidFill>
                            <a:srgbClr val="0000CC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3" name="矩形 52"/>
          <p:cNvSpPr>
            <a:spLocks noChangeArrowheads="1"/>
          </p:cNvSpPr>
          <p:nvPr/>
        </p:nvSpPr>
        <p:spPr bwMode="auto">
          <a:xfrm>
            <a:off x="1115568" y="3429000"/>
            <a:ext cx="576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b" anchorCtr="0"/>
          <a:lstStyle/>
          <a:p>
            <a:pPr algn="r"/>
            <a:r>
              <a:rPr kumimoji="0" lang="en-US" altLang="zh-TW" i="1" dirty="0" err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seq</a:t>
            </a:r>
            <a:endParaRPr kumimoji="0" lang="zh-TW" altLang="en-US" i="1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內容版面配置區 1"/>
          <p:cNvSpPr>
            <a:spLocks noGrp="1"/>
          </p:cNvSpPr>
          <p:nvPr>
            <p:ph idx="1"/>
          </p:nvPr>
        </p:nvSpPr>
        <p:spPr>
          <a:xfrm>
            <a:off x="251460" y="260604"/>
            <a:ext cx="6768910" cy="2879725"/>
          </a:xfrm>
        </p:spPr>
        <p:txBody>
          <a:bodyPr/>
          <a:lstStyle/>
          <a:p>
            <a:pPr lvl="0">
              <a:lnSpc>
                <a:spcPts val="1800"/>
              </a:lnSpc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true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{</a:t>
            </a:r>
          </a:p>
          <a:p>
            <a:pPr lvl="0">
              <a:lnSpc>
                <a:spcPts val="18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x )</a:t>
            </a: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ts val="18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j = x-&gt;data;</a:t>
            </a:r>
          </a:p>
          <a:p>
            <a:pPr lvl="0">
              <a:lnSpc>
                <a:spcPts val="18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out[ j ] )</a:t>
            </a: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ts val="18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cout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&lt;&lt;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setw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( 5 ) &lt;&lt;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j;  out[ j ]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false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lnSpc>
                <a:spcPts val="18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y = x-&gt;link; x-&gt;link = top; top = x;  x = y;</a:t>
            </a:r>
          </a:p>
          <a:p>
            <a:pPr lvl="0">
              <a:lnSpc>
                <a:spcPts val="1800"/>
              </a:lnSpc>
            </a:pP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>
              <a:lnSpc>
                <a:spcPts val="18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else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x = x-&gt;link;</a:t>
            </a:r>
          </a:p>
          <a:p>
            <a:pPr lvl="0">
              <a:lnSpc>
                <a:spcPts val="1800"/>
              </a:lnSpc>
            </a:pP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>
              <a:lnSpc>
                <a:spcPts val="18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!top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break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lnSpc>
                <a:spcPts val="18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x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seq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top-&gt;data ];  top = top-&gt;link;</a:t>
            </a:r>
          </a:p>
          <a:p>
            <a:pPr lvl="0">
              <a:lnSpc>
                <a:spcPts val="18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sz="1800" b="1" dirty="0" smtClean="0">
              <a:latin typeface="Courier New" pitchFamily="49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1692275" y="2997200"/>
          <a:ext cx="6912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[0]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[1]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[2]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[3]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[4]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[5]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[6]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[7]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[8]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[9]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[10]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[11]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835150" y="4149725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11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1835150" y="5157788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4</a:t>
                      </a:r>
                      <a:endParaRPr lang="zh-TW" altLang="en-US" sz="1600" dirty="0"/>
                    </a:p>
                  </a:txBody>
                  <a:tcPr marL="90000" marR="90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90000" marR="90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2" name="直線單箭頭接點 21"/>
          <p:cNvCxnSpPr/>
          <p:nvPr/>
        </p:nvCxnSpPr>
        <p:spPr>
          <a:xfrm rot="5400000">
            <a:off x="1692276" y="3860800"/>
            <a:ext cx="576262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/>
          <p:nvPr/>
        </p:nvCxnSpPr>
        <p:spPr>
          <a:xfrm rot="5400000">
            <a:off x="3420270" y="3860006"/>
            <a:ext cx="576262" cy="3175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/>
          <p:nvPr/>
        </p:nvCxnSpPr>
        <p:spPr>
          <a:xfrm rot="5400000">
            <a:off x="3421062" y="4868863"/>
            <a:ext cx="576263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/>
          <p:nvPr/>
        </p:nvCxnSpPr>
        <p:spPr>
          <a:xfrm rot="5400000">
            <a:off x="3997326" y="3860800"/>
            <a:ext cx="576262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/>
          <p:nvPr/>
        </p:nvCxnSpPr>
        <p:spPr>
          <a:xfrm rot="5400000">
            <a:off x="5147470" y="3860006"/>
            <a:ext cx="576262" cy="3175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/>
          <p:nvPr/>
        </p:nvCxnSpPr>
        <p:spPr>
          <a:xfrm rot="5400000">
            <a:off x="6299995" y="3860006"/>
            <a:ext cx="576262" cy="3175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/>
          <p:nvPr/>
        </p:nvCxnSpPr>
        <p:spPr>
          <a:xfrm rot="5400000">
            <a:off x="8029576" y="3860800"/>
            <a:ext cx="576262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/>
          <p:nvPr/>
        </p:nvCxnSpPr>
        <p:spPr>
          <a:xfrm rot="5400000">
            <a:off x="2268538" y="3860800"/>
            <a:ext cx="576262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/>
          <p:nvPr/>
        </p:nvCxnSpPr>
        <p:spPr>
          <a:xfrm rot="5400000">
            <a:off x="2844801" y="3860800"/>
            <a:ext cx="576262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/>
          <p:nvPr/>
        </p:nvCxnSpPr>
        <p:spPr>
          <a:xfrm rot="5400000">
            <a:off x="4572001" y="3860800"/>
            <a:ext cx="576262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/>
          <p:nvPr/>
        </p:nvCxnSpPr>
        <p:spPr>
          <a:xfrm rot="5400000">
            <a:off x="5724526" y="3860800"/>
            <a:ext cx="576262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/>
          <p:nvPr/>
        </p:nvCxnSpPr>
        <p:spPr>
          <a:xfrm rot="5400000">
            <a:off x="6877051" y="3860800"/>
            <a:ext cx="576262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/>
          <p:nvPr/>
        </p:nvCxnSpPr>
        <p:spPr>
          <a:xfrm rot="5400000">
            <a:off x="7452519" y="3861594"/>
            <a:ext cx="57626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表格 39"/>
          <p:cNvGraphicFramePr>
            <a:graphicFrameLocks noGrp="1"/>
          </p:cNvGraphicFramePr>
          <p:nvPr/>
        </p:nvGraphicFramePr>
        <p:xfrm>
          <a:off x="2411413" y="4149725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3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1" name="表格 40"/>
          <p:cNvGraphicFramePr>
            <a:graphicFrameLocks noGrp="1"/>
          </p:cNvGraphicFramePr>
          <p:nvPr/>
        </p:nvGraphicFramePr>
        <p:xfrm>
          <a:off x="2987675" y="4149725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11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2" name="表格 41"/>
          <p:cNvGraphicFramePr>
            <a:graphicFrameLocks noGrp="1"/>
          </p:cNvGraphicFramePr>
          <p:nvPr/>
        </p:nvGraphicFramePr>
        <p:xfrm>
          <a:off x="3563938" y="4149725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5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3" name="表格 42"/>
          <p:cNvGraphicFramePr>
            <a:graphicFrameLocks noGrp="1"/>
          </p:cNvGraphicFramePr>
          <p:nvPr/>
        </p:nvGraphicFramePr>
        <p:xfrm>
          <a:off x="3563938" y="5157788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5" name="表格 44"/>
          <p:cNvGraphicFramePr>
            <a:graphicFrameLocks noGrp="1"/>
          </p:cNvGraphicFramePr>
          <p:nvPr/>
        </p:nvGraphicFramePr>
        <p:xfrm>
          <a:off x="4140200" y="4149725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7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6" name="表格 45"/>
          <p:cNvGraphicFramePr>
            <a:graphicFrameLocks noGrp="1"/>
          </p:cNvGraphicFramePr>
          <p:nvPr/>
        </p:nvGraphicFramePr>
        <p:xfrm>
          <a:off x="4140200" y="5157788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47" name="直線單箭頭接點 46"/>
          <p:cNvCxnSpPr/>
          <p:nvPr/>
        </p:nvCxnSpPr>
        <p:spPr>
          <a:xfrm rot="5400000">
            <a:off x="6300787" y="4868863"/>
            <a:ext cx="576263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表格 47"/>
          <p:cNvGraphicFramePr>
            <a:graphicFrameLocks noGrp="1"/>
          </p:cNvGraphicFramePr>
          <p:nvPr/>
        </p:nvGraphicFramePr>
        <p:xfrm>
          <a:off x="6443663" y="4149725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6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9" name="表格 48"/>
          <p:cNvGraphicFramePr>
            <a:graphicFrameLocks noGrp="1"/>
          </p:cNvGraphicFramePr>
          <p:nvPr/>
        </p:nvGraphicFramePr>
        <p:xfrm>
          <a:off x="6443663" y="5157788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9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50" name="直線單箭頭接點 49"/>
          <p:cNvCxnSpPr/>
          <p:nvPr/>
        </p:nvCxnSpPr>
        <p:spPr>
          <a:xfrm rot="16200000" flipH="1">
            <a:off x="8028781" y="4869657"/>
            <a:ext cx="576263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1" name="表格 50"/>
          <p:cNvGraphicFramePr>
            <a:graphicFrameLocks noGrp="1"/>
          </p:cNvGraphicFramePr>
          <p:nvPr/>
        </p:nvGraphicFramePr>
        <p:xfrm>
          <a:off x="8172450" y="4149725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2" name="表格 51"/>
          <p:cNvGraphicFramePr>
            <a:graphicFrameLocks noGrp="1"/>
          </p:cNvGraphicFramePr>
          <p:nvPr/>
        </p:nvGraphicFramePr>
        <p:xfrm>
          <a:off x="8172450" y="5157788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2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53" name="直線單箭頭接點 52"/>
          <p:cNvCxnSpPr/>
          <p:nvPr/>
        </p:nvCxnSpPr>
        <p:spPr>
          <a:xfrm rot="5400000">
            <a:off x="5148262" y="4868863"/>
            <a:ext cx="576263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4" name="表格 53"/>
          <p:cNvGraphicFramePr>
            <a:graphicFrameLocks noGrp="1"/>
          </p:cNvGraphicFramePr>
          <p:nvPr/>
        </p:nvGraphicFramePr>
        <p:xfrm>
          <a:off x="5292725" y="4149725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8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5" name="表格 54"/>
          <p:cNvGraphicFramePr>
            <a:graphicFrameLocks noGrp="1"/>
          </p:cNvGraphicFramePr>
          <p:nvPr/>
        </p:nvGraphicFramePr>
        <p:xfrm>
          <a:off x="5292725" y="5157788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6" name="表格 55"/>
          <p:cNvGraphicFramePr>
            <a:graphicFrameLocks noGrp="1"/>
          </p:cNvGraphicFramePr>
          <p:nvPr/>
        </p:nvGraphicFramePr>
        <p:xfrm>
          <a:off x="4716463" y="4149725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3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7" name="表格 56"/>
          <p:cNvGraphicFramePr>
            <a:graphicFrameLocks noGrp="1"/>
          </p:cNvGraphicFramePr>
          <p:nvPr/>
        </p:nvGraphicFramePr>
        <p:xfrm>
          <a:off x="5867400" y="4149725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4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8" name="表格 57"/>
          <p:cNvGraphicFramePr>
            <a:graphicFrameLocks noGrp="1"/>
          </p:cNvGraphicFramePr>
          <p:nvPr/>
        </p:nvGraphicFramePr>
        <p:xfrm>
          <a:off x="7019925" y="4149725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8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9" name="表格 58"/>
          <p:cNvGraphicFramePr>
            <a:graphicFrameLocks noGrp="1"/>
          </p:cNvGraphicFramePr>
          <p:nvPr/>
        </p:nvGraphicFramePr>
        <p:xfrm>
          <a:off x="7596188" y="4149725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6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5740" name="矩形 52"/>
          <p:cNvSpPr>
            <a:spLocks noChangeArrowheads="1"/>
          </p:cNvSpPr>
          <p:nvPr/>
        </p:nvSpPr>
        <p:spPr bwMode="auto">
          <a:xfrm>
            <a:off x="7019925" y="5589588"/>
            <a:ext cx="433388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b"/>
          <a:lstStyle/>
          <a:p>
            <a:pPr algn="r"/>
            <a:r>
              <a:rPr kumimoji="0" lang="en-US" altLang="zh-TW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top</a:t>
            </a:r>
            <a:endParaRPr kumimoji="0" lang="zh-TW" altLang="en-US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graphicFrame>
        <p:nvGraphicFramePr>
          <p:cNvPr id="134" name="表格 133"/>
          <p:cNvGraphicFramePr>
            <a:graphicFrameLocks noGrp="1"/>
          </p:cNvGraphicFramePr>
          <p:nvPr/>
        </p:nvGraphicFramePr>
        <p:xfrm>
          <a:off x="7453313" y="5589588"/>
          <a:ext cx="28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 marL="90000" marR="90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5" name="表格 134"/>
          <p:cNvGraphicFramePr>
            <a:graphicFrameLocks noGrp="1"/>
          </p:cNvGraphicFramePr>
          <p:nvPr/>
        </p:nvGraphicFramePr>
        <p:xfrm>
          <a:off x="5580063" y="1700213"/>
          <a:ext cx="3456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2</a:t>
                      </a:r>
                      <a:endParaRPr lang="zh-TW" altLang="en-US" sz="1600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3</a:t>
                      </a:r>
                      <a:endParaRPr lang="zh-TW" altLang="en-US" sz="1600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4</a:t>
                      </a:r>
                      <a:endParaRPr lang="zh-TW" altLang="en-US" sz="1600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5</a:t>
                      </a:r>
                      <a:endParaRPr lang="zh-TW" altLang="en-US" sz="1600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6</a:t>
                      </a:r>
                      <a:endParaRPr lang="zh-TW" altLang="en-US" sz="1600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7</a:t>
                      </a:r>
                      <a:endParaRPr lang="zh-TW" altLang="en-US" sz="1600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8</a:t>
                      </a:r>
                      <a:endParaRPr lang="zh-TW" altLang="en-US" sz="1600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9</a:t>
                      </a:r>
                      <a:endParaRPr lang="zh-TW" altLang="en-US" sz="1600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10</a:t>
                      </a:r>
                      <a:endParaRPr lang="zh-TW" altLang="en-US" sz="1600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11</a:t>
                      </a:r>
                      <a:endParaRPr lang="zh-TW" altLang="en-US" sz="1600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5793" name="矩形 52"/>
          <p:cNvSpPr>
            <a:spLocks noChangeArrowheads="1"/>
          </p:cNvSpPr>
          <p:nvPr/>
        </p:nvSpPr>
        <p:spPr bwMode="auto">
          <a:xfrm>
            <a:off x="5148263" y="1989138"/>
            <a:ext cx="4318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b"/>
          <a:lstStyle/>
          <a:p>
            <a:pPr algn="r"/>
            <a:r>
              <a:rPr kumimoji="0" lang="en-US" altLang="zh-TW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out</a:t>
            </a:r>
            <a:endParaRPr kumimoji="0" lang="zh-TW" altLang="en-US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137" name="文字方塊 136"/>
          <p:cNvSpPr txBox="1"/>
          <p:nvPr/>
        </p:nvSpPr>
        <p:spPr>
          <a:xfrm>
            <a:off x="3563938" y="6165850"/>
            <a:ext cx="4608512" cy="431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rgbClr val="0000FF"/>
            </a:solidFill>
          </a:ln>
        </p:spPr>
        <p:txBody>
          <a:bodyPr anchor="ctr"/>
          <a:lstStyle/>
          <a:p>
            <a:pPr>
              <a:defRPr/>
            </a:pPr>
            <a:r>
              <a:rPr lang="en-US" altLang="zh-TW" sz="2000" dirty="0"/>
              <a:t>New class :  0  11  4  7  2</a:t>
            </a:r>
            <a:endParaRPr lang="zh-TW" altLang="en-US" sz="2000" dirty="0"/>
          </a:p>
        </p:txBody>
      </p:sp>
      <p:cxnSp>
        <p:nvCxnSpPr>
          <p:cNvPr id="61" name="直線單箭頭接點 60"/>
          <p:cNvCxnSpPr/>
          <p:nvPr/>
        </p:nvCxnSpPr>
        <p:spPr>
          <a:xfrm rot="10800000">
            <a:off x="684213" y="5589588"/>
            <a:ext cx="1295400" cy="1587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單箭頭接點 63"/>
          <p:cNvCxnSpPr/>
          <p:nvPr/>
        </p:nvCxnSpPr>
        <p:spPr>
          <a:xfrm rot="5400000" flipH="1" flipV="1">
            <a:off x="36513" y="4941888"/>
            <a:ext cx="1296987" cy="1587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單箭頭接點 65"/>
          <p:cNvCxnSpPr/>
          <p:nvPr/>
        </p:nvCxnSpPr>
        <p:spPr>
          <a:xfrm>
            <a:off x="684213" y="4292600"/>
            <a:ext cx="1150937" cy="1588"/>
          </a:xfrm>
          <a:prstGeom prst="straightConnector1">
            <a:avLst/>
          </a:prstGeom>
          <a:ln w="19050">
            <a:solidFill>
              <a:srgbClr val="C0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單箭頭接點 64"/>
          <p:cNvCxnSpPr/>
          <p:nvPr/>
        </p:nvCxnSpPr>
        <p:spPr>
          <a:xfrm rot="10800000">
            <a:off x="3995738" y="4581525"/>
            <a:ext cx="288925" cy="1588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單箭頭接點 67"/>
          <p:cNvCxnSpPr/>
          <p:nvPr/>
        </p:nvCxnSpPr>
        <p:spPr>
          <a:xfrm rot="5400000" flipH="1" flipV="1">
            <a:off x="3636169" y="4221957"/>
            <a:ext cx="720725" cy="1587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單箭頭接點 70"/>
          <p:cNvCxnSpPr/>
          <p:nvPr/>
        </p:nvCxnSpPr>
        <p:spPr>
          <a:xfrm rot="10800000">
            <a:off x="2266950" y="3860800"/>
            <a:ext cx="1728788" cy="1588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單箭頭接點 76"/>
          <p:cNvCxnSpPr/>
          <p:nvPr/>
        </p:nvCxnSpPr>
        <p:spPr>
          <a:xfrm rot="5400000">
            <a:off x="2051050" y="3933825"/>
            <a:ext cx="288925" cy="142875"/>
          </a:xfrm>
          <a:prstGeom prst="straightConnector1">
            <a:avLst/>
          </a:prstGeom>
          <a:ln w="19050">
            <a:solidFill>
              <a:srgbClr val="C0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802" name="矩形 52"/>
          <p:cNvSpPr>
            <a:spLocks noChangeArrowheads="1"/>
          </p:cNvSpPr>
          <p:nvPr/>
        </p:nvSpPr>
        <p:spPr bwMode="auto">
          <a:xfrm>
            <a:off x="2700338" y="5589588"/>
            <a:ext cx="28733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b"/>
          <a:lstStyle/>
          <a:p>
            <a:r>
              <a:rPr kumimoji="0" lang="en-US" altLang="zh-TW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y</a:t>
            </a:r>
            <a:endParaRPr kumimoji="0" lang="zh-TW" altLang="en-US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graphicFrame>
        <p:nvGraphicFramePr>
          <p:cNvPr id="69" name="表格 68"/>
          <p:cNvGraphicFramePr>
            <a:graphicFrameLocks noGrp="1"/>
          </p:cNvGraphicFramePr>
          <p:nvPr/>
        </p:nvGraphicFramePr>
        <p:xfrm>
          <a:off x="2987675" y="5589588"/>
          <a:ext cx="28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 marL="90000" marR="90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62" name="直線單箭頭接點 61"/>
          <p:cNvCxnSpPr/>
          <p:nvPr/>
        </p:nvCxnSpPr>
        <p:spPr>
          <a:xfrm flipV="1">
            <a:off x="7596188" y="5589588"/>
            <a:ext cx="576262" cy="144462"/>
          </a:xfrm>
          <a:prstGeom prst="straightConnector1">
            <a:avLst/>
          </a:prstGeom>
          <a:ln w="19050">
            <a:solidFill>
              <a:srgbClr val="C0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0" name="表格 59"/>
          <p:cNvGraphicFramePr>
            <a:graphicFrameLocks noGrp="1"/>
          </p:cNvGraphicFramePr>
          <p:nvPr/>
        </p:nvGraphicFramePr>
        <p:xfrm>
          <a:off x="7740650" y="117475"/>
          <a:ext cx="864000" cy="1296000"/>
        </p:xfrm>
        <a:graphic>
          <a:graphicData uri="http://schemas.openxmlformats.org/drawingml/2006/table">
            <a:tbl>
              <a:tblPr firstRow="1" bandRow="1"/>
              <a:tblGrid>
                <a:gridCol w="8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>
                      <a:defPPr>
                        <a:defRPr lang="zh-TW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ctr"/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>
                      <a:defPPr>
                        <a:defRPr lang="zh-TW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ctr"/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>
                      <a:defPPr>
                        <a:defRPr lang="zh-TW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ctr"/>
                      <a:r>
                        <a:rPr lang="en-US" altLang="zh-TW" sz="2000" b="1" dirty="0" smtClean="0">
                          <a:solidFill>
                            <a:srgbClr val="0000CC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3" name="矩形 52"/>
          <p:cNvSpPr>
            <a:spLocks noChangeArrowheads="1"/>
          </p:cNvSpPr>
          <p:nvPr/>
        </p:nvSpPr>
        <p:spPr bwMode="auto">
          <a:xfrm>
            <a:off x="2268410" y="5013198"/>
            <a:ext cx="287338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b"/>
          <a:lstStyle/>
          <a:p>
            <a:r>
              <a:rPr kumimoji="0" lang="en-US" altLang="zh-TW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x</a:t>
            </a:r>
            <a:endParaRPr kumimoji="0" lang="zh-TW" altLang="en-US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graphicFrame>
        <p:nvGraphicFramePr>
          <p:cNvPr id="67" name="表格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3575176"/>
              </p:ext>
            </p:extLst>
          </p:nvPr>
        </p:nvGraphicFramePr>
        <p:xfrm>
          <a:off x="2555748" y="5013198"/>
          <a:ext cx="28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 marL="90000" marR="90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70" name="直線單箭頭接點 69"/>
          <p:cNvCxnSpPr/>
          <p:nvPr/>
        </p:nvCxnSpPr>
        <p:spPr>
          <a:xfrm flipV="1">
            <a:off x="2698623" y="4581144"/>
            <a:ext cx="289179" cy="576517"/>
          </a:xfrm>
          <a:prstGeom prst="straightConnector1">
            <a:avLst/>
          </a:prstGeom>
          <a:ln w="19050">
            <a:solidFill>
              <a:srgbClr val="C0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矩形 52"/>
          <p:cNvSpPr>
            <a:spLocks noChangeArrowheads="1"/>
          </p:cNvSpPr>
          <p:nvPr/>
        </p:nvSpPr>
        <p:spPr bwMode="auto">
          <a:xfrm>
            <a:off x="1115568" y="3429000"/>
            <a:ext cx="576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b" anchorCtr="0"/>
          <a:lstStyle/>
          <a:p>
            <a:pPr algn="r"/>
            <a:r>
              <a:rPr kumimoji="0" lang="en-US" altLang="zh-TW" i="1" dirty="0" err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seq</a:t>
            </a:r>
            <a:endParaRPr kumimoji="0" lang="zh-TW" altLang="en-US" i="1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36161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內容版面配置區 1"/>
          <p:cNvSpPr>
            <a:spLocks noGrp="1"/>
          </p:cNvSpPr>
          <p:nvPr>
            <p:ph idx="1"/>
          </p:nvPr>
        </p:nvSpPr>
        <p:spPr>
          <a:xfrm>
            <a:off x="251460" y="260604"/>
            <a:ext cx="6768910" cy="2879725"/>
          </a:xfrm>
        </p:spPr>
        <p:txBody>
          <a:bodyPr/>
          <a:lstStyle/>
          <a:p>
            <a:pPr lvl="0">
              <a:lnSpc>
                <a:spcPts val="1800"/>
              </a:lnSpc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true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{</a:t>
            </a:r>
          </a:p>
          <a:p>
            <a:pPr lvl="0">
              <a:lnSpc>
                <a:spcPts val="18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x )</a:t>
            </a: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ts val="18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j = x-&gt;data;</a:t>
            </a:r>
          </a:p>
          <a:p>
            <a:pPr lvl="0">
              <a:lnSpc>
                <a:spcPts val="18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out[ j ] )</a:t>
            </a: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ts val="18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cout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&lt;&lt;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setw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( 5 ) &lt;&lt;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j;  out[ j ]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false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lnSpc>
                <a:spcPts val="18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y = x-&gt;link; x-&gt;link = top; top = x;  x = y;</a:t>
            </a:r>
          </a:p>
          <a:p>
            <a:pPr lvl="0">
              <a:lnSpc>
                <a:spcPts val="1800"/>
              </a:lnSpc>
            </a:pP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>
              <a:lnSpc>
                <a:spcPts val="18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else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x = x-&gt;link;</a:t>
            </a:r>
          </a:p>
          <a:p>
            <a:pPr lvl="0">
              <a:lnSpc>
                <a:spcPts val="1800"/>
              </a:lnSpc>
            </a:pP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>
              <a:lnSpc>
                <a:spcPts val="18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!top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break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lnSpc>
                <a:spcPts val="18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x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seq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top-&gt;data ];  top = top-&gt;link;</a:t>
            </a:r>
          </a:p>
          <a:p>
            <a:pPr lvl="0">
              <a:lnSpc>
                <a:spcPts val="18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sz="1800" b="1" dirty="0" smtClean="0">
              <a:latin typeface="Courier New" pitchFamily="49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1692275" y="2997200"/>
          <a:ext cx="6912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[0]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[1]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[2]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[3]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[4]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[5]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[6]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[7]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[8]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[9]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[10]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[11]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835150" y="4149725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11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1835150" y="5157788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4</a:t>
                      </a:r>
                      <a:endParaRPr lang="zh-TW" altLang="en-US" sz="1600" dirty="0"/>
                    </a:p>
                  </a:txBody>
                  <a:tcPr marL="90000" marR="90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90000" marR="90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2" name="直線單箭頭接點 21"/>
          <p:cNvCxnSpPr/>
          <p:nvPr/>
        </p:nvCxnSpPr>
        <p:spPr>
          <a:xfrm rot="5400000">
            <a:off x="1692276" y="3860800"/>
            <a:ext cx="576262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/>
          <p:nvPr/>
        </p:nvCxnSpPr>
        <p:spPr>
          <a:xfrm rot="5400000">
            <a:off x="3420270" y="3860006"/>
            <a:ext cx="576262" cy="3175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/>
          <p:nvPr/>
        </p:nvCxnSpPr>
        <p:spPr>
          <a:xfrm rot="5400000">
            <a:off x="3421062" y="4868863"/>
            <a:ext cx="576263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/>
          <p:nvPr/>
        </p:nvCxnSpPr>
        <p:spPr>
          <a:xfrm rot="5400000">
            <a:off x="3997326" y="3860800"/>
            <a:ext cx="576262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/>
          <p:nvPr/>
        </p:nvCxnSpPr>
        <p:spPr>
          <a:xfrm rot="5400000">
            <a:off x="5147470" y="3860006"/>
            <a:ext cx="576262" cy="3175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/>
          <p:nvPr/>
        </p:nvCxnSpPr>
        <p:spPr>
          <a:xfrm rot="5400000">
            <a:off x="6299995" y="3860006"/>
            <a:ext cx="576262" cy="3175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/>
          <p:nvPr/>
        </p:nvCxnSpPr>
        <p:spPr>
          <a:xfrm rot="5400000">
            <a:off x="8029576" y="3860800"/>
            <a:ext cx="576262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/>
          <p:nvPr/>
        </p:nvCxnSpPr>
        <p:spPr>
          <a:xfrm rot="5400000">
            <a:off x="2268538" y="3860800"/>
            <a:ext cx="576262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/>
          <p:nvPr/>
        </p:nvCxnSpPr>
        <p:spPr>
          <a:xfrm rot="5400000">
            <a:off x="2844801" y="3860800"/>
            <a:ext cx="576262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/>
          <p:nvPr/>
        </p:nvCxnSpPr>
        <p:spPr>
          <a:xfrm rot="5400000">
            <a:off x="4572001" y="3860800"/>
            <a:ext cx="576262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/>
          <p:nvPr/>
        </p:nvCxnSpPr>
        <p:spPr>
          <a:xfrm rot="5400000">
            <a:off x="5724526" y="3860800"/>
            <a:ext cx="576262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/>
          <p:nvPr/>
        </p:nvCxnSpPr>
        <p:spPr>
          <a:xfrm rot="5400000">
            <a:off x="6877051" y="3860800"/>
            <a:ext cx="576262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/>
          <p:nvPr/>
        </p:nvCxnSpPr>
        <p:spPr>
          <a:xfrm rot="5400000">
            <a:off x="7452519" y="3861594"/>
            <a:ext cx="57626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表格 39"/>
          <p:cNvGraphicFramePr>
            <a:graphicFrameLocks noGrp="1"/>
          </p:cNvGraphicFramePr>
          <p:nvPr/>
        </p:nvGraphicFramePr>
        <p:xfrm>
          <a:off x="2411413" y="4149725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3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1" name="表格 40"/>
          <p:cNvGraphicFramePr>
            <a:graphicFrameLocks noGrp="1"/>
          </p:cNvGraphicFramePr>
          <p:nvPr/>
        </p:nvGraphicFramePr>
        <p:xfrm>
          <a:off x="2987675" y="4149725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11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2" name="表格 41"/>
          <p:cNvGraphicFramePr>
            <a:graphicFrameLocks noGrp="1"/>
          </p:cNvGraphicFramePr>
          <p:nvPr/>
        </p:nvGraphicFramePr>
        <p:xfrm>
          <a:off x="3563938" y="4149725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5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3" name="表格 42"/>
          <p:cNvGraphicFramePr>
            <a:graphicFrameLocks noGrp="1"/>
          </p:cNvGraphicFramePr>
          <p:nvPr/>
        </p:nvGraphicFramePr>
        <p:xfrm>
          <a:off x="3563938" y="5157788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5" name="表格 44"/>
          <p:cNvGraphicFramePr>
            <a:graphicFrameLocks noGrp="1"/>
          </p:cNvGraphicFramePr>
          <p:nvPr/>
        </p:nvGraphicFramePr>
        <p:xfrm>
          <a:off x="4140200" y="4149725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7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6" name="表格 45"/>
          <p:cNvGraphicFramePr>
            <a:graphicFrameLocks noGrp="1"/>
          </p:cNvGraphicFramePr>
          <p:nvPr/>
        </p:nvGraphicFramePr>
        <p:xfrm>
          <a:off x="4140200" y="5157788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47" name="直線單箭頭接點 46"/>
          <p:cNvCxnSpPr/>
          <p:nvPr/>
        </p:nvCxnSpPr>
        <p:spPr>
          <a:xfrm rot="5400000">
            <a:off x="6300787" y="4868863"/>
            <a:ext cx="576263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表格 47"/>
          <p:cNvGraphicFramePr>
            <a:graphicFrameLocks noGrp="1"/>
          </p:cNvGraphicFramePr>
          <p:nvPr/>
        </p:nvGraphicFramePr>
        <p:xfrm>
          <a:off x="6443663" y="4149725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6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9" name="表格 48"/>
          <p:cNvGraphicFramePr>
            <a:graphicFrameLocks noGrp="1"/>
          </p:cNvGraphicFramePr>
          <p:nvPr/>
        </p:nvGraphicFramePr>
        <p:xfrm>
          <a:off x="6443663" y="5157788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9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50" name="直線單箭頭接點 49"/>
          <p:cNvCxnSpPr/>
          <p:nvPr/>
        </p:nvCxnSpPr>
        <p:spPr>
          <a:xfrm rot="16200000" flipH="1">
            <a:off x="8028781" y="4869657"/>
            <a:ext cx="576263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1" name="表格 50"/>
          <p:cNvGraphicFramePr>
            <a:graphicFrameLocks noGrp="1"/>
          </p:cNvGraphicFramePr>
          <p:nvPr/>
        </p:nvGraphicFramePr>
        <p:xfrm>
          <a:off x="8172450" y="4149725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2" name="表格 51"/>
          <p:cNvGraphicFramePr>
            <a:graphicFrameLocks noGrp="1"/>
          </p:cNvGraphicFramePr>
          <p:nvPr/>
        </p:nvGraphicFramePr>
        <p:xfrm>
          <a:off x="8172450" y="5157788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2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53" name="直線單箭頭接點 52"/>
          <p:cNvCxnSpPr/>
          <p:nvPr/>
        </p:nvCxnSpPr>
        <p:spPr>
          <a:xfrm rot="5400000">
            <a:off x="5148262" y="4868863"/>
            <a:ext cx="576263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4" name="表格 53"/>
          <p:cNvGraphicFramePr>
            <a:graphicFrameLocks noGrp="1"/>
          </p:cNvGraphicFramePr>
          <p:nvPr/>
        </p:nvGraphicFramePr>
        <p:xfrm>
          <a:off x="5292725" y="4149725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8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5" name="表格 54"/>
          <p:cNvGraphicFramePr>
            <a:graphicFrameLocks noGrp="1"/>
          </p:cNvGraphicFramePr>
          <p:nvPr/>
        </p:nvGraphicFramePr>
        <p:xfrm>
          <a:off x="5292725" y="5157788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6" name="表格 55"/>
          <p:cNvGraphicFramePr>
            <a:graphicFrameLocks noGrp="1"/>
          </p:cNvGraphicFramePr>
          <p:nvPr/>
        </p:nvGraphicFramePr>
        <p:xfrm>
          <a:off x="4716463" y="4149725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3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7" name="表格 56"/>
          <p:cNvGraphicFramePr>
            <a:graphicFrameLocks noGrp="1"/>
          </p:cNvGraphicFramePr>
          <p:nvPr/>
        </p:nvGraphicFramePr>
        <p:xfrm>
          <a:off x="5867400" y="4149725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4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8" name="表格 57"/>
          <p:cNvGraphicFramePr>
            <a:graphicFrameLocks noGrp="1"/>
          </p:cNvGraphicFramePr>
          <p:nvPr/>
        </p:nvGraphicFramePr>
        <p:xfrm>
          <a:off x="7019925" y="4149725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8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9" name="表格 58"/>
          <p:cNvGraphicFramePr>
            <a:graphicFrameLocks noGrp="1"/>
          </p:cNvGraphicFramePr>
          <p:nvPr/>
        </p:nvGraphicFramePr>
        <p:xfrm>
          <a:off x="7596188" y="4149725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6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5740" name="矩形 52"/>
          <p:cNvSpPr>
            <a:spLocks noChangeArrowheads="1"/>
          </p:cNvSpPr>
          <p:nvPr/>
        </p:nvSpPr>
        <p:spPr bwMode="auto">
          <a:xfrm>
            <a:off x="7019925" y="5589588"/>
            <a:ext cx="433388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b"/>
          <a:lstStyle/>
          <a:p>
            <a:pPr algn="r"/>
            <a:r>
              <a:rPr kumimoji="0" lang="en-US" altLang="zh-TW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top</a:t>
            </a:r>
            <a:endParaRPr kumimoji="0" lang="zh-TW" altLang="en-US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graphicFrame>
        <p:nvGraphicFramePr>
          <p:cNvPr id="134" name="表格 1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1202738"/>
              </p:ext>
            </p:extLst>
          </p:nvPr>
        </p:nvGraphicFramePr>
        <p:xfrm>
          <a:off x="7453313" y="5589588"/>
          <a:ext cx="28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 marL="90000" marR="90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5" name="表格 134"/>
          <p:cNvGraphicFramePr>
            <a:graphicFrameLocks noGrp="1"/>
          </p:cNvGraphicFramePr>
          <p:nvPr/>
        </p:nvGraphicFramePr>
        <p:xfrm>
          <a:off x="5580063" y="1700213"/>
          <a:ext cx="3456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2</a:t>
                      </a:r>
                      <a:endParaRPr lang="zh-TW" altLang="en-US" sz="1600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3</a:t>
                      </a:r>
                      <a:endParaRPr lang="zh-TW" altLang="en-US" sz="1600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4</a:t>
                      </a:r>
                      <a:endParaRPr lang="zh-TW" altLang="en-US" sz="1600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5</a:t>
                      </a:r>
                      <a:endParaRPr lang="zh-TW" altLang="en-US" sz="1600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6</a:t>
                      </a:r>
                      <a:endParaRPr lang="zh-TW" altLang="en-US" sz="1600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7</a:t>
                      </a:r>
                      <a:endParaRPr lang="zh-TW" altLang="en-US" sz="1600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8</a:t>
                      </a:r>
                      <a:endParaRPr lang="zh-TW" altLang="en-US" sz="1600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9</a:t>
                      </a:r>
                      <a:endParaRPr lang="zh-TW" altLang="en-US" sz="1600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10</a:t>
                      </a:r>
                      <a:endParaRPr lang="zh-TW" altLang="en-US" sz="1600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11</a:t>
                      </a:r>
                      <a:endParaRPr lang="zh-TW" altLang="en-US" sz="1600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5793" name="矩形 52"/>
          <p:cNvSpPr>
            <a:spLocks noChangeArrowheads="1"/>
          </p:cNvSpPr>
          <p:nvPr/>
        </p:nvSpPr>
        <p:spPr bwMode="auto">
          <a:xfrm>
            <a:off x="5148263" y="1989138"/>
            <a:ext cx="4318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b"/>
          <a:lstStyle/>
          <a:p>
            <a:pPr algn="r"/>
            <a:r>
              <a:rPr kumimoji="0" lang="en-US" altLang="zh-TW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out</a:t>
            </a:r>
            <a:endParaRPr kumimoji="0" lang="zh-TW" altLang="en-US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137" name="文字方塊 136"/>
          <p:cNvSpPr txBox="1"/>
          <p:nvPr/>
        </p:nvSpPr>
        <p:spPr>
          <a:xfrm>
            <a:off x="3563938" y="6165850"/>
            <a:ext cx="4608512" cy="431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rgbClr val="0000FF"/>
            </a:solidFill>
          </a:ln>
        </p:spPr>
        <p:txBody>
          <a:bodyPr anchor="ctr"/>
          <a:lstStyle/>
          <a:p>
            <a:pPr>
              <a:defRPr/>
            </a:pPr>
            <a:r>
              <a:rPr lang="en-US" altLang="zh-TW" sz="2000" dirty="0"/>
              <a:t>New class :  0  11  4  7  2</a:t>
            </a:r>
            <a:endParaRPr lang="zh-TW" altLang="en-US" sz="2000" dirty="0"/>
          </a:p>
        </p:txBody>
      </p:sp>
      <p:cxnSp>
        <p:nvCxnSpPr>
          <p:cNvPr id="61" name="直線單箭頭接點 60"/>
          <p:cNvCxnSpPr/>
          <p:nvPr/>
        </p:nvCxnSpPr>
        <p:spPr>
          <a:xfrm rot="10800000">
            <a:off x="684213" y="5589588"/>
            <a:ext cx="1295400" cy="1587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單箭頭接點 63"/>
          <p:cNvCxnSpPr/>
          <p:nvPr/>
        </p:nvCxnSpPr>
        <p:spPr>
          <a:xfrm rot="5400000" flipH="1" flipV="1">
            <a:off x="36513" y="4941888"/>
            <a:ext cx="1296987" cy="1587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單箭頭接點 65"/>
          <p:cNvCxnSpPr/>
          <p:nvPr/>
        </p:nvCxnSpPr>
        <p:spPr>
          <a:xfrm>
            <a:off x="684213" y="4292600"/>
            <a:ext cx="1150937" cy="1588"/>
          </a:xfrm>
          <a:prstGeom prst="straightConnector1">
            <a:avLst/>
          </a:prstGeom>
          <a:ln w="19050">
            <a:solidFill>
              <a:srgbClr val="C0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單箭頭接點 64"/>
          <p:cNvCxnSpPr/>
          <p:nvPr/>
        </p:nvCxnSpPr>
        <p:spPr>
          <a:xfrm rot="10800000">
            <a:off x="3995738" y="4581525"/>
            <a:ext cx="288925" cy="1588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單箭頭接點 67"/>
          <p:cNvCxnSpPr/>
          <p:nvPr/>
        </p:nvCxnSpPr>
        <p:spPr>
          <a:xfrm rot="5400000" flipH="1" flipV="1">
            <a:off x="3636169" y="4221957"/>
            <a:ext cx="720725" cy="1587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單箭頭接點 70"/>
          <p:cNvCxnSpPr/>
          <p:nvPr/>
        </p:nvCxnSpPr>
        <p:spPr>
          <a:xfrm rot="10800000">
            <a:off x="2266950" y="3860800"/>
            <a:ext cx="1728788" cy="1588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單箭頭接點 76"/>
          <p:cNvCxnSpPr/>
          <p:nvPr/>
        </p:nvCxnSpPr>
        <p:spPr>
          <a:xfrm rot="5400000">
            <a:off x="2051050" y="3933825"/>
            <a:ext cx="288925" cy="142875"/>
          </a:xfrm>
          <a:prstGeom prst="straightConnector1">
            <a:avLst/>
          </a:prstGeom>
          <a:ln w="19050">
            <a:solidFill>
              <a:srgbClr val="C0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802" name="矩形 52"/>
          <p:cNvSpPr>
            <a:spLocks noChangeArrowheads="1"/>
          </p:cNvSpPr>
          <p:nvPr/>
        </p:nvSpPr>
        <p:spPr bwMode="auto">
          <a:xfrm>
            <a:off x="2700338" y="5589588"/>
            <a:ext cx="28733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b"/>
          <a:lstStyle/>
          <a:p>
            <a:r>
              <a:rPr kumimoji="0" lang="en-US" altLang="zh-TW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y</a:t>
            </a:r>
            <a:endParaRPr kumimoji="0" lang="zh-TW" altLang="en-US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graphicFrame>
        <p:nvGraphicFramePr>
          <p:cNvPr id="69" name="表格 68"/>
          <p:cNvGraphicFramePr>
            <a:graphicFrameLocks noGrp="1"/>
          </p:cNvGraphicFramePr>
          <p:nvPr/>
        </p:nvGraphicFramePr>
        <p:xfrm>
          <a:off x="2987675" y="5589588"/>
          <a:ext cx="28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 marL="90000" marR="90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0" name="表格 59"/>
          <p:cNvGraphicFramePr>
            <a:graphicFrameLocks noGrp="1"/>
          </p:cNvGraphicFramePr>
          <p:nvPr/>
        </p:nvGraphicFramePr>
        <p:xfrm>
          <a:off x="7740650" y="117475"/>
          <a:ext cx="864000" cy="1296000"/>
        </p:xfrm>
        <a:graphic>
          <a:graphicData uri="http://schemas.openxmlformats.org/drawingml/2006/table">
            <a:tbl>
              <a:tblPr firstRow="1" bandRow="1"/>
              <a:tblGrid>
                <a:gridCol w="8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>
                      <a:defPPr>
                        <a:defRPr lang="zh-TW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ctr"/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>
                      <a:defPPr>
                        <a:defRPr lang="zh-TW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ctr"/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>
                      <a:defPPr>
                        <a:defRPr lang="zh-TW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ctr"/>
                      <a:r>
                        <a:rPr lang="en-US" altLang="zh-TW" sz="2000" b="1" dirty="0" smtClean="0">
                          <a:solidFill>
                            <a:srgbClr val="0000CC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3" name="矩形 52"/>
          <p:cNvSpPr>
            <a:spLocks noChangeArrowheads="1"/>
          </p:cNvSpPr>
          <p:nvPr/>
        </p:nvSpPr>
        <p:spPr bwMode="auto">
          <a:xfrm>
            <a:off x="2268410" y="5013198"/>
            <a:ext cx="287338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b"/>
          <a:lstStyle/>
          <a:p>
            <a:r>
              <a:rPr kumimoji="0" lang="en-US" altLang="zh-TW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x</a:t>
            </a:r>
            <a:endParaRPr kumimoji="0" lang="zh-TW" altLang="en-US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graphicFrame>
        <p:nvGraphicFramePr>
          <p:cNvPr id="67" name="表格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3575176"/>
              </p:ext>
            </p:extLst>
          </p:nvPr>
        </p:nvGraphicFramePr>
        <p:xfrm>
          <a:off x="2555748" y="5013198"/>
          <a:ext cx="28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 marL="90000" marR="90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70" name="直線單箭頭接點 69"/>
          <p:cNvCxnSpPr/>
          <p:nvPr/>
        </p:nvCxnSpPr>
        <p:spPr>
          <a:xfrm flipV="1">
            <a:off x="2698623" y="4581144"/>
            <a:ext cx="289179" cy="576517"/>
          </a:xfrm>
          <a:prstGeom prst="straightConnector1">
            <a:avLst/>
          </a:prstGeom>
          <a:ln w="19050">
            <a:solidFill>
              <a:srgbClr val="C0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 52"/>
          <p:cNvSpPr>
            <a:spLocks noChangeArrowheads="1"/>
          </p:cNvSpPr>
          <p:nvPr/>
        </p:nvSpPr>
        <p:spPr bwMode="auto">
          <a:xfrm>
            <a:off x="1115568" y="3429000"/>
            <a:ext cx="576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b" anchorCtr="0"/>
          <a:lstStyle/>
          <a:p>
            <a:pPr algn="r"/>
            <a:r>
              <a:rPr kumimoji="0" lang="en-US" altLang="zh-TW" i="1" dirty="0" err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seq</a:t>
            </a:r>
            <a:endParaRPr kumimoji="0" lang="zh-TW" altLang="en-US" i="1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54078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內容版面配置區 1"/>
          <p:cNvSpPr>
            <a:spLocks noGrp="1"/>
          </p:cNvSpPr>
          <p:nvPr>
            <p:ph idx="1"/>
          </p:nvPr>
        </p:nvSpPr>
        <p:spPr>
          <a:xfrm>
            <a:off x="251460" y="260604"/>
            <a:ext cx="6768910" cy="2879725"/>
          </a:xfrm>
        </p:spPr>
        <p:txBody>
          <a:bodyPr/>
          <a:lstStyle/>
          <a:p>
            <a:pPr lvl="0">
              <a:lnSpc>
                <a:spcPts val="1800"/>
              </a:lnSpc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true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{</a:t>
            </a:r>
          </a:p>
          <a:p>
            <a:pPr lvl="0">
              <a:lnSpc>
                <a:spcPts val="18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x )</a:t>
            </a: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ts val="18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j = x-&gt;data;</a:t>
            </a:r>
          </a:p>
          <a:p>
            <a:pPr lvl="0">
              <a:lnSpc>
                <a:spcPts val="18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out[ j ] )</a:t>
            </a: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ts val="18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cout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&lt;&lt;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setw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( 5 ) &lt;&lt;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j;  out[ j ]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false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lnSpc>
                <a:spcPts val="18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y = x-&gt;link; x-&gt;link = top; top = x;  x = y;</a:t>
            </a:r>
          </a:p>
          <a:p>
            <a:pPr lvl="0">
              <a:lnSpc>
                <a:spcPts val="1800"/>
              </a:lnSpc>
            </a:pP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>
              <a:lnSpc>
                <a:spcPts val="18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else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x = x-&gt;link;</a:t>
            </a:r>
          </a:p>
          <a:p>
            <a:pPr lvl="0">
              <a:lnSpc>
                <a:spcPts val="1800"/>
              </a:lnSpc>
            </a:pP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>
              <a:lnSpc>
                <a:spcPts val="18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!top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break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lnSpc>
                <a:spcPts val="18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x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seq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top-&gt;data ];  top = top-&gt;link;</a:t>
            </a:r>
          </a:p>
          <a:p>
            <a:pPr lvl="0">
              <a:lnSpc>
                <a:spcPts val="18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sz="1800" b="1" dirty="0" smtClean="0">
              <a:latin typeface="Courier New" pitchFamily="49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1692275" y="2997200"/>
          <a:ext cx="6912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[0]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[1]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[2]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[3]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[4]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[5]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[6]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[7]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[8]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[9]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[10]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[11]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835150" y="4149725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11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1835150" y="5157788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4</a:t>
                      </a:r>
                      <a:endParaRPr lang="zh-TW" altLang="en-US" sz="1600" dirty="0"/>
                    </a:p>
                  </a:txBody>
                  <a:tcPr marL="90000" marR="90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90000" marR="90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2" name="直線單箭頭接點 21"/>
          <p:cNvCxnSpPr/>
          <p:nvPr/>
        </p:nvCxnSpPr>
        <p:spPr>
          <a:xfrm rot="5400000">
            <a:off x="1692276" y="3860800"/>
            <a:ext cx="576262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/>
          <p:nvPr/>
        </p:nvCxnSpPr>
        <p:spPr>
          <a:xfrm rot="5400000">
            <a:off x="3420270" y="3860006"/>
            <a:ext cx="576262" cy="3175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/>
          <p:nvPr/>
        </p:nvCxnSpPr>
        <p:spPr>
          <a:xfrm rot="5400000">
            <a:off x="3421062" y="4868863"/>
            <a:ext cx="576263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/>
          <p:nvPr/>
        </p:nvCxnSpPr>
        <p:spPr>
          <a:xfrm rot="5400000">
            <a:off x="3997326" y="3860800"/>
            <a:ext cx="576262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/>
          <p:nvPr/>
        </p:nvCxnSpPr>
        <p:spPr>
          <a:xfrm rot="5400000">
            <a:off x="5147470" y="3860006"/>
            <a:ext cx="576262" cy="3175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/>
          <p:nvPr/>
        </p:nvCxnSpPr>
        <p:spPr>
          <a:xfrm rot="5400000">
            <a:off x="6299995" y="3860006"/>
            <a:ext cx="576262" cy="3175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/>
          <p:nvPr/>
        </p:nvCxnSpPr>
        <p:spPr>
          <a:xfrm rot="5400000">
            <a:off x="8029576" y="3860800"/>
            <a:ext cx="576262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/>
          <p:nvPr/>
        </p:nvCxnSpPr>
        <p:spPr>
          <a:xfrm rot="5400000">
            <a:off x="2268538" y="3860800"/>
            <a:ext cx="576262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/>
          <p:nvPr/>
        </p:nvCxnSpPr>
        <p:spPr>
          <a:xfrm rot="5400000">
            <a:off x="2844801" y="3860800"/>
            <a:ext cx="576262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/>
          <p:nvPr/>
        </p:nvCxnSpPr>
        <p:spPr>
          <a:xfrm rot="5400000">
            <a:off x="4572001" y="3860800"/>
            <a:ext cx="576262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/>
          <p:nvPr/>
        </p:nvCxnSpPr>
        <p:spPr>
          <a:xfrm rot="5400000">
            <a:off x="5724526" y="3860800"/>
            <a:ext cx="576262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/>
          <p:nvPr/>
        </p:nvCxnSpPr>
        <p:spPr>
          <a:xfrm rot="5400000">
            <a:off x="6877051" y="3860800"/>
            <a:ext cx="576262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/>
          <p:nvPr/>
        </p:nvCxnSpPr>
        <p:spPr>
          <a:xfrm rot="5400000">
            <a:off x="7452519" y="3861594"/>
            <a:ext cx="57626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表格 39"/>
          <p:cNvGraphicFramePr>
            <a:graphicFrameLocks noGrp="1"/>
          </p:cNvGraphicFramePr>
          <p:nvPr/>
        </p:nvGraphicFramePr>
        <p:xfrm>
          <a:off x="2411413" y="4149725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3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1" name="表格 40"/>
          <p:cNvGraphicFramePr>
            <a:graphicFrameLocks noGrp="1"/>
          </p:cNvGraphicFramePr>
          <p:nvPr/>
        </p:nvGraphicFramePr>
        <p:xfrm>
          <a:off x="2987675" y="4149725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11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2" name="表格 41"/>
          <p:cNvGraphicFramePr>
            <a:graphicFrameLocks noGrp="1"/>
          </p:cNvGraphicFramePr>
          <p:nvPr/>
        </p:nvGraphicFramePr>
        <p:xfrm>
          <a:off x="3563938" y="4149725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5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3" name="表格 42"/>
          <p:cNvGraphicFramePr>
            <a:graphicFrameLocks noGrp="1"/>
          </p:cNvGraphicFramePr>
          <p:nvPr/>
        </p:nvGraphicFramePr>
        <p:xfrm>
          <a:off x="3563938" y="5157788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5" name="表格 44"/>
          <p:cNvGraphicFramePr>
            <a:graphicFrameLocks noGrp="1"/>
          </p:cNvGraphicFramePr>
          <p:nvPr/>
        </p:nvGraphicFramePr>
        <p:xfrm>
          <a:off x="4140200" y="4149725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7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6" name="表格 45"/>
          <p:cNvGraphicFramePr>
            <a:graphicFrameLocks noGrp="1"/>
          </p:cNvGraphicFramePr>
          <p:nvPr/>
        </p:nvGraphicFramePr>
        <p:xfrm>
          <a:off x="4140200" y="5157788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47" name="直線單箭頭接點 46"/>
          <p:cNvCxnSpPr/>
          <p:nvPr/>
        </p:nvCxnSpPr>
        <p:spPr>
          <a:xfrm rot="5400000">
            <a:off x="6300787" y="4868863"/>
            <a:ext cx="576263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表格 47"/>
          <p:cNvGraphicFramePr>
            <a:graphicFrameLocks noGrp="1"/>
          </p:cNvGraphicFramePr>
          <p:nvPr/>
        </p:nvGraphicFramePr>
        <p:xfrm>
          <a:off x="6443663" y="4149725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6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9" name="表格 48"/>
          <p:cNvGraphicFramePr>
            <a:graphicFrameLocks noGrp="1"/>
          </p:cNvGraphicFramePr>
          <p:nvPr/>
        </p:nvGraphicFramePr>
        <p:xfrm>
          <a:off x="6443663" y="5157788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9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50" name="直線單箭頭接點 49"/>
          <p:cNvCxnSpPr/>
          <p:nvPr/>
        </p:nvCxnSpPr>
        <p:spPr>
          <a:xfrm rot="16200000" flipH="1">
            <a:off x="8028781" y="4869657"/>
            <a:ext cx="576263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1" name="表格 50"/>
          <p:cNvGraphicFramePr>
            <a:graphicFrameLocks noGrp="1"/>
          </p:cNvGraphicFramePr>
          <p:nvPr/>
        </p:nvGraphicFramePr>
        <p:xfrm>
          <a:off x="8172450" y="4149725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2" name="表格 51"/>
          <p:cNvGraphicFramePr>
            <a:graphicFrameLocks noGrp="1"/>
          </p:cNvGraphicFramePr>
          <p:nvPr/>
        </p:nvGraphicFramePr>
        <p:xfrm>
          <a:off x="8172450" y="5157788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2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53" name="直線單箭頭接點 52"/>
          <p:cNvCxnSpPr/>
          <p:nvPr/>
        </p:nvCxnSpPr>
        <p:spPr>
          <a:xfrm rot="5400000">
            <a:off x="5148262" y="4868863"/>
            <a:ext cx="576263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4" name="表格 53"/>
          <p:cNvGraphicFramePr>
            <a:graphicFrameLocks noGrp="1"/>
          </p:cNvGraphicFramePr>
          <p:nvPr/>
        </p:nvGraphicFramePr>
        <p:xfrm>
          <a:off x="5292725" y="4149725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8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5" name="表格 54"/>
          <p:cNvGraphicFramePr>
            <a:graphicFrameLocks noGrp="1"/>
          </p:cNvGraphicFramePr>
          <p:nvPr/>
        </p:nvGraphicFramePr>
        <p:xfrm>
          <a:off x="5292725" y="5157788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6" name="表格 55"/>
          <p:cNvGraphicFramePr>
            <a:graphicFrameLocks noGrp="1"/>
          </p:cNvGraphicFramePr>
          <p:nvPr/>
        </p:nvGraphicFramePr>
        <p:xfrm>
          <a:off x="4716463" y="4149725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3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7" name="表格 56"/>
          <p:cNvGraphicFramePr>
            <a:graphicFrameLocks noGrp="1"/>
          </p:cNvGraphicFramePr>
          <p:nvPr/>
        </p:nvGraphicFramePr>
        <p:xfrm>
          <a:off x="5867400" y="4149725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4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8" name="表格 57"/>
          <p:cNvGraphicFramePr>
            <a:graphicFrameLocks noGrp="1"/>
          </p:cNvGraphicFramePr>
          <p:nvPr/>
        </p:nvGraphicFramePr>
        <p:xfrm>
          <a:off x="7019925" y="4149725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8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9" name="表格 58"/>
          <p:cNvGraphicFramePr>
            <a:graphicFrameLocks noGrp="1"/>
          </p:cNvGraphicFramePr>
          <p:nvPr/>
        </p:nvGraphicFramePr>
        <p:xfrm>
          <a:off x="7596188" y="4149725"/>
          <a:ext cx="288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6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36000" marR="36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5740" name="矩形 52"/>
          <p:cNvSpPr>
            <a:spLocks noChangeArrowheads="1"/>
          </p:cNvSpPr>
          <p:nvPr/>
        </p:nvSpPr>
        <p:spPr bwMode="auto">
          <a:xfrm>
            <a:off x="7019925" y="5589588"/>
            <a:ext cx="433388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b"/>
          <a:lstStyle/>
          <a:p>
            <a:pPr algn="r"/>
            <a:r>
              <a:rPr kumimoji="0" lang="en-US" altLang="zh-TW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top</a:t>
            </a:r>
            <a:endParaRPr kumimoji="0" lang="zh-TW" altLang="en-US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graphicFrame>
        <p:nvGraphicFramePr>
          <p:cNvPr id="134" name="表格 1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1202738"/>
              </p:ext>
            </p:extLst>
          </p:nvPr>
        </p:nvGraphicFramePr>
        <p:xfrm>
          <a:off x="7453313" y="5589588"/>
          <a:ext cx="28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 marL="90000" marR="90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5" name="表格 134"/>
          <p:cNvGraphicFramePr>
            <a:graphicFrameLocks noGrp="1"/>
          </p:cNvGraphicFramePr>
          <p:nvPr/>
        </p:nvGraphicFramePr>
        <p:xfrm>
          <a:off x="5580063" y="1700213"/>
          <a:ext cx="3456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2</a:t>
                      </a:r>
                      <a:endParaRPr lang="zh-TW" altLang="en-US" sz="1600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3</a:t>
                      </a:r>
                      <a:endParaRPr lang="zh-TW" altLang="en-US" sz="1600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4</a:t>
                      </a:r>
                      <a:endParaRPr lang="zh-TW" altLang="en-US" sz="1600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5</a:t>
                      </a:r>
                      <a:endParaRPr lang="zh-TW" altLang="en-US" sz="1600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6</a:t>
                      </a:r>
                      <a:endParaRPr lang="zh-TW" altLang="en-US" sz="1600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7</a:t>
                      </a:r>
                      <a:endParaRPr lang="zh-TW" altLang="en-US" sz="1600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8</a:t>
                      </a:r>
                      <a:endParaRPr lang="zh-TW" altLang="en-US" sz="1600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9</a:t>
                      </a:r>
                      <a:endParaRPr lang="zh-TW" altLang="en-US" sz="1600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10</a:t>
                      </a:r>
                      <a:endParaRPr lang="zh-TW" altLang="en-US" sz="1600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11</a:t>
                      </a:r>
                      <a:endParaRPr lang="zh-TW" altLang="en-US" sz="1600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5793" name="矩形 52"/>
          <p:cNvSpPr>
            <a:spLocks noChangeArrowheads="1"/>
          </p:cNvSpPr>
          <p:nvPr/>
        </p:nvSpPr>
        <p:spPr bwMode="auto">
          <a:xfrm>
            <a:off x="5148263" y="1989138"/>
            <a:ext cx="4318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b"/>
          <a:lstStyle/>
          <a:p>
            <a:pPr algn="r"/>
            <a:r>
              <a:rPr kumimoji="0" lang="en-US" altLang="zh-TW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out</a:t>
            </a:r>
            <a:endParaRPr kumimoji="0" lang="zh-TW" altLang="en-US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137" name="文字方塊 136"/>
          <p:cNvSpPr txBox="1"/>
          <p:nvPr/>
        </p:nvSpPr>
        <p:spPr>
          <a:xfrm>
            <a:off x="3563938" y="6165850"/>
            <a:ext cx="4608512" cy="431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rgbClr val="0000FF"/>
            </a:solidFill>
          </a:ln>
        </p:spPr>
        <p:txBody>
          <a:bodyPr anchor="ctr"/>
          <a:lstStyle/>
          <a:p>
            <a:pPr>
              <a:defRPr/>
            </a:pPr>
            <a:r>
              <a:rPr lang="en-US" altLang="zh-TW" sz="2000" dirty="0"/>
              <a:t>New class :  0  11  4  7  2</a:t>
            </a:r>
            <a:endParaRPr lang="zh-TW" altLang="en-US" sz="2000" dirty="0"/>
          </a:p>
        </p:txBody>
      </p:sp>
      <p:cxnSp>
        <p:nvCxnSpPr>
          <p:cNvPr id="61" name="直線單箭頭接點 60"/>
          <p:cNvCxnSpPr/>
          <p:nvPr/>
        </p:nvCxnSpPr>
        <p:spPr>
          <a:xfrm rot="10800000">
            <a:off x="684213" y="5589588"/>
            <a:ext cx="1295400" cy="1587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單箭頭接點 63"/>
          <p:cNvCxnSpPr/>
          <p:nvPr/>
        </p:nvCxnSpPr>
        <p:spPr>
          <a:xfrm rot="5400000" flipH="1" flipV="1">
            <a:off x="36513" y="4941888"/>
            <a:ext cx="1296987" cy="1587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單箭頭接點 65"/>
          <p:cNvCxnSpPr/>
          <p:nvPr/>
        </p:nvCxnSpPr>
        <p:spPr>
          <a:xfrm>
            <a:off x="684213" y="4292600"/>
            <a:ext cx="1150937" cy="1588"/>
          </a:xfrm>
          <a:prstGeom prst="straightConnector1">
            <a:avLst/>
          </a:prstGeom>
          <a:ln w="19050">
            <a:solidFill>
              <a:srgbClr val="C0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單箭頭接點 64"/>
          <p:cNvCxnSpPr/>
          <p:nvPr/>
        </p:nvCxnSpPr>
        <p:spPr>
          <a:xfrm rot="10800000">
            <a:off x="3995738" y="4581525"/>
            <a:ext cx="288925" cy="1588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單箭頭接點 67"/>
          <p:cNvCxnSpPr/>
          <p:nvPr/>
        </p:nvCxnSpPr>
        <p:spPr>
          <a:xfrm rot="5400000" flipH="1" flipV="1">
            <a:off x="3636169" y="4221957"/>
            <a:ext cx="720725" cy="1587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單箭頭接點 70"/>
          <p:cNvCxnSpPr/>
          <p:nvPr/>
        </p:nvCxnSpPr>
        <p:spPr>
          <a:xfrm rot="10800000">
            <a:off x="2266950" y="3860800"/>
            <a:ext cx="1728788" cy="1588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單箭頭接點 76"/>
          <p:cNvCxnSpPr/>
          <p:nvPr/>
        </p:nvCxnSpPr>
        <p:spPr>
          <a:xfrm rot="5400000">
            <a:off x="2051050" y="3933825"/>
            <a:ext cx="288925" cy="142875"/>
          </a:xfrm>
          <a:prstGeom prst="straightConnector1">
            <a:avLst/>
          </a:prstGeom>
          <a:ln w="19050">
            <a:solidFill>
              <a:srgbClr val="C0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802" name="矩形 52"/>
          <p:cNvSpPr>
            <a:spLocks noChangeArrowheads="1"/>
          </p:cNvSpPr>
          <p:nvPr/>
        </p:nvSpPr>
        <p:spPr bwMode="auto">
          <a:xfrm>
            <a:off x="2700338" y="5589588"/>
            <a:ext cx="28733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b"/>
          <a:lstStyle/>
          <a:p>
            <a:r>
              <a:rPr kumimoji="0" lang="en-US" altLang="zh-TW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y</a:t>
            </a:r>
            <a:endParaRPr kumimoji="0" lang="zh-TW" altLang="en-US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graphicFrame>
        <p:nvGraphicFramePr>
          <p:cNvPr id="69" name="表格 68"/>
          <p:cNvGraphicFramePr>
            <a:graphicFrameLocks noGrp="1"/>
          </p:cNvGraphicFramePr>
          <p:nvPr/>
        </p:nvGraphicFramePr>
        <p:xfrm>
          <a:off x="2987675" y="5589588"/>
          <a:ext cx="28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 marL="90000" marR="90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0" name="表格 59"/>
          <p:cNvGraphicFramePr>
            <a:graphicFrameLocks noGrp="1"/>
          </p:cNvGraphicFramePr>
          <p:nvPr/>
        </p:nvGraphicFramePr>
        <p:xfrm>
          <a:off x="7740650" y="117475"/>
          <a:ext cx="864000" cy="1296000"/>
        </p:xfrm>
        <a:graphic>
          <a:graphicData uri="http://schemas.openxmlformats.org/drawingml/2006/table">
            <a:tbl>
              <a:tblPr firstRow="1" bandRow="1"/>
              <a:tblGrid>
                <a:gridCol w="8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>
                      <a:defPPr>
                        <a:defRPr lang="zh-TW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ctr"/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>
                      <a:defPPr>
                        <a:defRPr lang="zh-TW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ctr"/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>
                      <a:defPPr>
                        <a:defRPr lang="zh-TW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ctr"/>
                      <a:r>
                        <a:rPr lang="en-US" altLang="zh-TW" sz="2000" b="1" dirty="0" smtClean="0">
                          <a:solidFill>
                            <a:srgbClr val="0000CC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3" name="矩形 52"/>
          <p:cNvSpPr>
            <a:spLocks noChangeArrowheads="1"/>
          </p:cNvSpPr>
          <p:nvPr/>
        </p:nvSpPr>
        <p:spPr bwMode="auto">
          <a:xfrm>
            <a:off x="2268410" y="5013198"/>
            <a:ext cx="287338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b"/>
          <a:lstStyle/>
          <a:p>
            <a:r>
              <a:rPr kumimoji="0" lang="en-US" altLang="zh-TW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x</a:t>
            </a:r>
            <a:endParaRPr kumimoji="0" lang="zh-TW" altLang="en-US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graphicFrame>
        <p:nvGraphicFramePr>
          <p:cNvPr id="67" name="表格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9360763"/>
              </p:ext>
            </p:extLst>
          </p:nvPr>
        </p:nvGraphicFramePr>
        <p:xfrm>
          <a:off x="2555748" y="5013198"/>
          <a:ext cx="28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 marL="90000" marR="90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2" name="矩形 52"/>
          <p:cNvSpPr>
            <a:spLocks noChangeArrowheads="1"/>
          </p:cNvSpPr>
          <p:nvPr/>
        </p:nvSpPr>
        <p:spPr bwMode="auto">
          <a:xfrm>
            <a:off x="1115568" y="3429000"/>
            <a:ext cx="576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b" anchorCtr="0"/>
          <a:lstStyle/>
          <a:p>
            <a:pPr algn="r"/>
            <a:r>
              <a:rPr kumimoji="0" lang="en-US" altLang="zh-TW" i="1" dirty="0" err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seq</a:t>
            </a:r>
            <a:endParaRPr kumimoji="0" lang="zh-TW" altLang="en-US" i="1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32465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Phase 2: output the equivalence classes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</a:pP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i = 0; i &lt; n; i++ )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out[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] )</a:t>
            </a:r>
          </a:p>
          <a:p>
            <a:pPr>
              <a:spcBef>
                <a:spcPts val="0"/>
              </a:spcBef>
            </a:pP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cout </a:t>
            </a:r>
            <a:r>
              <a:rPr lang="en-US" altLang="zh-TW" dirty="0"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"\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nNew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 class :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ea typeface="細明體" panose="02020509000000000000" pitchFamily="49" charset="-120"/>
              </a:rPr>
              <a:t>&lt;&lt; </a:t>
            </a:r>
            <a:r>
              <a:rPr lang="en-US" altLang="zh-TW" dirty="0" err="1">
                <a:ea typeface="細明體" panose="02020509000000000000" pitchFamily="49" charset="-120"/>
              </a:rPr>
              <a:t>setw</a:t>
            </a:r>
            <a:r>
              <a:rPr lang="en-US" altLang="zh-TW" dirty="0">
                <a:ea typeface="細明體" panose="02020509000000000000" pitchFamily="49" charset="-120"/>
              </a:rPr>
              <a:t>( 5 ) &lt;&lt;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out[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]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false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 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set class to false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x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seq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];    top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nullptr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initialize stack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true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find reset of class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</a:pP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x )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process list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</a:pP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   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      j = x-&gt;data;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out[ j ] )</a:t>
            </a:r>
          </a:p>
          <a:p>
            <a:pPr>
              <a:spcBef>
                <a:spcPts val="0"/>
              </a:spcBef>
            </a:pP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      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         cout </a:t>
            </a:r>
            <a:r>
              <a:rPr lang="en-US" altLang="zh-TW" dirty="0">
                <a:ea typeface="細明體" panose="02020509000000000000" pitchFamily="49" charset="-120"/>
              </a:rPr>
              <a:t>&lt;&lt; </a:t>
            </a:r>
            <a:r>
              <a:rPr lang="en-US" altLang="zh-TW" dirty="0" err="1">
                <a:ea typeface="細明體" panose="02020509000000000000" pitchFamily="49" charset="-120"/>
              </a:rPr>
              <a:t>setw</a:t>
            </a:r>
            <a:r>
              <a:rPr lang="en-US" altLang="zh-TW" dirty="0">
                <a:ea typeface="細明體" panose="02020509000000000000" pitchFamily="49" charset="-120"/>
              </a:rPr>
              <a:t>( 5 ) &lt;&lt;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j;  out[ j ]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false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         y = x-&gt;link; x-&gt;link = top; top = x;  x = y;</a:t>
            </a:r>
          </a:p>
          <a:p>
            <a:pPr>
              <a:spcBef>
                <a:spcPts val="0"/>
              </a:spcBef>
            </a:pP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      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else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x = x-&gt;link;</a:t>
            </a:r>
          </a:p>
          <a:p>
            <a:pPr>
              <a:spcBef>
                <a:spcPts val="0"/>
              </a:spcBef>
            </a:pP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   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!top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break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   x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seq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top-&gt;data ];  top = top-&gt;link;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unstack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</a:pP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>
              <a:spcBef>
                <a:spcPts val="0"/>
              </a:spcBef>
            </a:pP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16860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1600" dirty="0" err="1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600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unsigned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600" dirty="0" err="1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maxSize = 24;</a:t>
            </a:r>
          </a:p>
          <a:p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bool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out[ maxSize ];</a:t>
            </a:r>
          </a:p>
          <a:p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600" dirty="0" err="1">
                <a:ea typeface="細明體" panose="02020509000000000000" pitchFamily="49" charset="-120"/>
              </a:rPr>
              <a:t>nodePointer</a:t>
            </a:r>
            <a:r>
              <a:rPr lang="en-US" altLang="zh-TW" sz="1600" dirty="0">
                <a:ea typeface="細明體" panose="02020509000000000000" pitchFamily="49" charset="-120"/>
              </a:rPr>
              <a:t> </a:t>
            </a:r>
            <a:r>
              <a:rPr lang="en-US" altLang="zh-TW" sz="1600" dirty="0" err="1">
                <a:ea typeface="細明體" panose="02020509000000000000" pitchFamily="49" charset="-120"/>
              </a:rPr>
              <a:t>seq</a:t>
            </a:r>
            <a:r>
              <a:rPr lang="en-US" altLang="zh-TW" sz="1600" dirty="0">
                <a:ea typeface="細明體" panose="02020509000000000000" pitchFamily="49" charset="-120"/>
              </a:rPr>
              <a:t>[ maxSize ];</a:t>
            </a:r>
          </a:p>
          <a:p>
            <a:r>
              <a:rPr lang="en-US" altLang="zh-TW" sz="1600" dirty="0">
                <a:ea typeface="細明體" panose="02020509000000000000" pitchFamily="49" charset="-120"/>
              </a:rPr>
              <a:t>   </a:t>
            </a:r>
            <a:r>
              <a:rPr lang="en-US" altLang="zh-TW" sz="1600" dirty="0" err="1">
                <a:ea typeface="細明體" panose="02020509000000000000" pitchFamily="49" charset="-120"/>
              </a:rPr>
              <a:t>nodePointer</a:t>
            </a:r>
            <a:r>
              <a:rPr lang="en-US" altLang="zh-TW" sz="1600" dirty="0">
                <a:ea typeface="細明體" panose="02020509000000000000" pitchFamily="49" charset="-120"/>
              </a:rPr>
              <a:t> 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x, y, top;</a:t>
            </a:r>
          </a:p>
          <a:p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600" dirty="0" err="1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, j, n;</a:t>
            </a:r>
          </a:p>
          <a:p>
            <a:endParaRPr lang="zh-TW" altLang="en-US" sz="16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sz="1600" dirty="0">
                <a:ea typeface="細明體" panose="02020509000000000000" pitchFamily="49" charset="-120"/>
              </a:rPr>
              <a:t>&lt;&lt;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600" dirty="0">
                <a:solidFill>
                  <a:srgbClr val="A31515"/>
                </a:solidFill>
                <a:ea typeface="細明體" panose="02020509000000000000" pitchFamily="49" charset="-120"/>
              </a:rPr>
              <a:t>"Enter the size ( &lt;= "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600" dirty="0">
                <a:ea typeface="細明體" panose="02020509000000000000" pitchFamily="49" charset="-120"/>
              </a:rPr>
              <a:t>&lt;&lt; maxSize &lt;&lt; </a:t>
            </a:r>
            <a:r>
              <a:rPr lang="en-US" altLang="zh-TW" sz="1600" dirty="0">
                <a:solidFill>
                  <a:srgbClr val="A31515"/>
                </a:solidFill>
                <a:ea typeface="細明體" panose="02020509000000000000" pitchFamily="49" charset="-120"/>
              </a:rPr>
              <a:t>" ) "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  cin </a:t>
            </a:r>
            <a:r>
              <a:rPr lang="en-US" altLang="zh-TW" sz="1600" dirty="0">
                <a:ea typeface="細明體" panose="02020509000000000000" pitchFamily="49" charset="-120"/>
              </a:rPr>
              <a:t>&gt;&gt;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n;</a:t>
            </a:r>
          </a:p>
          <a:p>
            <a:r>
              <a:rPr lang="nn-NO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nn-NO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( i = 0; i &lt; n; i++ )</a:t>
            </a:r>
          </a:p>
          <a:p>
            <a:r>
              <a:rPr lang="zh-TW" altLang="en-US" sz="1600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     out[ </a:t>
            </a:r>
            <a:r>
              <a:rPr lang="en-US" altLang="zh-TW" sz="1600" dirty="0" err="1">
                <a:solidFill>
                  <a:srgbClr val="00000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] = </a:t>
            </a:r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true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;    </a:t>
            </a:r>
            <a:r>
              <a:rPr lang="en-US" altLang="zh-TW" sz="1600" dirty="0" err="1">
                <a:solidFill>
                  <a:srgbClr val="000000"/>
                </a:solidFill>
                <a:ea typeface="細明體" panose="02020509000000000000" pitchFamily="49" charset="-120"/>
              </a:rPr>
              <a:t>seq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sz="1600" dirty="0" err="1">
                <a:solidFill>
                  <a:srgbClr val="00000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] = </a:t>
            </a:r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nullptr</a:t>
            </a:r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sz="16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zh-TW" altLang="en-US" sz="1600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600" dirty="0">
                <a:solidFill>
                  <a:srgbClr val="008000"/>
                </a:solidFill>
                <a:ea typeface="細明體" panose="02020509000000000000" pitchFamily="49" charset="-120"/>
              </a:rPr>
              <a:t>// Phase 1: Input the equivalence pairs:</a:t>
            </a:r>
            <a:endParaRPr lang="en-US" altLang="zh-TW" sz="16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sz="1600" dirty="0">
                <a:ea typeface="細明體" panose="02020509000000000000" pitchFamily="49" charset="-120"/>
              </a:rPr>
              <a:t>&lt;&lt;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600" dirty="0">
                <a:solidFill>
                  <a:srgbClr val="A31515"/>
                </a:solidFill>
                <a:ea typeface="細明體" panose="02020509000000000000" pitchFamily="49" charset="-120"/>
              </a:rPr>
              <a:t>"Enter a pair of numbers ( -1 - 1 to quit ) : "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  cin </a:t>
            </a:r>
            <a:r>
              <a:rPr lang="en-US" altLang="zh-TW" sz="1600" dirty="0">
                <a:ea typeface="細明體" panose="02020509000000000000" pitchFamily="49" charset="-120"/>
              </a:rPr>
              <a:t>&gt;&gt; </a:t>
            </a:r>
            <a:r>
              <a:rPr lang="en-US" altLang="zh-TW" sz="1600" dirty="0" err="1">
                <a:ea typeface="細明體" panose="02020509000000000000" pitchFamily="49" charset="-120"/>
              </a:rPr>
              <a:t>i</a:t>
            </a:r>
            <a:r>
              <a:rPr lang="en-US" altLang="zh-TW" sz="1600" dirty="0">
                <a:ea typeface="細明體" panose="02020509000000000000" pitchFamily="49" charset="-120"/>
              </a:rPr>
              <a:t> &gt;&gt; 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j;</a:t>
            </a:r>
          </a:p>
          <a:p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while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sz="1600" dirty="0" err="1">
                <a:solidFill>
                  <a:srgbClr val="00000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&gt;= 0 )</a:t>
            </a:r>
          </a:p>
          <a:p>
            <a:r>
              <a:rPr lang="zh-TW" altLang="en-US" sz="1600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     x = </a:t>
            </a:r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new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600" dirty="0">
                <a:ea typeface="細明體" panose="02020509000000000000" pitchFamily="49" charset="-120"/>
              </a:rPr>
              <a:t>node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     x-&gt;data = j;  x-&gt;link = </a:t>
            </a:r>
            <a:r>
              <a:rPr lang="en-US" altLang="zh-TW" sz="1600" dirty="0" err="1">
                <a:solidFill>
                  <a:srgbClr val="000000"/>
                </a:solidFill>
                <a:ea typeface="細明體" panose="02020509000000000000" pitchFamily="49" charset="-120"/>
              </a:rPr>
              <a:t>seq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sz="1600" dirty="0" err="1">
                <a:solidFill>
                  <a:srgbClr val="00000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];  </a:t>
            </a:r>
            <a:r>
              <a:rPr lang="en-US" altLang="zh-TW" sz="1600" dirty="0" err="1">
                <a:solidFill>
                  <a:srgbClr val="000000"/>
                </a:solidFill>
                <a:ea typeface="細明體" panose="02020509000000000000" pitchFamily="49" charset="-120"/>
              </a:rPr>
              <a:t>seq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sz="1600" dirty="0" err="1">
                <a:solidFill>
                  <a:srgbClr val="00000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] = x;</a:t>
            </a:r>
          </a:p>
          <a:p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     x = </a:t>
            </a:r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new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600" dirty="0">
                <a:ea typeface="細明體" panose="02020509000000000000" pitchFamily="49" charset="-120"/>
              </a:rPr>
              <a:t>node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     x-&gt;data = </a:t>
            </a:r>
            <a:r>
              <a:rPr lang="en-US" altLang="zh-TW" sz="1600" dirty="0" err="1">
                <a:solidFill>
                  <a:srgbClr val="00000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;  x-&gt;link = </a:t>
            </a:r>
            <a:r>
              <a:rPr lang="en-US" altLang="zh-TW" sz="1600" dirty="0" err="1">
                <a:solidFill>
                  <a:srgbClr val="000000"/>
                </a:solidFill>
                <a:ea typeface="細明體" panose="02020509000000000000" pitchFamily="49" charset="-120"/>
              </a:rPr>
              <a:t>seq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[ j ];  </a:t>
            </a:r>
            <a:r>
              <a:rPr lang="en-US" altLang="zh-TW" sz="1600" dirty="0" err="1">
                <a:solidFill>
                  <a:srgbClr val="000000"/>
                </a:solidFill>
                <a:ea typeface="細明體" panose="02020509000000000000" pitchFamily="49" charset="-120"/>
              </a:rPr>
              <a:t>seq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[ j ] = x;</a:t>
            </a:r>
          </a:p>
          <a:p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     cout </a:t>
            </a:r>
            <a:r>
              <a:rPr lang="en-US" altLang="zh-TW" sz="1600" dirty="0">
                <a:ea typeface="細明體" panose="02020509000000000000" pitchFamily="49" charset="-120"/>
              </a:rPr>
              <a:t>&lt;&lt;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600" dirty="0">
                <a:solidFill>
                  <a:srgbClr val="A31515"/>
                </a:solidFill>
                <a:ea typeface="細明體" panose="02020509000000000000" pitchFamily="49" charset="-120"/>
              </a:rPr>
              <a:t>"Enter a pair of numbers ( -1 - 1 to quit ) : "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     cin </a:t>
            </a:r>
            <a:r>
              <a:rPr lang="en-US" altLang="zh-TW" sz="1600" dirty="0">
                <a:ea typeface="細明體" panose="02020509000000000000" pitchFamily="49" charset="-120"/>
              </a:rPr>
              <a:t>&gt;&gt; </a:t>
            </a:r>
            <a:r>
              <a:rPr lang="en-US" altLang="zh-TW" sz="1600" dirty="0" err="1">
                <a:ea typeface="細明體" panose="02020509000000000000" pitchFamily="49" charset="-120"/>
              </a:rPr>
              <a:t>i</a:t>
            </a:r>
            <a:r>
              <a:rPr lang="en-US" altLang="zh-TW" sz="1600" dirty="0">
                <a:ea typeface="細明體" panose="02020509000000000000" pitchFamily="49" charset="-120"/>
              </a:rPr>
              <a:t> &gt;&gt; 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j;</a:t>
            </a:r>
          </a:p>
          <a:p>
            <a:r>
              <a:rPr lang="zh-TW" altLang="en-US" sz="1600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" name="內容版面配置區 5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x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node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x-&gt;data = j;  x-&gt;link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seq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];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seq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] = x;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x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node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x-&gt;data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 x-&gt;link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seq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j ];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seq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j ] = x;</a:t>
            </a:r>
            <a:endParaRPr lang="en-US" altLang="zh-TW" dirty="0">
              <a:solidFill>
                <a:prstClr val="black"/>
              </a:solidFill>
            </a:endParaRPr>
          </a:p>
        </p:txBody>
      </p:sp>
      <p:sp>
        <p:nvSpPr>
          <p:cNvPr id="55" name="內容版面配置區 54"/>
          <p:cNvSpPr>
            <a:spLocks noGrp="1"/>
          </p:cNvSpPr>
          <p:nvPr>
            <p:ph sz="half" idx="2"/>
          </p:nvPr>
        </p:nvSpPr>
        <p:spPr>
          <a:xfrm>
            <a:off x="1259586" y="5877306"/>
            <a:ext cx="6912864" cy="432054"/>
          </a:xfrm>
        </p:spPr>
        <p:txBody>
          <a:bodyPr/>
          <a:lstStyle/>
          <a:p>
            <a:pPr algn="ctr">
              <a:defRPr/>
            </a:pPr>
            <a:r>
              <a:rPr lang="en-US" altLang="zh-TW" dirty="0" smtClean="0">
                <a:solidFill>
                  <a:schemeClr val="accent6">
                    <a:lumMod val="50000"/>
                  </a:schemeClr>
                </a:solidFill>
              </a:rPr>
              <a:t>0 </a:t>
            </a:r>
            <a:r>
              <a:rPr lang="en-US" altLang="zh-TW" dirty="0" smtClean="0">
                <a:solidFill>
                  <a:schemeClr val="accent6">
                    <a:lumMod val="50000"/>
                  </a:schemeClr>
                </a:solidFill>
                <a:sym typeface="Symbol" pitchFamily="18" charset="2"/>
              </a:rPr>
              <a:t> </a:t>
            </a:r>
            <a:r>
              <a:rPr lang="en-US" altLang="zh-TW" dirty="0" smtClean="0">
                <a:solidFill>
                  <a:schemeClr val="accent6">
                    <a:lumMod val="50000"/>
                  </a:schemeClr>
                </a:solidFill>
              </a:rPr>
              <a:t>4</a:t>
            </a:r>
            <a:r>
              <a:rPr lang="en-US" altLang="zh-TW" dirty="0" smtClean="0"/>
              <a:t>,  </a:t>
            </a:r>
            <a:r>
              <a:rPr lang="en-US" altLang="zh-TW" dirty="0" smtClean="0">
                <a:solidFill>
                  <a:schemeClr val="hlink"/>
                </a:solidFill>
              </a:rPr>
              <a:t>3 </a:t>
            </a:r>
            <a:r>
              <a:rPr lang="en-US" altLang="zh-TW" dirty="0" smtClean="0">
                <a:solidFill>
                  <a:schemeClr val="hlink"/>
                </a:solidFill>
                <a:sym typeface="Symbol" pitchFamily="18" charset="2"/>
              </a:rPr>
              <a:t> </a:t>
            </a:r>
            <a:r>
              <a:rPr lang="en-US" altLang="zh-TW" dirty="0" smtClean="0">
                <a:solidFill>
                  <a:schemeClr val="hlink"/>
                </a:solidFill>
              </a:rPr>
              <a:t>1</a:t>
            </a:r>
            <a:r>
              <a:rPr lang="en-US" altLang="zh-TW" dirty="0" smtClean="0"/>
              <a:t>,  </a:t>
            </a:r>
            <a:r>
              <a:rPr lang="en-US" altLang="zh-TW" dirty="0" smtClean="0">
                <a:solidFill>
                  <a:srgbClr val="006600"/>
                </a:solidFill>
              </a:rPr>
              <a:t>6 </a:t>
            </a:r>
            <a:r>
              <a:rPr lang="en-US" altLang="zh-TW" dirty="0" smtClean="0">
                <a:solidFill>
                  <a:srgbClr val="006600"/>
                </a:solidFill>
                <a:sym typeface="Symbol" pitchFamily="18" charset="2"/>
              </a:rPr>
              <a:t> </a:t>
            </a:r>
            <a:r>
              <a:rPr lang="en-US" altLang="zh-TW" dirty="0" smtClean="0">
                <a:solidFill>
                  <a:srgbClr val="006600"/>
                </a:solidFill>
              </a:rPr>
              <a:t>10</a:t>
            </a:r>
            <a:r>
              <a:rPr lang="en-US" altLang="zh-TW" dirty="0" smtClean="0"/>
              <a:t>,  </a:t>
            </a:r>
            <a:r>
              <a:rPr lang="en-US" altLang="zh-TW" dirty="0" smtClean="0">
                <a:solidFill>
                  <a:srgbClr val="006600"/>
                </a:solidFill>
              </a:rPr>
              <a:t>8 </a:t>
            </a:r>
            <a:r>
              <a:rPr lang="en-US" altLang="zh-TW" dirty="0" smtClean="0">
                <a:solidFill>
                  <a:srgbClr val="006600"/>
                </a:solidFill>
                <a:sym typeface="Symbol" pitchFamily="18" charset="2"/>
              </a:rPr>
              <a:t> </a:t>
            </a:r>
            <a:r>
              <a:rPr lang="en-US" altLang="zh-TW" dirty="0" smtClean="0">
                <a:solidFill>
                  <a:srgbClr val="006600"/>
                </a:solidFill>
              </a:rPr>
              <a:t>9</a:t>
            </a:r>
            <a:r>
              <a:rPr lang="en-US" altLang="zh-TW" dirty="0" smtClean="0"/>
              <a:t>,  </a:t>
            </a:r>
            <a:r>
              <a:rPr lang="en-US" altLang="zh-TW" dirty="0" smtClean="0">
                <a:solidFill>
                  <a:schemeClr val="accent6">
                    <a:lumMod val="50000"/>
                  </a:schemeClr>
                </a:solidFill>
              </a:rPr>
              <a:t>7 </a:t>
            </a:r>
            <a:r>
              <a:rPr lang="en-US" altLang="zh-TW" dirty="0" smtClean="0">
                <a:solidFill>
                  <a:schemeClr val="accent6">
                    <a:lumMod val="50000"/>
                  </a:schemeClr>
                </a:solidFill>
                <a:sym typeface="Symbol" pitchFamily="18" charset="2"/>
              </a:rPr>
              <a:t> </a:t>
            </a:r>
            <a:r>
              <a:rPr lang="en-US" altLang="zh-TW" dirty="0" smtClean="0">
                <a:solidFill>
                  <a:schemeClr val="accent6">
                    <a:lumMod val="50000"/>
                  </a:schemeClr>
                </a:solidFill>
              </a:rPr>
              <a:t>4</a:t>
            </a:r>
            <a:r>
              <a:rPr lang="en-US" altLang="zh-TW" dirty="0" smtClean="0"/>
              <a:t>,  </a:t>
            </a:r>
            <a:r>
              <a:rPr lang="en-US" altLang="zh-TW" dirty="0" smtClean="0">
                <a:solidFill>
                  <a:srgbClr val="006600"/>
                </a:solidFill>
              </a:rPr>
              <a:t>6 </a:t>
            </a:r>
            <a:r>
              <a:rPr lang="en-US" altLang="zh-TW" dirty="0" smtClean="0">
                <a:solidFill>
                  <a:srgbClr val="006600"/>
                </a:solidFill>
                <a:sym typeface="Symbol" pitchFamily="18" charset="2"/>
              </a:rPr>
              <a:t> </a:t>
            </a:r>
            <a:r>
              <a:rPr lang="en-US" altLang="zh-TW" dirty="0" smtClean="0">
                <a:solidFill>
                  <a:srgbClr val="006600"/>
                </a:solidFill>
              </a:rPr>
              <a:t>8</a:t>
            </a:r>
            <a:r>
              <a:rPr lang="en-US" altLang="zh-TW" dirty="0" smtClean="0"/>
              <a:t>,  </a:t>
            </a:r>
            <a:r>
              <a:rPr lang="en-US" altLang="zh-TW" dirty="0" smtClean="0">
                <a:solidFill>
                  <a:schemeClr val="hlink"/>
                </a:solidFill>
              </a:rPr>
              <a:t>3 </a:t>
            </a:r>
            <a:r>
              <a:rPr lang="en-US" altLang="zh-TW" dirty="0" smtClean="0">
                <a:solidFill>
                  <a:schemeClr val="hlink"/>
                </a:solidFill>
                <a:sym typeface="Symbol" pitchFamily="18" charset="2"/>
              </a:rPr>
              <a:t> </a:t>
            </a:r>
            <a:r>
              <a:rPr lang="en-US" altLang="zh-TW" dirty="0" smtClean="0">
                <a:solidFill>
                  <a:schemeClr val="hlink"/>
                </a:solidFill>
              </a:rPr>
              <a:t>5</a:t>
            </a:r>
            <a:r>
              <a:rPr lang="en-US" altLang="zh-TW" dirty="0" smtClean="0"/>
              <a:t>,  </a:t>
            </a:r>
            <a:r>
              <a:rPr lang="en-US" altLang="zh-TW" dirty="0" smtClean="0">
                <a:solidFill>
                  <a:schemeClr val="accent6">
                    <a:lumMod val="50000"/>
                  </a:schemeClr>
                </a:solidFill>
              </a:rPr>
              <a:t>2 </a:t>
            </a:r>
            <a:r>
              <a:rPr lang="en-US" altLang="zh-TW" dirty="0" smtClean="0">
                <a:solidFill>
                  <a:schemeClr val="accent6">
                    <a:lumMod val="50000"/>
                  </a:schemeClr>
                </a:solidFill>
                <a:sym typeface="Symbol" pitchFamily="18" charset="2"/>
              </a:rPr>
              <a:t> </a:t>
            </a:r>
            <a:r>
              <a:rPr lang="en-US" altLang="zh-TW" dirty="0" smtClean="0">
                <a:solidFill>
                  <a:schemeClr val="accent6">
                    <a:lumMod val="50000"/>
                  </a:schemeClr>
                </a:solidFill>
              </a:rPr>
              <a:t>11</a:t>
            </a:r>
            <a:r>
              <a:rPr lang="en-US" altLang="zh-TW" dirty="0" smtClean="0"/>
              <a:t>,  </a:t>
            </a:r>
            <a:r>
              <a:rPr lang="en-US" altLang="zh-TW" dirty="0" smtClean="0">
                <a:solidFill>
                  <a:schemeClr val="accent6">
                    <a:lumMod val="50000"/>
                  </a:schemeClr>
                </a:solidFill>
              </a:rPr>
              <a:t>11 </a:t>
            </a:r>
            <a:r>
              <a:rPr lang="en-US" altLang="zh-TW" dirty="0" smtClean="0">
                <a:solidFill>
                  <a:schemeClr val="accent6">
                    <a:lumMod val="50000"/>
                  </a:schemeClr>
                </a:solidFill>
                <a:sym typeface="Symbol" pitchFamily="18" charset="2"/>
              </a:rPr>
              <a:t> </a:t>
            </a:r>
            <a:r>
              <a:rPr lang="en-US" altLang="zh-TW" dirty="0" smtClean="0">
                <a:solidFill>
                  <a:schemeClr val="accent6">
                    <a:lumMod val="50000"/>
                  </a:schemeClr>
                </a:solidFill>
              </a:rPr>
              <a:t>0</a:t>
            </a:r>
            <a:endParaRPr lang="zh-TW" altLang="en-US" u="sng" dirty="0"/>
          </a:p>
        </p:txBody>
      </p:sp>
      <p:graphicFrame>
        <p:nvGraphicFramePr>
          <p:cNvPr id="47" name="表格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1357657"/>
              </p:ext>
            </p:extLst>
          </p:nvPr>
        </p:nvGraphicFramePr>
        <p:xfrm>
          <a:off x="1259586" y="2420874"/>
          <a:ext cx="6912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[0]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[1]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[2]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[3]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[4]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[5]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[6]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[7]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[8]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[9]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[10]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[11]</a:t>
                      </a:r>
                      <a:endParaRPr lang="zh-TW" altLang="en-US" sz="1600" dirty="0"/>
                    </a:p>
                  </a:txBody>
                  <a:tcPr marL="72000" marR="72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8" name="矩形 52"/>
          <p:cNvSpPr>
            <a:spLocks noChangeArrowheads="1"/>
          </p:cNvSpPr>
          <p:nvPr/>
        </p:nvSpPr>
        <p:spPr bwMode="auto">
          <a:xfrm>
            <a:off x="682879" y="2852674"/>
            <a:ext cx="576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b" anchorCtr="0"/>
          <a:lstStyle/>
          <a:p>
            <a:pPr algn="ctr"/>
            <a:r>
              <a:rPr kumimoji="0" lang="en-US" altLang="zh-TW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seq</a:t>
            </a:r>
            <a:endParaRPr kumimoji="0" lang="zh-TW" altLang="en-US" i="1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98" name="矩形 52"/>
          <p:cNvSpPr>
            <a:spLocks noChangeArrowheads="1"/>
          </p:cNvSpPr>
          <p:nvPr/>
        </p:nvSpPr>
        <p:spPr bwMode="auto">
          <a:xfrm>
            <a:off x="1403604" y="4725162"/>
            <a:ext cx="28733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b"/>
          <a:lstStyle/>
          <a:p>
            <a:r>
              <a:rPr kumimoji="0" lang="en-US" altLang="zh-TW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x</a:t>
            </a:r>
            <a:endParaRPr kumimoji="0" lang="zh-TW" altLang="en-US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graphicFrame>
        <p:nvGraphicFramePr>
          <p:cNvPr id="99" name="表格 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7826565"/>
              </p:ext>
            </p:extLst>
          </p:nvPr>
        </p:nvGraphicFramePr>
        <p:xfrm>
          <a:off x="1403604" y="4437126"/>
          <a:ext cx="28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90000" marR="9000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訂 2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8150</TotalTime>
  <Words>11178</Words>
  <Application>Microsoft Office PowerPoint</Application>
  <PresentationFormat>如螢幕大小 (4:3)</PresentationFormat>
  <Paragraphs>3884</Paragraphs>
  <Slides>66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66</vt:i4>
      </vt:variant>
    </vt:vector>
  </HeadingPairs>
  <TitlesOfParts>
    <vt:vector size="77" baseType="lpstr">
      <vt:lpstr>細明體</vt:lpstr>
      <vt:lpstr>新細明體</vt:lpstr>
      <vt:lpstr>標楷體</vt:lpstr>
      <vt:lpstr>Arial</vt:lpstr>
      <vt:lpstr>Cambria Math</vt:lpstr>
      <vt:lpstr>Courier New</vt:lpstr>
      <vt:lpstr>Lucida Console</vt:lpstr>
      <vt:lpstr>Symbol</vt:lpstr>
      <vt:lpstr>Times New Roman</vt:lpstr>
      <vt:lpstr>Wingdings</vt:lpstr>
      <vt:lpstr>Office 佈景主題</vt:lpstr>
      <vt:lpstr>4.6  Equivalence Classes</vt:lpstr>
      <vt:lpstr>Equivalence Classes</vt:lpstr>
      <vt:lpstr>Equivalence Classes (cont.)</vt:lpstr>
      <vt:lpstr>Two phases to determine equivalence works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no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CS235102  Data Structures</dc:title>
  <dc:creator>Gary</dc:creator>
  <cp:lastModifiedBy>james</cp:lastModifiedBy>
  <cp:revision>1839</cp:revision>
  <dcterms:created xsi:type="dcterms:W3CDTF">2005-03-20T09:13:01Z</dcterms:created>
  <dcterms:modified xsi:type="dcterms:W3CDTF">2022-03-28T06:19:29Z</dcterms:modified>
</cp:coreProperties>
</file>