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63"/>
  </p:notesMasterIdLst>
  <p:sldIdLst>
    <p:sldId id="256" r:id="rId2"/>
    <p:sldId id="257" r:id="rId3"/>
    <p:sldId id="874" r:id="rId4"/>
    <p:sldId id="875" r:id="rId5"/>
    <p:sldId id="889" r:id="rId6"/>
    <p:sldId id="876" r:id="rId7"/>
    <p:sldId id="877" r:id="rId8"/>
    <p:sldId id="878" r:id="rId9"/>
    <p:sldId id="879" r:id="rId10"/>
    <p:sldId id="880" r:id="rId11"/>
    <p:sldId id="881" r:id="rId12"/>
    <p:sldId id="662" r:id="rId13"/>
    <p:sldId id="663" r:id="rId14"/>
    <p:sldId id="664" r:id="rId15"/>
    <p:sldId id="665" r:id="rId16"/>
    <p:sldId id="666" r:id="rId17"/>
    <p:sldId id="668" r:id="rId18"/>
    <p:sldId id="669" r:id="rId19"/>
    <p:sldId id="672" r:id="rId20"/>
    <p:sldId id="674" r:id="rId21"/>
    <p:sldId id="673" r:id="rId22"/>
    <p:sldId id="675" r:id="rId23"/>
    <p:sldId id="677" r:id="rId24"/>
    <p:sldId id="762" r:id="rId25"/>
    <p:sldId id="679" r:id="rId26"/>
    <p:sldId id="678" r:id="rId27"/>
    <p:sldId id="681" r:id="rId28"/>
    <p:sldId id="682" r:id="rId29"/>
    <p:sldId id="680" r:id="rId30"/>
    <p:sldId id="676" r:id="rId31"/>
    <p:sldId id="684" r:id="rId32"/>
    <p:sldId id="685" r:id="rId33"/>
    <p:sldId id="686" r:id="rId34"/>
    <p:sldId id="687" r:id="rId35"/>
    <p:sldId id="688" r:id="rId36"/>
    <p:sldId id="683" r:id="rId37"/>
    <p:sldId id="692" r:id="rId38"/>
    <p:sldId id="693" r:id="rId39"/>
    <p:sldId id="694" r:id="rId40"/>
    <p:sldId id="756" r:id="rId41"/>
    <p:sldId id="755" r:id="rId42"/>
    <p:sldId id="758" r:id="rId43"/>
    <p:sldId id="757" r:id="rId44"/>
    <p:sldId id="760" r:id="rId45"/>
    <p:sldId id="759" r:id="rId46"/>
    <p:sldId id="695" r:id="rId47"/>
    <p:sldId id="667" r:id="rId48"/>
    <p:sldId id="691" r:id="rId49"/>
    <p:sldId id="697" r:id="rId50"/>
    <p:sldId id="698" r:id="rId51"/>
    <p:sldId id="699" r:id="rId52"/>
    <p:sldId id="700" r:id="rId53"/>
    <p:sldId id="701" r:id="rId54"/>
    <p:sldId id="689" r:id="rId55"/>
    <p:sldId id="696" r:id="rId56"/>
    <p:sldId id="736" r:id="rId57"/>
    <p:sldId id="735" r:id="rId58"/>
    <p:sldId id="738" r:id="rId59"/>
    <p:sldId id="739" r:id="rId60"/>
    <p:sldId id="740" r:id="rId61"/>
    <p:sldId id="734" r:id="rId62"/>
    <p:sldId id="742" r:id="rId63"/>
    <p:sldId id="744" r:id="rId64"/>
    <p:sldId id="743" r:id="rId65"/>
    <p:sldId id="741" r:id="rId66"/>
    <p:sldId id="657" r:id="rId67"/>
    <p:sldId id="752" r:id="rId68"/>
    <p:sldId id="753" r:id="rId69"/>
    <p:sldId id="751" r:id="rId70"/>
    <p:sldId id="658" r:id="rId71"/>
    <p:sldId id="747" r:id="rId72"/>
    <p:sldId id="749" r:id="rId73"/>
    <p:sldId id="748" r:id="rId74"/>
    <p:sldId id="750" r:id="rId75"/>
    <p:sldId id="745" r:id="rId76"/>
    <p:sldId id="565" r:id="rId77"/>
    <p:sldId id="567" r:id="rId78"/>
    <p:sldId id="568" r:id="rId79"/>
    <p:sldId id="569" r:id="rId80"/>
    <p:sldId id="570" r:id="rId81"/>
    <p:sldId id="571" r:id="rId82"/>
    <p:sldId id="572" r:id="rId83"/>
    <p:sldId id="566" r:id="rId84"/>
    <p:sldId id="562" r:id="rId85"/>
    <p:sldId id="574" r:id="rId86"/>
    <p:sldId id="575" r:id="rId87"/>
    <p:sldId id="577" r:id="rId88"/>
    <p:sldId id="579" r:id="rId89"/>
    <p:sldId id="578" r:id="rId90"/>
    <p:sldId id="580" r:id="rId91"/>
    <p:sldId id="581" r:id="rId92"/>
    <p:sldId id="460" r:id="rId93"/>
    <p:sldId id="582" r:id="rId94"/>
    <p:sldId id="583" r:id="rId95"/>
    <p:sldId id="585" r:id="rId96"/>
    <p:sldId id="586" r:id="rId97"/>
    <p:sldId id="587" r:id="rId98"/>
    <p:sldId id="588" r:id="rId99"/>
    <p:sldId id="791" r:id="rId100"/>
    <p:sldId id="589" r:id="rId101"/>
    <p:sldId id="590" r:id="rId102"/>
    <p:sldId id="484" r:id="rId103"/>
    <p:sldId id="641" r:id="rId104"/>
    <p:sldId id="642" r:id="rId105"/>
    <p:sldId id="643" r:id="rId106"/>
    <p:sldId id="646" r:id="rId107"/>
    <p:sldId id="645" r:id="rId108"/>
    <p:sldId id="647" r:id="rId109"/>
    <p:sldId id="516" r:id="rId110"/>
    <p:sldId id="951" r:id="rId111"/>
    <p:sldId id="952" r:id="rId112"/>
    <p:sldId id="955" r:id="rId113"/>
    <p:sldId id="953" r:id="rId114"/>
    <p:sldId id="429" r:id="rId115"/>
    <p:sldId id="704" r:id="rId116"/>
    <p:sldId id="703" r:id="rId117"/>
    <p:sldId id="705" r:id="rId118"/>
    <p:sldId id="536" r:id="rId119"/>
    <p:sldId id="828" r:id="rId120"/>
    <p:sldId id="829" r:id="rId121"/>
    <p:sldId id="830" r:id="rId122"/>
    <p:sldId id="831" r:id="rId123"/>
    <p:sldId id="827" r:id="rId124"/>
    <p:sldId id="730" r:id="rId125"/>
    <p:sldId id="733" r:id="rId126"/>
    <p:sldId id="732" r:id="rId127"/>
    <p:sldId id="800" r:id="rId128"/>
    <p:sldId id="801" r:id="rId129"/>
    <p:sldId id="792" r:id="rId130"/>
    <p:sldId id="794" r:id="rId131"/>
    <p:sldId id="795" r:id="rId132"/>
    <p:sldId id="796" r:id="rId133"/>
    <p:sldId id="793" r:id="rId134"/>
    <p:sldId id="950" r:id="rId135"/>
    <p:sldId id="832" r:id="rId136"/>
    <p:sldId id="833" r:id="rId137"/>
    <p:sldId id="834" r:id="rId138"/>
    <p:sldId id="841" r:id="rId139"/>
    <p:sldId id="845" r:id="rId140"/>
    <p:sldId id="846" r:id="rId141"/>
    <p:sldId id="844" r:id="rId142"/>
    <p:sldId id="843" r:id="rId143"/>
    <p:sldId id="842" r:id="rId144"/>
    <p:sldId id="838" r:id="rId145"/>
    <p:sldId id="848" r:id="rId146"/>
    <p:sldId id="851" r:id="rId147"/>
    <p:sldId id="852" r:id="rId148"/>
    <p:sldId id="850" r:id="rId149"/>
    <p:sldId id="853" r:id="rId150"/>
    <p:sldId id="849" r:id="rId151"/>
    <p:sldId id="855" r:id="rId152"/>
    <p:sldId id="854" r:id="rId153"/>
    <p:sldId id="867" r:id="rId154"/>
    <p:sldId id="847" r:id="rId155"/>
    <p:sldId id="868" r:id="rId156"/>
    <p:sldId id="869" r:id="rId157"/>
    <p:sldId id="873" r:id="rId158"/>
    <p:sldId id="870" r:id="rId159"/>
    <p:sldId id="866" r:id="rId160"/>
    <p:sldId id="872" r:id="rId161"/>
    <p:sldId id="871" r:id="rId16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16">
          <p15:clr>
            <a:srgbClr val="A4A3A4"/>
          </p15:clr>
        </p15:guide>
        <p15:guide id="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0099FF"/>
    <a:srgbClr val="003300"/>
    <a:srgbClr val="000000"/>
    <a:srgbClr val="474B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5" autoAdjust="0"/>
    <p:restoredTop sz="94660" autoAdjust="0"/>
  </p:normalViewPr>
  <p:slideViewPr>
    <p:cSldViewPr showGuides="1">
      <p:cViewPr varScale="1">
        <p:scale>
          <a:sx n="96" d="100"/>
          <a:sy n="96" d="100"/>
        </p:scale>
        <p:origin x="77" y="144"/>
      </p:cViewPr>
      <p:guideLst>
        <p:guide orient="horz" pos="1616"/>
        <p:guide/>
      </p:guideLst>
    </p:cSldViewPr>
  </p:slideViewPr>
  <p:outlineViewPr>
    <p:cViewPr>
      <p:scale>
        <a:sx n="33" d="100"/>
        <a:sy n="33" d="100"/>
      </p:scale>
      <p:origin x="0" y="401784"/>
    </p:cViewPr>
  </p:outlineViewPr>
  <p:notesTextViewPr>
    <p:cViewPr>
      <p:scale>
        <a:sx n="100" d="100"/>
        <a:sy n="100" d="100"/>
      </p:scale>
      <p:origin x="0" y="0"/>
    </p:cViewPr>
  </p:notesTextViewPr>
  <p:gridSpacing cx="180023" cy="180023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viewProps" Target="viewProps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endParaRPr lang="zh-TW" altLang="zh-TW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600D3670-8576-499A-93C1-0F91022B205F}" type="datetimeFigureOut">
              <a:rPr lang="en-US" altLang="zh-TW"/>
              <a:pPr/>
              <a:t>3/16/2023</a:t>
            </a:fld>
            <a:endParaRPr lang="en-US" altLang="zh-TW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endParaRPr lang="zh-TW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BBBEED01-0839-4960-A314-81EAECF946D2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380559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16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TW" altLang="zh-TW">
              <a:solidFill>
                <a:srgbClr val="FFFFFF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0">
                <a:solidFill>
                  <a:srgbClr val="0000FF"/>
                </a:solidFill>
                <a:effectLst/>
              </a:defRPr>
            </a:lvl1pPr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548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251449" y="548633"/>
            <a:ext cx="8641104" cy="1800230"/>
          </a:xfrm>
        </p:spPr>
        <p:txBody>
          <a:bodyPr rIns="36000"/>
          <a:lstStyle>
            <a:lvl1pPr marL="0" indent="0">
              <a:spcBef>
                <a:spcPts val="0"/>
              </a:spcBef>
              <a:buFontTx/>
              <a:buNone/>
              <a:defRPr sz="1600">
                <a:latin typeface="Lucida Console" panose="020B06090405040202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1511609" y="2888932"/>
            <a:ext cx="7020897" cy="2520322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1600">
                <a:latin typeface="Lucida Console" panose="020B06090405040202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794184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251448" y="548633"/>
            <a:ext cx="8641103" cy="2340298"/>
          </a:xfrm>
        </p:spPr>
        <p:txBody>
          <a:bodyPr rIns="36000"/>
          <a:lstStyle>
            <a:lvl1pPr marL="0" indent="0">
              <a:spcBef>
                <a:spcPts val="0"/>
              </a:spcBef>
              <a:buFontTx/>
              <a:buNone/>
              <a:defRPr sz="1600">
                <a:latin typeface="Lucida Console" panose="020B06090405040202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211955" y="2708908"/>
            <a:ext cx="4320552" cy="2880368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1600">
                <a:latin typeface="Lucida Console" panose="020B06090405040202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342714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251448" y="368610"/>
            <a:ext cx="8461081" cy="1800230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1600">
                <a:latin typeface="Lucida Console" panose="020B06090405040202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251448" y="2348862"/>
            <a:ext cx="8641104" cy="2340300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1600">
                <a:latin typeface="Lucida Console" panose="020B06090405040202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zh-TW" altLang="en-US" dirty="0"/>
          </a:p>
        </p:txBody>
      </p:sp>
      <p:sp>
        <p:nvSpPr>
          <p:cNvPr id="5" name="內容版面配置區 3"/>
          <p:cNvSpPr>
            <a:spLocks noGrp="1"/>
          </p:cNvSpPr>
          <p:nvPr>
            <p:ph sz="half" idx="10"/>
          </p:nvPr>
        </p:nvSpPr>
        <p:spPr>
          <a:xfrm>
            <a:off x="4391977" y="3969068"/>
            <a:ext cx="4500575" cy="2700345"/>
          </a:xfrm>
        </p:spPr>
        <p:txBody>
          <a:bodyPr tIns="144000"/>
          <a:lstStyle>
            <a:lvl1pPr marL="0" indent="0">
              <a:spcBef>
                <a:spcPts val="0"/>
              </a:spcBef>
              <a:buFontTx/>
              <a:buNone/>
              <a:defRPr sz="1600">
                <a:latin typeface="Lucida Console" panose="020B06090405040202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466047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251448" y="548632"/>
            <a:ext cx="8641104" cy="2340298"/>
          </a:xfrm>
        </p:spPr>
        <p:txBody>
          <a:bodyPr rIns="0"/>
          <a:lstStyle>
            <a:lvl1pPr marL="0" indent="0">
              <a:spcBef>
                <a:spcPts val="0"/>
              </a:spcBef>
              <a:buFontTx/>
              <a:buNone/>
              <a:defRPr sz="1600">
                <a:latin typeface="Lucida Console" panose="020B06090405040202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2591748" y="3429000"/>
            <a:ext cx="6300804" cy="2880368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1600">
                <a:latin typeface="Lucida Console" panose="020B06090405040202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678573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251448" y="368609"/>
            <a:ext cx="8641104" cy="3240413"/>
          </a:xfrm>
        </p:spPr>
        <p:txBody>
          <a:bodyPr lIns="54000" rIns="0"/>
          <a:lstStyle>
            <a:lvl1pPr marL="0" indent="0">
              <a:spcBef>
                <a:spcPts val="0"/>
              </a:spcBef>
              <a:buFontTx/>
              <a:buNone/>
              <a:defRPr sz="1600">
                <a:latin typeface="Lucida Console" panose="020B06090405040202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3131816" y="3248978"/>
            <a:ext cx="5580713" cy="3240414"/>
          </a:xfrm>
        </p:spPr>
        <p:txBody>
          <a:bodyPr lIns="36000" tIns="108000"/>
          <a:lstStyle>
            <a:lvl1pPr marL="0" indent="0">
              <a:spcBef>
                <a:spcPts val="0"/>
              </a:spcBef>
              <a:buFontTx/>
              <a:buNone/>
              <a:defRPr sz="1600">
                <a:latin typeface="Lucida Console" panose="020B06090405040202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964993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331586" y="548632"/>
            <a:ext cx="7380943" cy="1440184"/>
          </a:xfrm>
        </p:spPr>
        <p:txBody>
          <a:bodyPr lIns="54000" rIns="0"/>
          <a:lstStyle>
            <a:lvl1pPr marL="0" indent="0">
              <a:spcBef>
                <a:spcPts val="0"/>
              </a:spcBef>
              <a:buFontTx/>
              <a:buNone/>
              <a:defRPr sz="1600">
                <a:latin typeface="Lucida Console" panose="020B06090405040202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2231701" y="3068954"/>
            <a:ext cx="5940759" cy="3060391"/>
          </a:xfrm>
        </p:spPr>
        <p:txBody>
          <a:bodyPr lIns="36000" tIns="108000"/>
          <a:lstStyle>
            <a:lvl1pPr marL="0" indent="0">
              <a:spcBef>
                <a:spcPts val="0"/>
              </a:spcBef>
              <a:buFontTx/>
              <a:buNone/>
              <a:defRPr sz="1600">
                <a:latin typeface="Lucida Console" panose="020B06090405040202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114554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251448" y="548631"/>
            <a:ext cx="8641104" cy="2340300"/>
          </a:xfrm>
        </p:spPr>
        <p:txBody>
          <a:bodyPr lIns="54000" rIns="0"/>
          <a:lstStyle>
            <a:lvl1pPr marL="0" indent="0">
              <a:spcBef>
                <a:spcPts val="0"/>
              </a:spcBef>
              <a:buFontTx/>
              <a:buNone/>
              <a:defRPr sz="1600">
                <a:latin typeface="Lucida Console" panose="020B06090405040202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1511610" y="3068954"/>
            <a:ext cx="7200920" cy="3240414"/>
          </a:xfrm>
        </p:spPr>
        <p:txBody>
          <a:bodyPr lIns="0" tIns="108000"/>
          <a:lstStyle>
            <a:lvl1pPr marL="0" indent="0">
              <a:spcBef>
                <a:spcPts val="0"/>
              </a:spcBef>
              <a:buFontTx/>
              <a:buNone/>
              <a:defRPr sz="1600">
                <a:latin typeface="Lucida Console" panose="020B06090405040202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084451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31471" y="368608"/>
            <a:ext cx="7740990" cy="3240415"/>
          </a:xfrm>
        </p:spPr>
        <p:txBody>
          <a:bodyPr lIns="54000" tIns="72000" rIns="0"/>
          <a:lstStyle>
            <a:lvl1pPr marL="0" indent="0">
              <a:spcBef>
                <a:spcPts val="0"/>
              </a:spcBef>
              <a:buFontTx/>
              <a:buNone/>
              <a:defRPr sz="1600">
                <a:latin typeface="Lucida Console" panose="020B06090405040202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971540" y="3789045"/>
            <a:ext cx="7740990" cy="2700345"/>
          </a:xfrm>
        </p:spPr>
        <p:txBody>
          <a:bodyPr lIns="0" tIns="108000"/>
          <a:lstStyle>
            <a:lvl1pPr marL="0" indent="0">
              <a:spcBef>
                <a:spcPts val="0"/>
              </a:spcBef>
              <a:buFontTx/>
              <a:buNone/>
              <a:defRPr sz="1600">
                <a:latin typeface="Lucida Console" panose="020B06090405040202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059348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471" y="188586"/>
            <a:ext cx="8281058" cy="1080138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31471" y="1447800"/>
            <a:ext cx="8281058" cy="486156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460" y="548632"/>
            <a:ext cx="8641080" cy="5760736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>
                <a:latin typeface="Lucida Console" pitchFamily="49" charset="0"/>
              </a:defRPr>
            </a:lvl1pPr>
          </a:lstStyle>
          <a:p>
            <a:pPr lvl="0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64431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470" y="548633"/>
            <a:ext cx="8281059" cy="5220666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>
                <a:latin typeface="Lucida Console" pitchFamily="49" charset="0"/>
              </a:defRPr>
            </a:lvl1pPr>
          </a:lstStyle>
          <a:p>
            <a:pPr lvl="0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63556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31471" y="548632"/>
            <a:ext cx="8281057" cy="1980253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1600">
                <a:latin typeface="Lucida Console" panose="020B06090405040202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31472" y="3429000"/>
            <a:ext cx="8281057" cy="3060391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1600">
                <a:latin typeface="Lucida Console" panose="020B06090405040202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256371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251448" y="548632"/>
            <a:ext cx="8641103" cy="1980253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1600">
                <a:latin typeface="Lucida Console" panose="020B06090405040202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2411724" y="2708908"/>
            <a:ext cx="6480827" cy="2340299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1600">
                <a:latin typeface="Lucida Console" panose="020B06090405040202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038753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251449" y="548633"/>
            <a:ext cx="8641104" cy="1800230"/>
          </a:xfrm>
        </p:spPr>
        <p:txBody>
          <a:bodyPr rIns="36000"/>
          <a:lstStyle>
            <a:lvl1pPr marL="0" indent="0">
              <a:spcBef>
                <a:spcPts val="0"/>
              </a:spcBef>
              <a:buFontTx/>
              <a:buNone/>
              <a:defRPr sz="1600">
                <a:latin typeface="Lucida Console" panose="020B06090405040202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1871655" y="2708908"/>
            <a:ext cx="6840873" cy="1800230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1600">
                <a:latin typeface="Lucida Console" panose="020B06090405040202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74881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251449" y="368610"/>
            <a:ext cx="8821126" cy="3780482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1600">
                <a:latin typeface="Lucida Console" panose="020B06090405040202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1494" y="4509139"/>
            <a:ext cx="8101035" cy="1800230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1600">
                <a:latin typeface="Lucida Console" panose="020B06090405040202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074806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251449" y="548633"/>
            <a:ext cx="8641104" cy="1800230"/>
          </a:xfrm>
        </p:spPr>
        <p:txBody>
          <a:bodyPr rIns="36000"/>
          <a:lstStyle>
            <a:lvl1pPr marL="0" indent="0">
              <a:spcBef>
                <a:spcPts val="0"/>
              </a:spcBef>
              <a:buFontTx/>
              <a:buNone/>
              <a:defRPr sz="1600">
                <a:latin typeface="Lucida Console" panose="020B06090405040202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1871655" y="3068954"/>
            <a:ext cx="7020897" cy="2880368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1600">
                <a:latin typeface="Lucida Console" panose="020B06090405040202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226254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31472" y="188586"/>
            <a:ext cx="8281058" cy="1080138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33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31471" y="1448747"/>
            <a:ext cx="8281058" cy="4860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 smtClean="0"/>
              <a:t>Click to edit Master text styles</a:t>
            </a:r>
          </a:p>
          <a:p>
            <a:pPr lvl="1"/>
            <a:r>
              <a:rPr lang="en-US" altLang="zh-TW" dirty="0" smtClean="0"/>
              <a:t>Second level</a:t>
            </a:r>
          </a:p>
          <a:p>
            <a:pPr lvl="2"/>
            <a:r>
              <a:rPr lang="en-US" altLang="zh-TW" dirty="0" smtClean="0"/>
              <a:t>Third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85" r:id="rId2"/>
    <p:sldLayoutId id="2147483702" r:id="rId3"/>
    <p:sldLayoutId id="2147483704" r:id="rId4"/>
    <p:sldLayoutId id="2147483703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  <p:sldLayoutId id="2147483713" r:id="rId14"/>
    <p:sldLayoutId id="2147483714" r:id="rId15"/>
    <p:sldLayoutId id="2147483715" r:id="rId16"/>
    <p:sldLayoutId id="2147483716" r:id="rId17"/>
    <p:sldLayoutId id="2147483682" r:id="rId18"/>
  </p:sldLayoutIdLst>
  <p:hf sldNum="0" hdr="0" dt="0"/>
  <p:txStyles>
    <p:titleStyle>
      <a:lvl1pPr algn="ctr" rtl="0" fontAlgn="base">
        <a:spcBef>
          <a:spcPct val="0"/>
        </a:spcBef>
        <a:spcAft>
          <a:spcPct val="0"/>
        </a:spcAft>
        <a:defRPr sz="4400" b="0" kern="1200">
          <a:solidFill>
            <a:srgbClr val="0000FF"/>
          </a:solidFill>
          <a:effectLst/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365125" indent="-255588" algn="l" rtl="0" fontAlgn="base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3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fontAlgn="base">
        <a:spcBef>
          <a:spcPts val="325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fontAlgn="base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fontAlgn="base">
        <a:spcBef>
          <a:spcPts val="350"/>
        </a:spcBef>
        <a:spcAft>
          <a:spcPct val="0"/>
        </a:spcAft>
        <a:buClr>
          <a:schemeClr val="accent2"/>
        </a:buClr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rtl="0" fontAlgn="base">
        <a:spcBef>
          <a:spcPts val="350"/>
        </a:spcBef>
        <a:spcAft>
          <a:spcPct val="0"/>
        </a:spcAft>
        <a:buClr>
          <a:schemeClr val="accent2"/>
        </a:buClr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Chapter 3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Operator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Overloading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=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c2.multiply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c3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c1.print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 =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c2.print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 *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c3.print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c2.equal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c3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)</a:t>
            </a: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c2.print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 ==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c3.print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=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*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c3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buClr>
                <a:srgbClr val="2DA2BF"/>
              </a:buClr>
            </a:pP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fr-FR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c1 </a:t>
            </a:r>
            <a:r>
              <a:rPr lang="fr-FR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fr-FR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 = "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fr-FR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c2 </a:t>
            </a:r>
            <a:r>
              <a:rPr lang="fr-FR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fr-FR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 * "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fr-FR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c3 </a:t>
            </a:r>
            <a:r>
              <a:rPr lang="fr-FR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 </a:t>
            </a:r>
            <a:r>
              <a:rPr lang="fr-FR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pPr lvl="0">
              <a:buClr>
                <a:srgbClr val="2DA2BF"/>
              </a:buClr>
            </a:pP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==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c3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buClr>
                <a:srgbClr val="2DA2BF"/>
              </a:buClr>
            </a:pP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cout </a:t>
            </a:r>
            <a:r>
              <a:rPr lang="fr-FR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c2 </a:t>
            </a:r>
            <a:r>
              <a:rPr lang="fr-FR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fr-FR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 == "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fr-FR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c3 </a:t>
            </a:r>
            <a:r>
              <a:rPr lang="fr-FR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 </a:t>
            </a:r>
            <a:r>
              <a:rPr lang="fr-FR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224391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>
              <a:buClr>
                <a:srgbClr val="2DA2BF"/>
              </a:buClr>
            </a:pPr>
            <a:r>
              <a:rPr lang="pt-BR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CompNum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&amp; </a:t>
            </a:r>
            <a:r>
              <a:rPr lang="pt-BR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CompNum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::operator=( </a:t>
            </a:r>
            <a:r>
              <a:rPr lang="pt-BR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pt-BR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CompNum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pt-BR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rhs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pt-BR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CompNum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pt-BR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pt-BR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this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&amp;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rhs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!=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this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buClr>
                <a:srgbClr val="2DA2BF"/>
              </a:buClr>
            </a:pP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  <a:ea typeface="微軟正黑體" panose="020B0604030504040204" pitchFamily="34" charset="-120"/>
              </a:rPr>
              <a:t>this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ea typeface="微軟正黑體" panose="020B0604030504040204" pitchFamily="34" charset="-120"/>
              </a:rPr>
              <a:t>-&gt;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realPart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rhs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.realPart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  <a:ea typeface="微軟正黑體" panose="020B0604030504040204" pitchFamily="34" charset="-120"/>
              </a:rPr>
              <a:t>this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ea typeface="微軟正黑體" panose="020B0604030504040204" pitchFamily="34" charset="-120"/>
              </a:rPr>
              <a:t>-&gt;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imagPart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rhs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.imagPart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buClr>
                <a:srgbClr val="2DA2BF"/>
              </a:buClr>
            </a:pP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this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 tIns="108000"/>
          <a:lstStyle/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buClr>
                <a:srgbClr val="2DA2BF"/>
              </a:buClr>
            </a:pP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pt-BR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CompNum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c1( 1, 2 ), c2( 3, 4 ), c3( 5, 6 );</a:t>
            </a:r>
          </a:p>
          <a:p>
            <a:pPr lvl="0">
              <a:buClr>
                <a:srgbClr val="2DA2BF"/>
              </a:buClr>
            </a:pPr>
            <a:endParaRPr lang="zh-TW" altLang="en-US" sz="12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c1.</a:t>
            </a:r>
            <a:r>
              <a:rPr lang="en-US" altLang="zh-TW" dirty="0" err="1">
                <a:solidFill>
                  <a:srgbClr val="008080"/>
                </a:solidFill>
                <a:ea typeface="細明體" panose="02020509000000000000" pitchFamily="49" charset="-120"/>
              </a:rPr>
              <a:t>operator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=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c2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, &amp;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c1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 ).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operator=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c3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=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=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c3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8172460" y="908678"/>
            <a:ext cx="360046" cy="360046"/>
          </a:xfrm>
          <a:prstGeom prst="rect">
            <a:avLst/>
          </a:prstGeom>
          <a:ln w="25400" cap="sq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endParaRPr lang="zh-TW" altLang="en-US" sz="1600" dirty="0">
              <a:solidFill>
                <a:prstClr val="black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391977" y="3609023"/>
            <a:ext cx="720000" cy="360046"/>
          </a:xfrm>
          <a:prstGeom prst="rect">
            <a:avLst/>
          </a:prstGeom>
          <a:ln w="25400" cap="sq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5,6</a:t>
            </a:r>
            <a:endParaRPr lang="zh-TW" alt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832161" y="3609023"/>
            <a:ext cx="720000" cy="360046"/>
          </a:xfrm>
          <a:prstGeom prst="rect">
            <a:avLst/>
          </a:prstGeom>
          <a:ln w="25400" cap="sq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3,4</a:t>
            </a:r>
            <a:endParaRPr lang="zh-TW" alt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272345" y="3609023"/>
            <a:ext cx="720000" cy="360046"/>
          </a:xfrm>
          <a:prstGeom prst="rect">
            <a:avLst/>
          </a:prstGeom>
          <a:ln w="25400" cap="sq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5,6</a:t>
            </a:r>
            <a:endParaRPr lang="zh-TW" alt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472115" y="908678"/>
            <a:ext cx="720000" cy="360046"/>
          </a:xfrm>
          <a:prstGeom prst="rect">
            <a:avLst/>
          </a:prstGeom>
          <a:ln w="25400" cap="sq" cmpd="sng"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endParaRPr lang="zh-TW" altLang="en-US" sz="1600" dirty="0">
              <a:solidFill>
                <a:prstClr val="black"/>
              </a:solidFill>
            </a:endParaRPr>
          </a:p>
        </p:txBody>
      </p:sp>
      <p:cxnSp>
        <p:nvCxnSpPr>
          <p:cNvPr id="12" name="直線單箭頭接點 11"/>
          <p:cNvCxnSpPr>
            <a:endCxn id="6" idx="0"/>
          </p:cNvCxnSpPr>
          <p:nvPr/>
        </p:nvCxnSpPr>
        <p:spPr>
          <a:xfrm flipH="1">
            <a:off x="4751977" y="1088701"/>
            <a:ext cx="3600506" cy="2520322"/>
          </a:xfrm>
          <a:prstGeom prst="straightConnector1">
            <a:avLst/>
          </a:prstGeom>
          <a:ln w="19050">
            <a:solidFill>
              <a:srgbClr val="FF0000"/>
            </a:solidFill>
            <a:headEnd type="oval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>
            <a:off x="5832161" y="1088701"/>
            <a:ext cx="1800229" cy="2700345"/>
          </a:xfrm>
          <a:prstGeom prst="straightConnector1">
            <a:avLst/>
          </a:prstGeom>
          <a:ln w="127000" cap="rnd">
            <a:solidFill>
              <a:srgbClr val="003300">
                <a:alpha val="30196"/>
              </a:srgbClr>
            </a:solidFill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3851908" y="5049207"/>
            <a:ext cx="720000" cy="360046"/>
          </a:xfrm>
          <a:prstGeom prst="rect">
            <a:avLst/>
          </a:prstGeom>
          <a:ln w="25400" cap="sq" cmpd="sng"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endParaRPr lang="zh-TW" altLang="en-US" sz="1600" dirty="0">
              <a:solidFill>
                <a:prstClr val="black"/>
              </a:solidFill>
            </a:endParaRPr>
          </a:p>
        </p:txBody>
      </p:sp>
      <p:cxnSp>
        <p:nvCxnSpPr>
          <p:cNvPr id="16" name="直線單箭頭接點 15"/>
          <p:cNvCxnSpPr/>
          <p:nvPr/>
        </p:nvCxnSpPr>
        <p:spPr>
          <a:xfrm flipV="1">
            <a:off x="4211954" y="3789048"/>
            <a:ext cx="540069" cy="1440182"/>
          </a:xfrm>
          <a:prstGeom prst="straightConnector1">
            <a:avLst/>
          </a:prstGeom>
          <a:ln w="127000" cap="rnd">
            <a:solidFill>
              <a:srgbClr val="003300">
                <a:alpha val="30196"/>
              </a:srgbClr>
            </a:solidFill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6372230" y="5049207"/>
            <a:ext cx="720000" cy="360046"/>
          </a:xfrm>
          <a:prstGeom prst="rect">
            <a:avLst/>
          </a:prstGeom>
          <a:ln w="25400" cap="sq" cmpd="sng"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endParaRPr lang="zh-TW" altLang="en-US" sz="1600" dirty="0">
              <a:solidFill>
                <a:prstClr val="black"/>
              </a:solidFill>
            </a:endParaRPr>
          </a:p>
        </p:txBody>
      </p:sp>
      <p:cxnSp>
        <p:nvCxnSpPr>
          <p:cNvPr id="17" name="直線單箭頭接點 16"/>
          <p:cNvCxnSpPr/>
          <p:nvPr/>
        </p:nvCxnSpPr>
        <p:spPr>
          <a:xfrm flipH="1" flipV="1">
            <a:off x="4752023" y="3789046"/>
            <a:ext cx="1980253" cy="1440184"/>
          </a:xfrm>
          <a:prstGeom prst="straightConnector1">
            <a:avLst/>
          </a:prstGeom>
          <a:ln w="127000" cap="rnd">
            <a:solidFill>
              <a:srgbClr val="003300">
                <a:alpha val="30196"/>
              </a:srgbClr>
            </a:solidFill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8565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>
              <a:buClr>
                <a:srgbClr val="2DA2BF"/>
              </a:buClr>
            </a:pPr>
            <a:r>
              <a:rPr lang="pt-BR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CompNum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&amp; </a:t>
            </a:r>
            <a:r>
              <a:rPr lang="pt-BR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CompNum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::operator=( </a:t>
            </a:r>
            <a:r>
              <a:rPr lang="pt-BR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pt-BR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CompNum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pt-BR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rhs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pt-BR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CompNum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pt-BR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pt-BR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this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&amp;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rhs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!=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this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buClr>
                <a:srgbClr val="2DA2BF"/>
              </a:buClr>
            </a:pP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  <a:ea typeface="微軟正黑體" panose="020B0604030504040204" pitchFamily="34" charset="-120"/>
              </a:rPr>
              <a:t>this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ea typeface="微軟正黑體" panose="020B0604030504040204" pitchFamily="34" charset="-120"/>
              </a:rPr>
              <a:t>-&gt;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realPart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rhs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.realPart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  <a:ea typeface="微軟正黑體" panose="020B0604030504040204" pitchFamily="34" charset="-120"/>
              </a:rPr>
              <a:t>this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ea typeface="微軟正黑體" panose="020B0604030504040204" pitchFamily="34" charset="-120"/>
              </a:rPr>
              <a:t>-&gt;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imagPart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rhs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.imagPart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buClr>
                <a:srgbClr val="2DA2BF"/>
              </a:buClr>
            </a:pP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this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 tIns="108000"/>
          <a:lstStyle/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buClr>
                <a:srgbClr val="2DA2BF"/>
              </a:buClr>
            </a:pP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pt-BR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CompNum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c1( 1, 2 ), c2( 3, 4 ), c3( 5, 6 );</a:t>
            </a:r>
          </a:p>
          <a:p>
            <a:pPr lvl="0">
              <a:buClr>
                <a:srgbClr val="2DA2BF"/>
              </a:buClr>
            </a:pPr>
            <a:endParaRPr lang="zh-TW" altLang="en-US" sz="12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c1.</a:t>
            </a:r>
            <a:r>
              <a:rPr lang="en-US" altLang="zh-TW" dirty="0" err="1">
                <a:solidFill>
                  <a:srgbClr val="008080"/>
                </a:solidFill>
                <a:ea typeface="細明體" panose="02020509000000000000" pitchFamily="49" charset="-120"/>
              </a:rPr>
              <a:t>operator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=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c2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, &amp;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c1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 ).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operator=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c3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=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=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c3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391977" y="3609023"/>
            <a:ext cx="720000" cy="360046"/>
          </a:xfrm>
          <a:prstGeom prst="rect">
            <a:avLst/>
          </a:prstGeom>
          <a:ln w="25400" cap="sq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5,6</a:t>
            </a:r>
            <a:endParaRPr lang="zh-TW" alt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832161" y="3609023"/>
            <a:ext cx="720000" cy="360046"/>
          </a:xfrm>
          <a:prstGeom prst="rect">
            <a:avLst/>
          </a:prstGeom>
          <a:ln w="25400" cap="sq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3,4</a:t>
            </a:r>
            <a:endParaRPr lang="zh-TW" alt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272345" y="3609023"/>
            <a:ext cx="720000" cy="360046"/>
          </a:xfrm>
          <a:prstGeom prst="rect">
            <a:avLst/>
          </a:prstGeom>
          <a:ln w="25400" cap="sq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5,6</a:t>
            </a:r>
            <a:endParaRPr lang="zh-TW" alt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851908" y="5049207"/>
            <a:ext cx="720000" cy="360046"/>
          </a:xfrm>
          <a:prstGeom prst="rect">
            <a:avLst/>
          </a:prstGeom>
          <a:ln w="25400" cap="sq" cmpd="sng"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endParaRPr lang="zh-TW" altLang="en-US" sz="1600" dirty="0">
              <a:solidFill>
                <a:prstClr val="black"/>
              </a:solidFill>
            </a:endParaRPr>
          </a:p>
        </p:txBody>
      </p:sp>
      <p:cxnSp>
        <p:nvCxnSpPr>
          <p:cNvPr id="16" name="直線單箭頭接點 15"/>
          <p:cNvCxnSpPr/>
          <p:nvPr/>
        </p:nvCxnSpPr>
        <p:spPr>
          <a:xfrm flipV="1">
            <a:off x="4211954" y="3789049"/>
            <a:ext cx="540069" cy="1440181"/>
          </a:xfrm>
          <a:prstGeom prst="straightConnector1">
            <a:avLst/>
          </a:prstGeom>
          <a:ln w="127000" cap="rnd">
            <a:solidFill>
              <a:srgbClr val="003300">
                <a:alpha val="30196"/>
              </a:srgbClr>
            </a:solidFill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6372230" y="5049207"/>
            <a:ext cx="720000" cy="360046"/>
          </a:xfrm>
          <a:prstGeom prst="rect">
            <a:avLst/>
          </a:prstGeom>
          <a:ln w="25400" cap="sq" cmpd="sng"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endParaRPr lang="zh-TW" altLang="en-US" sz="1600" dirty="0">
              <a:solidFill>
                <a:prstClr val="black"/>
              </a:solidFill>
            </a:endParaRPr>
          </a:p>
        </p:txBody>
      </p:sp>
      <p:cxnSp>
        <p:nvCxnSpPr>
          <p:cNvPr id="17" name="直線單箭頭接點 16"/>
          <p:cNvCxnSpPr/>
          <p:nvPr/>
        </p:nvCxnSpPr>
        <p:spPr>
          <a:xfrm flipH="1" flipV="1">
            <a:off x="4752023" y="3789046"/>
            <a:ext cx="1980253" cy="1440184"/>
          </a:xfrm>
          <a:prstGeom prst="straightConnector1">
            <a:avLst/>
          </a:prstGeom>
          <a:ln w="127000" cap="rnd">
            <a:solidFill>
              <a:srgbClr val="003300">
                <a:alpha val="30196"/>
              </a:srgbClr>
            </a:solidFill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892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6598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>
              <a:buClr>
                <a:srgbClr val="2DA2BF"/>
              </a:buClr>
            </a:pPr>
            <a:r>
              <a:rPr lang="pt-BR" altLang="zh-TW" dirty="0" smtClean="0">
                <a:solidFill>
                  <a:srgbClr val="2B91AF"/>
                </a:solidFill>
                <a:ea typeface="細明體" panose="02020509000000000000" pitchFamily="49" charset="-120"/>
              </a:rPr>
              <a:t>CompNum</a:t>
            </a:r>
            <a:r>
              <a:rPr lang="pt-BR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pt-BR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CompNum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::operator=( </a:t>
            </a:r>
            <a:r>
              <a:rPr lang="pt-BR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pt-BR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CompNum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pt-BR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rhs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pt-BR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CompNum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pt-BR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pt-BR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this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&amp;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rhs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!=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this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buClr>
                <a:srgbClr val="2DA2BF"/>
              </a:buClr>
            </a:pP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  <a:ea typeface="微軟正黑體" panose="020B0604030504040204" pitchFamily="34" charset="-120"/>
              </a:rPr>
              <a:t>this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ea typeface="微軟正黑體" panose="020B0604030504040204" pitchFamily="34" charset="-120"/>
              </a:rPr>
              <a:t>-&gt;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realPart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rhs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.realPart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  <a:ea typeface="微軟正黑體" panose="020B0604030504040204" pitchFamily="34" charset="-120"/>
              </a:rPr>
              <a:t>this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ea typeface="微軟正黑體" panose="020B0604030504040204" pitchFamily="34" charset="-120"/>
              </a:rPr>
              <a:t>-&gt;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imagPart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rhs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.imagPart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buClr>
                <a:srgbClr val="2DA2BF"/>
              </a:buClr>
            </a:pP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this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 tIns="108000"/>
          <a:lstStyle/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buClr>
                <a:srgbClr val="2DA2BF"/>
              </a:buClr>
            </a:pP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pt-BR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CompNum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c1( 1, 2 ), c2( 3, 4 ), c3( 5, 6 );</a:t>
            </a:r>
          </a:p>
          <a:p>
            <a:pPr lvl="0">
              <a:buClr>
                <a:srgbClr val="2DA2BF"/>
              </a:buClr>
            </a:pPr>
            <a:endParaRPr lang="zh-TW" altLang="en-US" sz="12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c1.</a:t>
            </a:r>
            <a:r>
              <a:rPr lang="en-US" altLang="zh-TW" dirty="0" err="1">
                <a:solidFill>
                  <a:srgbClr val="008080"/>
                </a:solidFill>
                <a:ea typeface="細明體" panose="02020509000000000000" pitchFamily="49" charset="-120"/>
              </a:rPr>
              <a:t>operator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=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c2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, &amp;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c1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 ).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operator=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c3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=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=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c3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391977" y="3609023"/>
            <a:ext cx="720000" cy="360046"/>
          </a:xfrm>
          <a:prstGeom prst="rect">
            <a:avLst/>
          </a:prstGeom>
          <a:ln w="25400" cap="sq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1,2</a:t>
            </a:r>
            <a:endParaRPr lang="zh-TW" alt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832161" y="3609023"/>
            <a:ext cx="720000" cy="360046"/>
          </a:xfrm>
          <a:prstGeom prst="rect">
            <a:avLst/>
          </a:prstGeom>
          <a:ln w="25400" cap="sq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3,4</a:t>
            </a:r>
            <a:endParaRPr lang="zh-TW" alt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272345" y="3609023"/>
            <a:ext cx="720000" cy="360046"/>
          </a:xfrm>
          <a:prstGeom prst="rect">
            <a:avLst/>
          </a:prstGeom>
          <a:ln w="25400" cap="sq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5,6</a:t>
            </a:r>
            <a:endParaRPr lang="zh-TW" alt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851908" y="5049207"/>
            <a:ext cx="720000" cy="360046"/>
          </a:xfrm>
          <a:prstGeom prst="rect">
            <a:avLst/>
          </a:prstGeom>
          <a:ln w="25400" cap="sq" cmpd="sng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552253" y="5049207"/>
            <a:ext cx="720000" cy="360046"/>
          </a:xfrm>
          <a:prstGeom prst="rect">
            <a:avLst/>
          </a:prstGeom>
          <a:ln w="25400" cap="sq" cmpd="sng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887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>
              <a:buClr>
                <a:srgbClr val="2DA2BF"/>
              </a:buClr>
            </a:pPr>
            <a:r>
              <a:rPr lang="pt-BR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CompNum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pt-BR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CompNum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::operator=( </a:t>
            </a:r>
            <a:r>
              <a:rPr lang="pt-BR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pt-BR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CompNum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pt-BR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rhs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pt-BR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CompNum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pt-BR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pt-BR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this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&amp;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rhs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!=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this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buClr>
                <a:srgbClr val="2DA2BF"/>
              </a:buClr>
            </a:pP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  <a:ea typeface="微軟正黑體" panose="020B0604030504040204" pitchFamily="34" charset="-120"/>
              </a:rPr>
              <a:t>this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ea typeface="微軟正黑體" panose="020B0604030504040204" pitchFamily="34" charset="-120"/>
              </a:rPr>
              <a:t>-&gt;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realPart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rhs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.realPart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  <a:ea typeface="微軟正黑體" panose="020B0604030504040204" pitchFamily="34" charset="-120"/>
              </a:rPr>
              <a:t>this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ea typeface="微軟正黑體" panose="020B0604030504040204" pitchFamily="34" charset="-120"/>
              </a:rPr>
              <a:t>-&gt;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imagPart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rhs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.imagPart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buClr>
                <a:srgbClr val="2DA2BF"/>
              </a:buClr>
            </a:pP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this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 tIns="108000"/>
          <a:lstStyle/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buClr>
                <a:srgbClr val="2DA2BF"/>
              </a:buClr>
            </a:pP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pt-BR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CompNum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c1( 1, 2 ), c2( 3, 4 ), c3( 5, 6 );</a:t>
            </a:r>
          </a:p>
          <a:p>
            <a:pPr lvl="0">
              <a:buClr>
                <a:srgbClr val="2DA2BF"/>
              </a:buClr>
            </a:pPr>
            <a:endParaRPr lang="zh-TW" altLang="en-US" sz="12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c1.</a:t>
            </a:r>
            <a:r>
              <a:rPr lang="en-US" altLang="zh-TW" dirty="0" err="1">
                <a:solidFill>
                  <a:srgbClr val="008080"/>
                </a:solidFill>
                <a:ea typeface="細明體" panose="02020509000000000000" pitchFamily="49" charset="-120"/>
              </a:rPr>
              <a:t>operator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=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c2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, &amp;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).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operator=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c3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=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=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c3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391977" y="3609023"/>
            <a:ext cx="720000" cy="360046"/>
          </a:xfrm>
          <a:prstGeom prst="rect">
            <a:avLst/>
          </a:prstGeom>
          <a:ln w="25400" cap="sq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1,2</a:t>
            </a:r>
            <a:endParaRPr lang="zh-TW" alt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832161" y="3609023"/>
            <a:ext cx="720000" cy="360046"/>
          </a:xfrm>
          <a:prstGeom prst="rect">
            <a:avLst/>
          </a:prstGeom>
          <a:ln w="25400" cap="sq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3,4</a:t>
            </a:r>
            <a:endParaRPr lang="zh-TW" alt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272345" y="3609023"/>
            <a:ext cx="720000" cy="360046"/>
          </a:xfrm>
          <a:prstGeom prst="rect">
            <a:avLst/>
          </a:prstGeom>
          <a:ln w="25400" cap="sq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5,6</a:t>
            </a:r>
            <a:endParaRPr lang="zh-TW" alt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851908" y="5049207"/>
            <a:ext cx="720000" cy="360046"/>
          </a:xfrm>
          <a:prstGeom prst="rect">
            <a:avLst/>
          </a:prstGeom>
          <a:ln w="25400" cap="sq" cmpd="sng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552253" y="5049207"/>
            <a:ext cx="720000" cy="360046"/>
          </a:xfrm>
          <a:prstGeom prst="rect">
            <a:avLst/>
          </a:prstGeom>
          <a:ln w="25400" cap="sq" cmpd="sng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172460" y="908678"/>
            <a:ext cx="360046" cy="360046"/>
          </a:xfrm>
          <a:prstGeom prst="rect">
            <a:avLst/>
          </a:prstGeom>
          <a:ln w="25400" cap="sq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endParaRPr lang="zh-TW" altLang="en-US" sz="1600" dirty="0">
              <a:solidFill>
                <a:prstClr val="black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472115" y="908678"/>
            <a:ext cx="720000" cy="360046"/>
          </a:xfrm>
          <a:prstGeom prst="rect">
            <a:avLst/>
          </a:prstGeom>
          <a:ln w="25400" cap="sq" cmpd="sng"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endParaRPr lang="zh-TW" altLang="en-US" sz="1600" dirty="0">
              <a:solidFill>
                <a:prstClr val="black"/>
              </a:solidFill>
            </a:endParaRPr>
          </a:p>
        </p:txBody>
      </p:sp>
      <p:cxnSp>
        <p:nvCxnSpPr>
          <p:cNvPr id="13" name="直線單箭頭接點 12"/>
          <p:cNvCxnSpPr/>
          <p:nvPr/>
        </p:nvCxnSpPr>
        <p:spPr>
          <a:xfrm>
            <a:off x="5832163" y="1088701"/>
            <a:ext cx="360044" cy="2700345"/>
          </a:xfrm>
          <a:prstGeom prst="straightConnector1">
            <a:avLst/>
          </a:prstGeom>
          <a:ln w="127000" cap="rnd">
            <a:solidFill>
              <a:srgbClr val="003300">
                <a:alpha val="30196"/>
              </a:srgbClr>
            </a:solidFill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>
            <a:endCxn id="6" idx="0"/>
          </p:cNvCxnSpPr>
          <p:nvPr/>
        </p:nvCxnSpPr>
        <p:spPr>
          <a:xfrm flipH="1">
            <a:off x="4751977" y="1088701"/>
            <a:ext cx="3600506" cy="2520322"/>
          </a:xfrm>
          <a:prstGeom prst="straightConnector1">
            <a:avLst/>
          </a:prstGeom>
          <a:ln w="19050">
            <a:solidFill>
              <a:srgbClr val="FF0000"/>
            </a:solidFill>
            <a:headEnd type="oval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515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>
              <a:buClr>
                <a:srgbClr val="2DA2BF"/>
              </a:buClr>
            </a:pPr>
            <a:r>
              <a:rPr lang="pt-BR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CompNum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pt-BR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CompNum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::operator=( </a:t>
            </a:r>
            <a:r>
              <a:rPr lang="pt-BR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pt-BR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CompNum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pt-BR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rhs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pt-BR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CompNum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pt-BR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pt-BR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this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&amp;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rhs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!=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this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buClr>
                <a:srgbClr val="2DA2BF"/>
              </a:buClr>
            </a:pP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  <a:ea typeface="微軟正黑體" panose="020B0604030504040204" pitchFamily="34" charset="-120"/>
              </a:rPr>
              <a:t>this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ea typeface="微軟正黑體" panose="020B0604030504040204" pitchFamily="34" charset="-120"/>
              </a:rPr>
              <a:t>-&gt;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realPart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rhs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.realPart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  <a:ea typeface="微軟正黑體" panose="020B0604030504040204" pitchFamily="34" charset="-120"/>
              </a:rPr>
              <a:t>this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ea typeface="微軟正黑體" panose="020B0604030504040204" pitchFamily="34" charset="-120"/>
              </a:rPr>
              <a:t>-&gt;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imagPart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rhs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.imagPart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buClr>
                <a:srgbClr val="2DA2BF"/>
              </a:buClr>
            </a:pP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this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 tIns="108000"/>
          <a:lstStyle/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buClr>
                <a:srgbClr val="2DA2BF"/>
              </a:buClr>
            </a:pP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pt-BR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CompNum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c1( 1, 2 ), c2( 3, 4 ), c3( 5, 6 );</a:t>
            </a:r>
          </a:p>
          <a:p>
            <a:pPr lvl="0">
              <a:buClr>
                <a:srgbClr val="2DA2BF"/>
              </a:buClr>
            </a:pPr>
            <a:endParaRPr lang="zh-TW" altLang="en-US" sz="12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c1.</a:t>
            </a:r>
            <a:r>
              <a:rPr lang="en-US" altLang="zh-TW" dirty="0" err="1">
                <a:solidFill>
                  <a:srgbClr val="008080"/>
                </a:solidFill>
                <a:ea typeface="細明體" panose="02020509000000000000" pitchFamily="49" charset="-120"/>
              </a:rPr>
              <a:t>operator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=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c2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, &amp;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).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operator=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c3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=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=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c3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391977" y="3609023"/>
            <a:ext cx="720000" cy="360046"/>
          </a:xfrm>
          <a:prstGeom prst="rect">
            <a:avLst/>
          </a:prstGeom>
          <a:ln w="25400" cap="sq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3,4</a:t>
            </a:r>
            <a:endParaRPr lang="zh-TW" alt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832161" y="3609023"/>
            <a:ext cx="720000" cy="360046"/>
          </a:xfrm>
          <a:prstGeom prst="rect">
            <a:avLst/>
          </a:prstGeom>
          <a:ln w="25400" cap="sq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3,4</a:t>
            </a:r>
            <a:endParaRPr lang="zh-TW" alt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272345" y="3609023"/>
            <a:ext cx="720000" cy="360046"/>
          </a:xfrm>
          <a:prstGeom prst="rect">
            <a:avLst/>
          </a:prstGeom>
          <a:ln w="25400" cap="sq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5,6</a:t>
            </a:r>
            <a:endParaRPr lang="zh-TW" alt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851908" y="5049207"/>
            <a:ext cx="720000" cy="360046"/>
          </a:xfrm>
          <a:prstGeom prst="rect">
            <a:avLst/>
          </a:prstGeom>
          <a:ln w="25400" cap="sq" cmpd="sng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552253" y="5049207"/>
            <a:ext cx="720000" cy="360046"/>
          </a:xfrm>
          <a:prstGeom prst="rect">
            <a:avLst/>
          </a:prstGeom>
          <a:ln w="25400" cap="sq" cmpd="sng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172460" y="908678"/>
            <a:ext cx="360046" cy="360046"/>
          </a:xfrm>
          <a:prstGeom prst="rect">
            <a:avLst/>
          </a:prstGeom>
          <a:ln w="25400" cap="sq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endParaRPr lang="zh-TW" altLang="en-US" sz="1600" dirty="0">
              <a:solidFill>
                <a:prstClr val="black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472115" y="908678"/>
            <a:ext cx="720000" cy="360046"/>
          </a:xfrm>
          <a:prstGeom prst="rect">
            <a:avLst/>
          </a:prstGeom>
          <a:ln w="25400" cap="sq" cmpd="sng"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endParaRPr lang="zh-TW" altLang="en-US" sz="1600" dirty="0">
              <a:solidFill>
                <a:prstClr val="black"/>
              </a:solidFill>
            </a:endParaRPr>
          </a:p>
        </p:txBody>
      </p:sp>
      <p:cxnSp>
        <p:nvCxnSpPr>
          <p:cNvPr id="13" name="直線單箭頭接點 12"/>
          <p:cNvCxnSpPr/>
          <p:nvPr/>
        </p:nvCxnSpPr>
        <p:spPr>
          <a:xfrm>
            <a:off x="5832163" y="1088701"/>
            <a:ext cx="360044" cy="2700345"/>
          </a:xfrm>
          <a:prstGeom prst="straightConnector1">
            <a:avLst/>
          </a:prstGeom>
          <a:ln w="127000" cap="rnd">
            <a:solidFill>
              <a:srgbClr val="003300">
                <a:alpha val="30196"/>
              </a:srgbClr>
            </a:solidFill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>
            <a:endCxn id="6" idx="0"/>
          </p:cNvCxnSpPr>
          <p:nvPr/>
        </p:nvCxnSpPr>
        <p:spPr>
          <a:xfrm flipH="1">
            <a:off x="4751977" y="1088701"/>
            <a:ext cx="3600506" cy="2520322"/>
          </a:xfrm>
          <a:prstGeom prst="straightConnector1">
            <a:avLst/>
          </a:prstGeom>
          <a:ln w="19050">
            <a:solidFill>
              <a:srgbClr val="FF0000"/>
            </a:solidFill>
            <a:headEnd type="oval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4391977" y="3609023"/>
            <a:ext cx="720000" cy="360046"/>
          </a:xfrm>
          <a:prstGeom prst="rect">
            <a:avLst/>
          </a:prstGeom>
          <a:noFill/>
          <a:ln w="25400" cap="sq" cmpd="sng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3,4</a:t>
            </a:r>
            <a:endParaRPr lang="zh-TW" alt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0837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4.81481E-6 L -0.05903 0.2101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51" y="105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>
              <a:buClr>
                <a:srgbClr val="2DA2BF"/>
              </a:buClr>
            </a:pPr>
            <a:r>
              <a:rPr lang="pt-BR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CompNum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pt-BR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CompNum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::operator=( </a:t>
            </a:r>
            <a:r>
              <a:rPr lang="pt-BR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pt-BR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CompNum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pt-BR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rhs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pt-BR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CompNum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pt-BR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pt-BR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this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&amp;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rhs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!=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this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buClr>
                <a:srgbClr val="2DA2BF"/>
              </a:buClr>
            </a:pP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  <a:ea typeface="微軟正黑體" panose="020B0604030504040204" pitchFamily="34" charset="-120"/>
              </a:rPr>
              <a:t>this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ea typeface="微軟正黑體" panose="020B0604030504040204" pitchFamily="34" charset="-120"/>
              </a:rPr>
              <a:t>-&gt;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realPart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rhs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.realPart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  <a:ea typeface="微軟正黑體" panose="020B0604030504040204" pitchFamily="34" charset="-120"/>
              </a:rPr>
              <a:t>this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ea typeface="微軟正黑體" panose="020B0604030504040204" pitchFamily="34" charset="-120"/>
              </a:rPr>
              <a:t>-&gt;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imagPart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rhs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.imagPart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buClr>
                <a:srgbClr val="2DA2BF"/>
              </a:buClr>
            </a:pP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this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 tIns="108000"/>
          <a:lstStyle/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buClr>
                <a:srgbClr val="2DA2BF"/>
              </a:buClr>
            </a:pP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pt-BR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CompNum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c1( 1, 2 ), c2( 3, 4 ), c3( 5, 6 );</a:t>
            </a:r>
          </a:p>
          <a:p>
            <a:pPr lvl="0">
              <a:buClr>
                <a:srgbClr val="2DA2BF"/>
              </a:buClr>
            </a:pPr>
            <a:endParaRPr lang="zh-TW" altLang="en-US" sz="12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c1.</a:t>
            </a:r>
            <a:r>
              <a:rPr lang="en-US" altLang="zh-TW" dirty="0" err="1">
                <a:solidFill>
                  <a:srgbClr val="008080"/>
                </a:solidFill>
                <a:ea typeface="細明體" panose="02020509000000000000" pitchFamily="49" charset="-120"/>
              </a:rPr>
              <a:t>operator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=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c2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, &amp;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).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operator=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c3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=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=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c3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391977" y="3609023"/>
            <a:ext cx="720000" cy="360046"/>
          </a:xfrm>
          <a:prstGeom prst="rect">
            <a:avLst/>
          </a:prstGeom>
          <a:ln w="25400" cap="sq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3,4</a:t>
            </a:r>
            <a:endParaRPr lang="zh-TW" alt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832161" y="3609023"/>
            <a:ext cx="720000" cy="360046"/>
          </a:xfrm>
          <a:prstGeom prst="rect">
            <a:avLst/>
          </a:prstGeom>
          <a:ln w="25400" cap="sq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3,4</a:t>
            </a:r>
            <a:endParaRPr lang="zh-TW" alt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272345" y="3609023"/>
            <a:ext cx="720000" cy="360046"/>
          </a:xfrm>
          <a:prstGeom prst="rect">
            <a:avLst/>
          </a:prstGeom>
          <a:ln w="25400" cap="sq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5,6</a:t>
            </a:r>
            <a:endParaRPr lang="zh-TW" alt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851908" y="5049207"/>
            <a:ext cx="720000" cy="360046"/>
          </a:xfrm>
          <a:prstGeom prst="rect">
            <a:avLst/>
          </a:prstGeom>
          <a:ln w="25400" cap="sq" cmpd="sng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3,4</a:t>
            </a:r>
            <a:endParaRPr lang="zh-TW" alt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552253" y="5049207"/>
            <a:ext cx="720000" cy="360046"/>
          </a:xfrm>
          <a:prstGeom prst="rect">
            <a:avLst/>
          </a:prstGeom>
          <a:ln w="25400" cap="sq" cmpd="sng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1342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>
              <a:buClr>
                <a:srgbClr val="2DA2BF"/>
              </a:buClr>
            </a:pPr>
            <a:r>
              <a:rPr lang="pt-BR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CompNum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pt-BR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CompNum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::operator=( </a:t>
            </a:r>
            <a:r>
              <a:rPr lang="pt-BR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pt-BR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CompNum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pt-BR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rhs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pt-BR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CompNum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pt-BR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pt-BR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this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&amp;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rhs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!=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this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buClr>
                <a:srgbClr val="2DA2BF"/>
              </a:buClr>
            </a:pP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  <a:ea typeface="微軟正黑體" panose="020B0604030504040204" pitchFamily="34" charset="-120"/>
              </a:rPr>
              <a:t>this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ea typeface="微軟正黑體" panose="020B0604030504040204" pitchFamily="34" charset="-120"/>
              </a:rPr>
              <a:t>-&gt;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realPart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rhs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.realPart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  <a:ea typeface="微軟正黑體" panose="020B0604030504040204" pitchFamily="34" charset="-120"/>
              </a:rPr>
              <a:t>this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ea typeface="微軟正黑體" panose="020B0604030504040204" pitchFamily="34" charset="-120"/>
              </a:rPr>
              <a:t>-&gt;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imagPart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rhs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.imagPart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buClr>
                <a:srgbClr val="2DA2BF"/>
              </a:buClr>
            </a:pP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this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 tIns="108000"/>
          <a:lstStyle/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buClr>
                <a:srgbClr val="2DA2BF"/>
              </a:buClr>
            </a:pP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pt-BR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CompNum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c1( 1, 2 ), c2( 3, 4 ), c3( 5, 6 );</a:t>
            </a:r>
          </a:p>
          <a:p>
            <a:pPr lvl="0">
              <a:buClr>
                <a:srgbClr val="2DA2BF"/>
              </a:buClr>
            </a:pPr>
            <a:endParaRPr lang="zh-TW" altLang="en-US" sz="12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c1.</a:t>
            </a:r>
            <a:r>
              <a:rPr lang="en-US" altLang="zh-TW" dirty="0" err="1">
                <a:solidFill>
                  <a:srgbClr val="008080"/>
                </a:solidFill>
                <a:ea typeface="細明體" panose="02020509000000000000" pitchFamily="49" charset="-120"/>
              </a:rPr>
              <a:t>operator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=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c2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, &amp;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).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operator=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c3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=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=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c3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391977" y="3609023"/>
            <a:ext cx="720000" cy="360046"/>
          </a:xfrm>
          <a:prstGeom prst="rect">
            <a:avLst/>
          </a:prstGeom>
          <a:ln w="25400" cap="sq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3,4</a:t>
            </a:r>
            <a:endParaRPr lang="zh-TW" alt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832161" y="3609023"/>
            <a:ext cx="720000" cy="360046"/>
          </a:xfrm>
          <a:prstGeom prst="rect">
            <a:avLst/>
          </a:prstGeom>
          <a:ln w="25400" cap="sq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3,4</a:t>
            </a:r>
            <a:endParaRPr lang="zh-TW" alt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272345" y="3609023"/>
            <a:ext cx="720000" cy="360046"/>
          </a:xfrm>
          <a:prstGeom prst="rect">
            <a:avLst/>
          </a:prstGeom>
          <a:ln w="25400" cap="sq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5,6</a:t>
            </a:r>
            <a:endParaRPr lang="zh-TW" alt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851908" y="5049207"/>
            <a:ext cx="720000" cy="360046"/>
          </a:xfrm>
          <a:prstGeom prst="rect">
            <a:avLst/>
          </a:prstGeom>
          <a:ln w="25400" cap="sq" cmpd="sng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3,4</a:t>
            </a:r>
            <a:endParaRPr lang="zh-TW" alt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552253" y="5049207"/>
            <a:ext cx="720000" cy="360046"/>
          </a:xfrm>
          <a:prstGeom prst="rect">
            <a:avLst/>
          </a:prstGeom>
          <a:ln w="25400" cap="sq" cmpd="sng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172460" y="908678"/>
            <a:ext cx="360046" cy="360046"/>
          </a:xfrm>
          <a:prstGeom prst="rect">
            <a:avLst/>
          </a:prstGeom>
          <a:ln w="25400" cap="sq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endParaRPr lang="zh-TW" altLang="en-US" sz="1600" dirty="0">
              <a:solidFill>
                <a:prstClr val="black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472115" y="908678"/>
            <a:ext cx="720000" cy="360046"/>
          </a:xfrm>
          <a:prstGeom prst="rect">
            <a:avLst/>
          </a:prstGeom>
          <a:ln w="25400" cap="sq" cmpd="sng"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endParaRPr lang="zh-TW" altLang="en-US" sz="1600" dirty="0">
              <a:solidFill>
                <a:prstClr val="black"/>
              </a:solidFill>
            </a:endParaRPr>
          </a:p>
        </p:txBody>
      </p:sp>
      <p:cxnSp>
        <p:nvCxnSpPr>
          <p:cNvPr id="13" name="直線單箭頭接點 12"/>
          <p:cNvCxnSpPr/>
          <p:nvPr/>
        </p:nvCxnSpPr>
        <p:spPr>
          <a:xfrm>
            <a:off x="5832163" y="1088701"/>
            <a:ext cx="1800228" cy="2700345"/>
          </a:xfrm>
          <a:prstGeom prst="straightConnector1">
            <a:avLst/>
          </a:prstGeom>
          <a:ln w="127000" cap="rnd">
            <a:solidFill>
              <a:srgbClr val="003300">
                <a:alpha val="30196"/>
              </a:srgbClr>
            </a:solidFill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>
            <a:endCxn id="9" idx="0"/>
          </p:cNvCxnSpPr>
          <p:nvPr/>
        </p:nvCxnSpPr>
        <p:spPr>
          <a:xfrm flipH="1">
            <a:off x="4211908" y="1088701"/>
            <a:ext cx="4140576" cy="3960506"/>
          </a:xfrm>
          <a:prstGeom prst="straightConnector1">
            <a:avLst/>
          </a:prstGeom>
          <a:ln w="19050">
            <a:solidFill>
              <a:srgbClr val="FF0000"/>
            </a:solidFill>
            <a:headEnd type="oval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4371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>
              <a:buClr>
                <a:srgbClr val="2DA2BF"/>
              </a:buClr>
            </a:pPr>
            <a:r>
              <a:rPr lang="pt-BR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CompNum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pt-BR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CompNum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::operator=( </a:t>
            </a:r>
            <a:r>
              <a:rPr lang="pt-BR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pt-BR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CompNum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pt-BR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rhs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pt-BR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CompNum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pt-BR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pt-BR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this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&amp;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rhs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!=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this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buClr>
                <a:srgbClr val="2DA2BF"/>
              </a:buClr>
            </a:pP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  <a:ea typeface="微軟正黑體" panose="020B0604030504040204" pitchFamily="34" charset="-120"/>
              </a:rPr>
              <a:t>this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ea typeface="微軟正黑體" panose="020B0604030504040204" pitchFamily="34" charset="-120"/>
              </a:rPr>
              <a:t>-&gt;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realPart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rhs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.realPart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  <a:ea typeface="微軟正黑體" panose="020B0604030504040204" pitchFamily="34" charset="-120"/>
              </a:rPr>
              <a:t>this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ea typeface="微軟正黑體" panose="020B0604030504040204" pitchFamily="34" charset="-120"/>
              </a:rPr>
              <a:t>-&gt;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imagPart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rhs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.imagPart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buClr>
                <a:srgbClr val="2DA2BF"/>
              </a:buClr>
            </a:pP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this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 tIns="108000"/>
          <a:lstStyle/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buClr>
                <a:srgbClr val="2DA2BF"/>
              </a:buClr>
            </a:pP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pt-BR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CompNum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c1( 1, 2 ), c2( 3, 4 ), c3( 5, 6 );</a:t>
            </a:r>
          </a:p>
          <a:p>
            <a:pPr lvl="0">
              <a:buClr>
                <a:srgbClr val="2DA2BF"/>
              </a:buClr>
            </a:pPr>
            <a:endParaRPr lang="zh-TW" altLang="en-US" sz="12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c1.</a:t>
            </a:r>
            <a:r>
              <a:rPr lang="en-US" altLang="zh-TW" dirty="0" err="1">
                <a:solidFill>
                  <a:srgbClr val="008080"/>
                </a:solidFill>
                <a:ea typeface="細明體" panose="02020509000000000000" pitchFamily="49" charset="-120"/>
              </a:rPr>
              <a:t>operator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=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c2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, &amp;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).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operator=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c3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=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=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c3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391977" y="3609023"/>
            <a:ext cx="720000" cy="360046"/>
          </a:xfrm>
          <a:prstGeom prst="rect">
            <a:avLst/>
          </a:prstGeom>
          <a:ln w="25400" cap="sq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3,4</a:t>
            </a:r>
            <a:endParaRPr lang="zh-TW" alt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832161" y="3609023"/>
            <a:ext cx="720000" cy="360046"/>
          </a:xfrm>
          <a:prstGeom prst="rect">
            <a:avLst/>
          </a:prstGeom>
          <a:ln w="25400" cap="sq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3,4</a:t>
            </a:r>
            <a:endParaRPr lang="zh-TW" alt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272345" y="3609023"/>
            <a:ext cx="720000" cy="360046"/>
          </a:xfrm>
          <a:prstGeom prst="rect">
            <a:avLst/>
          </a:prstGeom>
          <a:ln w="25400" cap="sq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5,6</a:t>
            </a:r>
            <a:endParaRPr lang="zh-TW" alt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851908" y="5049207"/>
            <a:ext cx="720000" cy="360046"/>
          </a:xfrm>
          <a:prstGeom prst="rect">
            <a:avLst/>
          </a:prstGeom>
          <a:ln w="25400" cap="sq" cmpd="sng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5,6</a:t>
            </a:r>
            <a:endParaRPr lang="zh-TW" alt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552253" y="5049207"/>
            <a:ext cx="720000" cy="360046"/>
          </a:xfrm>
          <a:prstGeom prst="rect">
            <a:avLst/>
          </a:prstGeom>
          <a:ln w="25400" cap="sq" cmpd="sng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172460" y="908678"/>
            <a:ext cx="360046" cy="360046"/>
          </a:xfrm>
          <a:prstGeom prst="rect">
            <a:avLst/>
          </a:prstGeom>
          <a:ln w="25400" cap="sq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endParaRPr lang="zh-TW" altLang="en-US" sz="1600" dirty="0">
              <a:solidFill>
                <a:prstClr val="black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472115" y="908678"/>
            <a:ext cx="720000" cy="360046"/>
          </a:xfrm>
          <a:prstGeom prst="rect">
            <a:avLst/>
          </a:prstGeom>
          <a:ln w="25400" cap="sq" cmpd="sng"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endParaRPr lang="zh-TW" altLang="en-US" sz="1600" dirty="0">
              <a:solidFill>
                <a:prstClr val="black"/>
              </a:solidFill>
            </a:endParaRPr>
          </a:p>
        </p:txBody>
      </p:sp>
      <p:cxnSp>
        <p:nvCxnSpPr>
          <p:cNvPr id="13" name="直線單箭頭接點 12"/>
          <p:cNvCxnSpPr/>
          <p:nvPr/>
        </p:nvCxnSpPr>
        <p:spPr>
          <a:xfrm>
            <a:off x="5832163" y="1088701"/>
            <a:ext cx="1800228" cy="2700345"/>
          </a:xfrm>
          <a:prstGeom prst="straightConnector1">
            <a:avLst/>
          </a:prstGeom>
          <a:ln w="127000" cap="rnd">
            <a:solidFill>
              <a:srgbClr val="003300">
                <a:alpha val="30196"/>
              </a:srgbClr>
            </a:solidFill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>
            <a:endCxn id="9" idx="0"/>
          </p:cNvCxnSpPr>
          <p:nvPr/>
        </p:nvCxnSpPr>
        <p:spPr>
          <a:xfrm flipH="1">
            <a:off x="4211908" y="1088701"/>
            <a:ext cx="4140576" cy="3960506"/>
          </a:xfrm>
          <a:prstGeom prst="straightConnector1">
            <a:avLst/>
          </a:prstGeom>
          <a:ln w="19050">
            <a:solidFill>
              <a:srgbClr val="FF0000"/>
            </a:solidFill>
            <a:headEnd type="oval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3851908" y="5049207"/>
            <a:ext cx="720000" cy="360046"/>
          </a:xfrm>
          <a:prstGeom prst="rect">
            <a:avLst/>
          </a:prstGeom>
          <a:noFill/>
          <a:ln w="25400" cap="sq" cmpd="sng">
            <a:noFill/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5,6</a:t>
            </a:r>
            <a:endParaRPr lang="zh-TW" alt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3491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0 L 0.29531 0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75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3976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>
          <a:xfrm>
            <a:off x="251460" y="368609"/>
            <a:ext cx="8641080" cy="6120782"/>
          </a:xfrm>
        </p:spPr>
        <p:txBody>
          <a:bodyPr/>
          <a:lstStyle/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class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CompNum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public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</a:t>
            </a:r>
          </a:p>
          <a:p>
            <a:pPr lvl="0">
              <a:buClr>
                <a:srgbClr val="2DA2BF"/>
              </a:buClr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CompNum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add(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CompNum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op2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addition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CompNum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subtract(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CompNum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op2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subtraction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CompNum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multiply(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CompNum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op2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multiplication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bool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equal(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CompNum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rhs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print()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private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double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realPart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real part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double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imagPart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imaginary part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};</a:t>
            </a:r>
            <a:endParaRPr lang="zh-TW" altLang="en-US" dirty="0">
              <a:solidFill>
                <a:prstClr val="black"/>
              </a:solidFill>
            </a:endParaRPr>
          </a:p>
          <a:p>
            <a:endParaRPr lang="en-US" altLang="zh-TW" dirty="0" smtClean="0">
              <a:solidFill>
                <a:srgbClr val="0000FF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class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CompNum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pt-BR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   friend</a:t>
            </a:r>
            <a:r>
              <a:rPr lang="pt-BR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pt-BR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ostream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pt-BR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operator&lt;&lt;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pt-BR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ostream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pt-BR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os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pt-BR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pt-BR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CompNum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pt-BR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compNum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public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CompNum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operator+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CompNum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op2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addition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CompNum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operator-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CompNum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op2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subtraction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CompNum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operator*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CompNum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op2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multiplication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bool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operator==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CompNum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rhs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private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double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realPart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real part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double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imagPart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imaginary part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72768393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class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friend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ostream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operator&lt;&lt;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ostream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output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,</a:t>
            </a: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zh-TW" altLang="en-US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                      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public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10 );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constructor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integerToCopy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~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</a:t>
            </a:r>
            <a:r>
              <a:rPr lang="en-US" altLang="zh-TW" dirty="0" smtClean="0">
                <a:solidFill>
                  <a:srgbClr val="008000"/>
                </a:solidFill>
                <a:ea typeface="細明體" panose="02020509000000000000" pitchFamily="49" charset="-120"/>
              </a:rPr>
              <a:t>destructor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chemeClr val="bg1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int &amp;operator[]( int subscript </a:t>
            </a:r>
            <a:r>
              <a:rPr lang="en-US" altLang="zh-TW" dirty="0" smtClean="0">
                <a:solidFill>
                  <a:schemeClr val="bg1"/>
                </a:solidFill>
                <a:ea typeface="細明體" panose="02020509000000000000" pitchFamily="49" charset="-120"/>
              </a:rPr>
              <a:t>);</a:t>
            </a:r>
            <a:endParaRPr lang="zh-TW" altLang="en-US" dirty="0">
              <a:solidFill>
                <a:schemeClr val="bg1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chemeClr val="bg1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int operator[]( int subscript ) </a:t>
            </a:r>
            <a:r>
              <a:rPr lang="en-US" altLang="zh-TW" dirty="0" err="1">
                <a:solidFill>
                  <a:schemeClr val="bg1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 smtClean="0">
                <a:solidFill>
                  <a:schemeClr val="bg1"/>
                </a:solidFill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chemeClr val="bg1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private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size;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the number of digits of an integer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</a:t>
            </a:r>
            <a:r>
              <a:rPr lang="en-US" altLang="zh-TW" dirty="0" err="1">
                <a:solidFill>
                  <a:srgbClr val="008000"/>
                </a:solidFill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[ i ] stores the i-</a:t>
            </a:r>
            <a:r>
              <a:rPr lang="en-US" altLang="zh-TW" dirty="0" err="1">
                <a:solidFill>
                  <a:srgbClr val="008000"/>
                </a:solidFill>
                <a:ea typeface="細明體" panose="02020509000000000000" pitchFamily="49" charset="-120"/>
              </a:rPr>
              <a:t>th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 digit of an integer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18087872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( 3 );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i1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1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]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8;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i1.</a:t>
            </a:r>
            <a:r>
              <a:rPr lang="en-US" altLang="zh-TW" dirty="0" err="1">
                <a:solidFill>
                  <a:srgbClr val="008080"/>
                </a:solidFill>
                <a:ea typeface="細明體" panose="02020509000000000000" pitchFamily="49" charset="-120"/>
              </a:rPr>
              <a:t>operator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[]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( 1 ) = 8;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( 5 );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i2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3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]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i2.</a:t>
            </a:r>
            <a:r>
              <a:rPr lang="en-US" altLang="zh-TW" dirty="0" err="1">
                <a:solidFill>
                  <a:srgbClr val="008080"/>
                </a:solidFill>
                <a:ea typeface="細明體" panose="02020509000000000000" pitchFamily="49" charset="-120"/>
              </a:rPr>
              <a:t>operator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[]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( 3 )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i2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3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]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20;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i2.</a:t>
            </a:r>
            <a:r>
              <a:rPr lang="en-US" altLang="zh-TW" dirty="0" err="1">
                <a:solidFill>
                  <a:srgbClr val="008080"/>
                </a:solidFill>
                <a:ea typeface="細明體" panose="02020509000000000000" pitchFamily="49" charset="-120"/>
              </a:rPr>
              <a:t>operator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[]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( 3 ) = 20;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17593921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( 3 );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i1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1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]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8;</a:t>
            </a:r>
          </a:p>
          <a:p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chemeClr val="bg1"/>
                </a:solidFill>
                <a:ea typeface="細明體" panose="02020509000000000000" pitchFamily="49" charset="-120"/>
              </a:rPr>
              <a:t>i1.operator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[]( 1 ) = 8;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( 5 );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i2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3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]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   cout &lt;&lt; </a:t>
            </a:r>
            <a:r>
              <a:rPr lang="en-US" altLang="zh-TW" dirty="0" err="1">
                <a:solidFill>
                  <a:schemeClr val="bg1"/>
                </a:solidFill>
                <a:ea typeface="細明體" panose="02020509000000000000" pitchFamily="49" charset="-120"/>
              </a:rPr>
              <a:t>i2.operator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[]( 3 ) &lt;&lt; endl &lt;&lt; endl;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i2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3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]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20;</a:t>
            </a:r>
          </a:p>
          <a:p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chemeClr val="bg1"/>
                </a:solidFill>
                <a:ea typeface="細明體" panose="02020509000000000000" pitchFamily="49" charset="-120"/>
              </a:rPr>
              <a:t>i2.operator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[]( 3 ) = 20;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96222661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class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friend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ostream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operator&lt;&lt;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ostream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output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</a:t>
            </a:r>
          </a:p>
          <a:p>
            <a:pPr lvl="0">
              <a:buClr>
                <a:srgbClr val="2DA2BF"/>
              </a:buClr>
            </a:pP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                     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public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10 );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constructor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integerToCopy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~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destructor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operator[]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subscript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operator[]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subscript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private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size;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the number of digits of an integer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</a:t>
            </a:r>
            <a:r>
              <a:rPr lang="en-US" altLang="zh-TW" dirty="0" err="1">
                <a:solidFill>
                  <a:srgbClr val="008000"/>
                </a:solidFill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[ i ] stores the i-</a:t>
            </a:r>
            <a:r>
              <a:rPr lang="en-US" altLang="zh-TW" dirty="0" err="1">
                <a:solidFill>
                  <a:srgbClr val="008000"/>
                </a:solidFill>
                <a:ea typeface="細明體" panose="02020509000000000000" pitchFamily="49" charset="-120"/>
              </a:rPr>
              <a:t>th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 digit of an integer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};</a:t>
            </a:r>
            <a:endParaRPr lang="zh-TW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2242483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&amp; </a:t>
            </a:r>
            <a:r>
              <a:rPr lang="en-US" altLang="zh-TW" dirty="0" err="1" smtClean="0">
                <a:solidFill>
                  <a:srgbClr val="2B91AF"/>
                </a:solidFill>
                <a:ea typeface="細明體" panose="02020509000000000000" pitchFamily="49" charset="-120"/>
              </a:rPr>
              <a:t>HugeInt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operator[]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subscript</a:t>
            </a:r>
            <a:r>
              <a:rPr lang="en-US" altLang="zh-TW" dirty="0" smtClean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 smtClean="0">
                <a:solidFill>
                  <a:srgbClr val="2B91AF"/>
                </a:solidFill>
                <a:ea typeface="細明體" panose="02020509000000000000" pitchFamily="49" charset="-120"/>
              </a:rPr>
              <a:t>HugeInt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*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this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subscript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>
              <a:spcBef>
                <a:spcPts val="0"/>
              </a:spcBef>
            </a:pPr>
            <a:endParaRPr lang="en-US" altLang="zh-TW" sz="1600" dirty="0">
              <a:solidFill>
                <a:prstClr val="black"/>
              </a:solidFill>
            </a:endParaRPr>
          </a:p>
          <a:p>
            <a:pPr>
              <a:spcBef>
                <a:spcPts val="0"/>
              </a:spcBef>
            </a:pPr>
            <a:endParaRPr lang="en-US" altLang="zh-TW" sz="1600" dirty="0" smtClean="0">
              <a:solidFill>
                <a:prstClr val="black"/>
              </a:solidFill>
            </a:endParaRPr>
          </a:p>
          <a:p>
            <a:pPr marL="90000" lvl="0">
              <a:buClr>
                <a:srgbClr val="2DA2BF"/>
              </a:buClr>
            </a:pPr>
            <a:r>
              <a:rPr lang="en-US" altLang="zh-TW" dirty="0">
                <a:solidFill>
                  <a:srgbClr val="0000FF"/>
                </a:solidFill>
              </a:rPr>
              <a:t>int</a:t>
            </a:r>
            <a:r>
              <a:rPr lang="en-US" altLang="zh-TW" dirty="0">
                <a:solidFill>
                  <a:prstClr val="black"/>
                </a:solidFill>
              </a:rPr>
              <a:t> main()</a:t>
            </a:r>
          </a:p>
          <a:p>
            <a:pPr marL="90000" lvl="0">
              <a:buClr>
                <a:srgbClr val="2DA2BF"/>
              </a:buClr>
            </a:pPr>
            <a:r>
              <a:rPr lang="en-US" altLang="zh-TW" dirty="0">
                <a:solidFill>
                  <a:prstClr val="black"/>
                </a:solidFill>
              </a:rPr>
              <a:t>{</a:t>
            </a:r>
          </a:p>
          <a:p>
            <a:pPr marL="90000" lvl="0">
              <a:buClr>
                <a:srgbClr val="2DA2BF"/>
              </a:buClr>
            </a:pPr>
            <a:r>
              <a:rPr lang="en-US" altLang="zh-TW" dirty="0">
                <a:solidFill>
                  <a:prstClr val="black"/>
                </a:solidFill>
              </a:rPr>
              <a:t>   </a:t>
            </a:r>
            <a:r>
              <a:rPr lang="en-US" altLang="zh-TW" dirty="0" err="1" smtClean="0">
                <a:solidFill>
                  <a:srgbClr val="2B91AF"/>
                </a:solidFill>
                <a:ea typeface="細明體" panose="02020509000000000000" pitchFamily="49" charset="-120"/>
              </a:rPr>
              <a:t>HugeInt</a:t>
            </a:r>
            <a:r>
              <a:rPr lang="en-US" altLang="zh-TW" dirty="0" smtClean="0">
                <a:solidFill>
                  <a:prstClr val="black"/>
                </a:solidFill>
              </a:rPr>
              <a:t> </a:t>
            </a:r>
            <a:r>
              <a:rPr lang="en-US" altLang="zh-TW" dirty="0" err="1">
                <a:solidFill>
                  <a:prstClr val="black"/>
                </a:solidFill>
              </a:rPr>
              <a:t>i1</a:t>
            </a:r>
            <a:r>
              <a:rPr lang="en-US" altLang="zh-TW" dirty="0">
                <a:solidFill>
                  <a:prstClr val="black"/>
                </a:solidFill>
              </a:rPr>
              <a:t>( 3 ); </a:t>
            </a:r>
          </a:p>
          <a:p>
            <a:pPr marL="90000" lvl="0">
              <a:buClr>
                <a:srgbClr val="2DA2BF"/>
              </a:buClr>
            </a:pPr>
            <a:endParaRPr lang="en-US" altLang="zh-TW" dirty="0">
              <a:solidFill>
                <a:prstClr val="black"/>
              </a:solidFill>
            </a:endParaRPr>
          </a:p>
          <a:p>
            <a:pPr marL="90000" lvl="0">
              <a:buClr>
                <a:srgbClr val="2DA2BF"/>
              </a:buClr>
            </a:pPr>
            <a:endParaRPr lang="en-US" altLang="zh-TW" dirty="0">
              <a:solidFill>
                <a:prstClr val="black"/>
              </a:solidFill>
            </a:endParaRPr>
          </a:p>
          <a:p>
            <a:pPr marL="90000" lvl="0">
              <a:buClr>
                <a:srgbClr val="2DA2BF"/>
              </a:buClr>
            </a:pPr>
            <a:endParaRPr lang="en-US" altLang="zh-TW" dirty="0">
              <a:solidFill>
                <a:prstClr val="black"/>
              </a:solidFill>
            </a:endParaRPr>
          </a:p>
          <a:p>
            <a:pPr marL="90000" lvl="0">
              <a:buClr>
                <a:srgbClr val="2DA2BF"/>
              </a:buClr>
            </a:pPr>
            <a:endParaRPr lang="en-US" altLang="zh-TW" dirty="0">
              <a:solidFill>
                <a:prstClr val="black"/>
              </a:solidFill>
            </a:endParaRPr>
          </a:p>
          <a:p>
            <a:pPr marL="90000" lvl="0">
              <a:buClr>
                <a:srgbClr val="2DA2BF"/>
              </a:buClr>
            </a:pPr>
            <a:endParaRPr lang="en-US" altLang="zh-TW" dirty="0">
              <a:solidFill>
                <a:prstClr val="black"/>
              </a:solidFill>
            </a:endParaRPr>
          </a:p>
          <a:p>
            <a:pPr marL="90000" lvl="0">
              <a:buClr>
                <a:srgbClr val="2DA2BF"/>
              </a:buClr>
            </a:pPr>
            <a:endParaRPr lang="en-US" altLang="zh-TW" dirty="0">
              <a:solidFill>
                <a:prstClr val="black"/>
              </a:solidFill>
            </a:endParaRPr>
          </a:p>
          <a:p>
            <a:pPr marL="90000" lvl="0">
              <a:buClr>
                <a:srgbClr val="2DA2BF"/>
              </a:buClr>
            </a:pPr>
            <a:endParaRPr lang="en-US" altLang="zh-TW" dirty="0">
              <a:solidFill>
                <a:prstClr val="black"/>
              </a:solidFill>
            </a:endParaRPr>
          </a:p>
          <a:p>
            <a:pPr marL="90000" lvl="0">
              <a:buClr>
                <a:srgbClr val="2DA2BF"/>
              </a:buClr>
            </a:pPr>
            <a:endParaRPr lang="en-US" altLang="zh-TW" dirty="0">
              <a:solidFill>
                <a:prstClr val="black"/>
              </a:solidFill>
            </a:endParaRPr>
          </a:p>
          <a:p>
            <a:pPr marL="90000" lvl="0">
              <a:buClr>
                <a:srgbClr val="2DA2BF"/>
              </a:buClr>
            </a:pPr>
            <a:endParaRPr lang="en-US" altLang="zh-TW" dirty="0">
              <a:solidFill>
                <a:prstClr val="black"/>
              </a:solidFill>
            </a:endParaRPr>
          </a:p>
          <a:p>
            <a:pPr marL="90000" lvl="0">
              <a:buClr>
                <a:srgbClr val="2DA2BF"/>
              </a:buClr>
            </a:pPr>
            <a:endParaRPr lang="en-US" altLang="zh-TW" dirty="0">
              <a:solidFill>
                <a:prstClr val="black"/>
              </a:solidFill>
            </a:endParaRPr>
          </a:p>
          <a:p>
            <a:pPr marL="90000" lvl="0">
              <a:buClr>
                <a:srgbClr val="2DA2BF"/>
              </a:buClr>
            </a:pPr>
            <a:endParaRPr lang="en-US" altLang="zh-TW" dirty="0">
              <a:solidFill>
                <a:prstClr val="black"/>
              </a:solidFill>
            </a:endParaRP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prstClr val="black"/>
                </a:solidFill>
              </a:rPr>
              <a:t>                    </a:t>
            </a:r>
            <a:r>
              <a:rPr lang="en-US" altLang="zh-TW" dirty="0" err="1">
                <a:solidFill>
                  <a:prstClr val="black"/>
                </a:solidFill>
              </a:rPr>
              <a:t>i1.</a:t>
            </a:r>
            <a:r>
              <a:rPr lang="en-US" altLang="zh-TW" dirty="0" err="1">
                <a:solidFill>
                  <a:srgbClr val="008080"/>
                </a:solidFill>
                <a:ea typeface="細明體" panose="02020509000000000000" pitchFamily="49" charset="-120"/>
              </a:rPr>
              <a:t>operator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[]</a:t>
            </a:r>
            <a:r>
              <a:rPr lang="en-US" altLang="zh-TW" dirty="0">
                <a:solidFill>
                  <a:prstClr val="black"/>
                </a:solidFill>
              </a:rPr>
              <a:t>( 1, &amp;</a:t>
            </a:r>
            <a:r>
              <a:rPr lang="en-US" altLang="zh-TW" dirty="0" err="1">
                <a:solidFill>
                  <a:prstClr val="black"/>
                </a:solidFill>
              </a:rPr>
              <a:t>i1</a:t>
            </a:r>
            <a:r>
              <a:rPr lang="en-US" altLang="zh-TW" dirty="0">
                <a:solidFill>
                  <a:prstClr val="black"/>
                </a:solidFill>
              </a:rPr>
              <a:t> ) = 8;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prstClr val="black"/>
                </a:solidFill>
              </a:rPr>
              <a:t>                    </a:t>
            </a:r>
            <a:r>
              <a:rPr lang="en-US" altLang="zh-TW" dirty="0" err="1">
                <a:solidFill>
                  <a:prstClr val="black"/>
                </a:solidFill>
              </a:rPr>
              <a:t>i1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dirty="0">
                <a:solidFill>
                  <a:prstClr val="black"/>
                </a:solidFill>
              </a:rPr>
              <a:t> 1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]</a:t>
            </a:r>
            <a:r>
              <a:rPr lang="en-US" altLang="zh-TW" dirty="0">
                <a:solidFill>
                  <a:prstClr val="black"/>
                </a:solidFill>
              </a:rPr>
              <a:t> = 8;</a:t>
            </a:r>
          </a:p>
          <a:p>
            <a:pPr marL="90000" lvl="0">
              <a:buClr>
                <a:srgbClr val="2DA2BF"/>
              </a:buClr>
            </a:pPr>
            <a:r>
              <a:rPr lang="en-US" altLang="zh-TW" dirty="0" smtClean="0">
                <a:solidFill>
                  <a:prstClr val="black"/>
                </a:solidFill>
              </a:rPr>
              <a:t>}</a:t>
            </a:r>
            <a:endParaRPr lang="zh-TW" altLang="en-US" sz="1700" dirty="0">
              <a:solidFill>
                <a:prstClr val="black"/>
              </a:solidFill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8235846"/>
              </p:ext>
            </p:extLst>
          </p:nvPr>
        </p:nvGraphicFramePr>
        <p:xfrm>
          <a:off x="1511609" y="2888931"/>
          <a:ext cx="108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90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3</a:t>
                      </a:r>
                      <a:endParaRPr kumimoji="0" lang="zh-TW" altLang="en-US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ptr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90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0506475"/>
              </p:ext>
            </p:extLst>
          </p:nvPr>
        </p:nvGraphicFramePr>
        <p:xfrm>
          <a:off x="3131816" y="3248977"/>
          <a:ext cx="108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7" name="直線單箭頭接點 6"/>
          <p:cNvCxnSpPr>
            <a:endCxn id="6" idx="1"/>
          </p:cNvCxnSpPr>
          <p:nvPr/>
        </p:nvCxnSpPr>
        <p:spPr>
          <a:xfrm flipV="1">
            <a:off x="2411724" y="3428977"/>
            <a:ext cx="720092" cy="23"/>
          </a:xfrm>
          <a:prstGeom prst="straightConnector1">
            <a:avLst/>
          </a:prstGeom>
          <a:ln w="19050">
            <a:solidFill>
              <a:srgbClr val="FF0000"/>
            </a:solidFill>
            <a:headEnd type="oval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0280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&amp; </a:t>
            </a:r>
            <a:r>
              <a:rPr lang="en-US" altLang="zh-TW" dirty="0" err="1" smtClean="0">
                <a:solidFill>
                  <a:srgbClr val="2B91AF"/>
                </a:solidFill>
                <a:ea typeface="細明體" panose="02020509000000000000" pitchFamily="49" charset="-120"/>
              </a:rPr>
              <a:t>HugeInt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operator[]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subscript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 smtClean="0">
                <a:solidFill>
                  <a:srgbClr val="2B91AF"/>
                </a:solidFill>
                <a:ea typeface="細明體" panose="02020509000000000000" pitchFamily="49" charset="-120"/>
              </a:rPr>
              <a:t>HugeInt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*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this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subscript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];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>
              <a:buClr>
                <a:srgbClr val="2DA2BF"/>
              </a:buClr>
            </a:pPr>
            <a:endParaRPr lang="en-US" altLang="zh-TW" dirty="0">
              <a:solidFill>
                <a:prstClr val="black"/>
              </a:solidFill>
            </a:endParaRPr>
          </a:p>
          <a:p>
            <a:pPr lvl="0">
              <a:buClr>
                <a:srgbClr val="2DA2BF"/>
              </a:buClr>
            </a:pPr>
            <a:endParaRPr lang="en-US" altLang="zh-TW" dirty="0">
              <a:solidFill>
                <a:prstClr val="black"/>
              </a:solidFill>
            </a:endParaRPr>
          </a:p>
          <a:p>
            <a:pPr marL="90000" lvl="0">
              <a:buClr>
                <a:srgbClr val="2DA2BF"/>
              </a:buClr>
            </a:pPr>
            <a:r>
              <a:rPr lang="en-US" altLang="zh-TW" dirty="0">
                <a:solidFill>
                  <a:srgbClr val="0000FF"/>
                </a:solidFill>
              </a:rPr>
              <a:t>int</a:t>
            </a:r>
            <a:r>
              <a:rPr lang="en-US" altLang="zh-TW" dirty="0">
                <a:solidFill>
                  <a:prstClr val="black"/>
                </a:solidFill>
              </a:rPr>
              <a:t> main()</a:t>
            </a:r>
          </a:p>
          <a:p>
            <a:pPr marL="90000" lvl="0">
              <a:buClr>
                <a:srgbClr val="2DA2BF"/>
              </a:buClr>
            </a:pPr>
            <a:r>
              <a:rPr lang="en-US" altLang="zh-TW" dirty="0">
                <a:solidFill>
                  <a:prstClr val="black"/>
                </a:solidFill>
              </a:rPr>
              <a:t>{</a:t>
            </a:r>
          </a:p>
          <a:p>
            <a:pPr marL="90000" lvl="0">
              <a:buClr>
                <a:srgbClr val="2DA2BF"/>
              </a:buClr>
            </a:pPr>
            <a:r>
              <a:rPr lang="en-US" altLang="zh-TW" dirty="0">
                <a:solidFill>
                  <a:prstClr val="black"/>
                </a:solidFill>
              </a:rPr>
              <a:t>   </a:t>
            </a:r>
            <a:r>
              <a:rPr lang="en-US" altLang="zh-TW" dirty="0" err="1" smtClean="0">
                <a:solidFill>
                  <a:srgbClr val="2B91AF"/>
                </a:solidFill>
                <a:ea typeface="細明體" panose="02020509000000000000" pitchFamily="49" charset="-120"/>
              </a:rPr>
              <a:t>HugeInt</a:t>
            </a:r>
            <a:r>
              <a:rPr lang="en-US" altLang="zh-TW" dirty="0" smtClean="0">
                <a:solidFill>
                  <a:prstClr val="black"/>
                </a:solidFill>
              </a:rPr>
              <a:t> </a:t>
            </a:r>
            <a:r>
              <a:rPr lang="en-US" altLang="zh-TW" dirty="0" err="1">
                <a:solidFill>
                  <a:prstClr val="black"/>
                </a:solidFill>
              </a:rPr>
              <a:t>i1</a:t>
            </a:r>
            <a:r>
              <a:rPr lang="en-US" altLang="zh-TW" dirty="0">
                <a:solidFill>
                  <a:prstClr val="black"/>
                </a:solidFill>
              </a:rPr>
              <a:t>( 3 ); </a:t>
            </a:r>
          </a:p>
          <a:p>
            <a:pPr marL="90000" lvl="0">
              <a:buClr>
                <a:srgbClr val="2DA2BF"/>
              </a:buClr>
            </a:pPr>
            <a:endParaRPr lang="en-US" altLang="zh-TW" dirty="0">
              <a:solidFill>
                <a:prstClr val="black"/>
              </a:solidFill>
            </a:endParaRPr>
          </a:p>
          <a:p>
            <a:pPr marL="90000" lvl="0">
              <a:buClr>
                <a:srgbClr val="2DA2BF"/>
              </a:buClr>
            </a:pPr>
            <a:endParaRPr lang="en-US" altLang="zh-TW" dirty="0">
              <a:solidFill>
                <a:prstClr val="black"/>
              </a:solidFill>
            </a:endParaRPr>
          </a:p>
          <a:p>
            <a:pPr marL="90000" lvl="0">
              <a:buClr>
                <a:srgbClr val="2DA2BF"/>
              </a:buClr>
            </a:pPr>
            <a:endParaRPr lang="en-US" altLang="zh-TW" dirty="0">
              <a:solidFill>
                <a:prstClr val="black"/>
              </a:solidFill>
            </a:endParaRPr>
          </a:p>
          <a:p>
            <a:pPr marL="90000" lvl="0">
              <a:buClr>
                <a:srgbClr val="2DA2BF"/>
              </a:buClr>
            </a:pPr>
            <a:endParaRPr lang="en-US" altLang="zh-TW" dirty="0">
              <a:solidFill>
                <a:prstClr val="black"/>
              </a:solidFill>
            </a:endParaRPr>
          </a:p>
          <a:p>
            <a:pPr marL="90000" lvl="0">
              <a:buClr>
                <a:srgbClr val="2DA2BF"/>
              </a:buClr>
            </a:pPr>
            <a:endParaRPr lang="en-US" altLang="zh-TW" dirty="0">
              <a:solidFill>
                <a:prstClr val="black"/>
              </a:solidFill>
            </a:endParaRPr>
          </a:p>
          <a:p>
            <a:pPr marL="90000" lvl="0">
              <a:buClr>
                <a:srgbClr val="2DA2BF"/>
              </a:buClr>
            </a:pPr>
            <a:endParaRPr lang="en-US" altLang="zh-TW" dirty="0">
              <a:solidFill>
                <a:prstClr val="black"/>
              </a:solidFill>
            </a:endParaRPr>
          </a:p>
          <a:p>
            <a:pPr marL="90000" lvl="0">
              <a:buClr>
                <a:srgbClr val="2DA2BF"/>
              </a:buClr>
            </a:pPr>
            <a:endParaRPr lang="en-US" altLang="zh-TW" dirty="0">
              <a:solidFill>
                <a:prstClr val="black"/>
              </a:solidFill>
            </a:endParaRPr>
          </a:p>
          <a:p>
            <a:pPr marL="90000" lvl="0">
              <a:buClr>
                <a:srgbClr val="2DA2BF"/>
              </a:buClr>
            </a:pPr>
            <a:endParaRPr lang="en-US" altLang="zh-TW" dirty="0">
              <a:solidFill>
                <a:prstClr val="black"/>
              </a:solidFill>
            </a:endParaRPr>
          </a:p>
          <a:p>
            <a:pPr marL="90000" lvl="0">
              <a:buClr>
                <a:srgbClr val="2DA2BF"/>
              </a:buClr>
            </a:pPr>
            <a:endParaRPr lang="en-US" altLang="zh-TW" dirty="0">
              <a:solidFill>
                <a:prstClr val="black"/>
              </a:solidFill>
            </a:endParaRPr>
          </a:p>
          <a:p>
            <a:pPr marL="90000" lvl="0">
              <a:buClr>
                <a:srgbClr val="2DA2BF"/>
              </a:buClr>
            </a:pPr>
            <a:endParaRPr lang="en-US" altLang="zh-TW" dirty="0">
              <a:solidFill>
                <a:prstClr val="black"/>
              </a:solidFill>
            </a:endParaRPr>
          </a:p>
          <a:p>
            <a:pPr marL="90000" lvl="0">
              <a:buClr>
                <a:srgbClr val="2DA2BF"/>
              </a:buClr>
            </a:pPr>
            <a:endParaRPr lang="en-US" altLang="zh-TW" dirty="0">
              <a:solidFill>
                <a:prstClr val="black"/>
              </a:solidFill>
            </a:endParaRP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prstClr val="black"/>
                </a:solidFill>
              </a:rPr>
              <a:t>                    </a:t>
            </a:r>
            <a:r>
              <a:rPr lang="en-US" altLang="zh-TW" dirty="0" err="1">
                <a:solidFill>
                  <a:prstClr val="black"/>
                </a:solidFill>
              </a:rPr>
              <a:t>i1.</a:t>
            </a:r>
            <a:r>
              <a:rPr lang="en-US" altLang="zh-TW" dirty="0" err="1">
                <a:solidFill>
                  <a:srgbClr val="008080"/>
                </a:solidFill>
                <a:ea typeface="細明體" panose="02020509000000000000" pitchFamily="49" charset="-120"/>
              </a:rPr>
              <a:t>operator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[]</a:t>
            </a:r>
            <a:r>
              <a:rPr lang="en-US" altLang="zh-TW" dirty="0">
                <a:solidFill>
                  <a:prstClr val="black"/>
                </a:solidFill>
              </a:rPr>
              <a:t>( 1, &amp;</a:t>
            </a:r>
            <a:r>
              <a:rPr lang="en-US" altLang="zh-TW" dirty="0" err="1">
                <a:solidFill>
                  <a:prstClr val="black"/>
                </a:solidFill>
              </a:rPr>
              <a:t>i1</a:t>
            </a:r>
            <a:r>
              <a:rPr lang="en-US" altLang="zh-TW" dirty="0">
                <a:solidFill>
                  <a:prstClr val="black"/>
                </a:solidFill>
              </a:rPr>
              <a:t> ) = 8;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prstClr val="black"/>
                </a:solidFill>
              </a:rPr>
              <a:t>                    </a:t>
            </a:r>
            <a:r>
              <a:rPr lang="en-US" altLang="zh-TW" dirty="0" err="1">
                <a:solidFill>
                  <a:prstClr val="black"/>
                </a:solidFill>
              </a:rPr>
              <a:t>i1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dirty="0">
                <a:solidFill>
                  <a:prstClr val="black"/>
                </a:solidFill>
              </a:rPr>
              <a:t> 1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]</a:t>
            </a:r>
            <a:r>
              <a:rPr lang="en-US" altLang="zh-TW" dirty="0">
                <a:solidFill>
                  <a:prstClr val="black"/>
                </a:solidFill>
              </a:rPr>
              <a:t> = 8;</a:t>
            </a:r>
          </a:p>
          <a:p>
            <a:pPr marL="90000" lvl="0">
              <a:buClr>
                <a:srgbClr val="2DA2BF"/>
              </a:buClr>
            </a:pPr>
            <a:r>
              <a:rPr lang="en-US" altLang="zh-TW" dirty="0" smtClean="0">
                <a:solidFill>
                  <a:prstClr val="black"/>
                </a:solidFill>
              </a:rPr>
              <a:t>}</a:t>
            </a:r>
            <a:endParaRPr lang="zh-TW" altLang="en-US" sz="1700" dirty="0">
              <a:solidFill>
                <a:prstClr val="black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8172460" y="908678"/>
            <a:ext cx="360046" cy="360046"/>
          </a:xfrm>
          <a:prstGeom prst="rect">
            <a:avLst/>
          </a:prstGeom>
          <a:ln w="25400" cap="sq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endParaRPr lang="zh-TW" altLang="en-US" sz="1600" dirty="0">
              <a:solidFill>
                <a:prstClr val="black"/>
              </a:solidFill>
            </a:endParaRPr>
          </a:p>
        </p:txBody>
      </p:sp>
      <p:cxnSp>
        <p:nvCxnSpPr>
          <p:cNvPr id="11" name="直線單箭頭接點 10"/>
          <p:cNvCxnSpPr/>
          <p:nvPr/>
        </p:nvCxnSpPr>
        <p:spPr>
          <a:xfrm flipH="1">
            <a:off x="2591748" y="1088701"/>
            <a:ext cx="5760735" cy="2160230"/>
          </a:xfrm>
          <a:prstGeom prst="straightConnector1">
            <a:avLst/>
          </a:prstGeom>
          <a:ln w="19050">
            <a:solidFill>
              <a:srgbClr val="FF0000"/>
            </a:solidFill>
            <a:headEnd type="oval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5604761"/>
              </p:ext>
            </p:extLst>
          </p:nvPr>
        </p:nvGraphicFramePr>
        <p:xfrm>
          <a:off x="1511609" y="2888931"/>
          <a:ext cx="108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90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3</a:t>
                      </a:r>
                      <a:endParaRPr kumimoji="0" lang="zh-TW" altLang="en-US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ptr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90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9094023"/>
              </p:ext>
            </p:extLst>
          </p:nvPr>
        </p:nvGraphicFramePr>
        <p:xfrm>
          <a:off x="3131816" y="3248977"/>
          <a:ext cx="108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2" name="直線單箭頭接點 11"/>
          <p:cNvCxnSpPr>
            <a:endCxn id="10" idx="1"/>
          </p:cNvCxnSpPr>
          <p:nvPr/>
        </p:nvCxnSpPr>
        <p:spPr>
          <a:xfrm flipV="1">
            <a:off x="2411724" y="3428977"/>
            <a:ext cx="720092" cy="23"/>
          </a:xfrm>
          <a:prstGeom prst="straightConnector1">
            <a:avLst/>
          </a:prstGeom>
          <a:ln w="19050">
            <a:solidFill>
              <a:srgbClr val="FF0000"/>
            </a:solidFill>
            <a:headEnd type="oval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0755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&amp; </a:t>
            </a:r>
            <a:r>
              <a:rPr lang="en-US" altLang="zh-TW" dirty="0" err="1" smtClean="0">
                <a:solidFill>
                  <a:srgbClr val="2B91AF"/>
                </a:solidFill>
                <a:ea typeface="細明體" panose="02020509000000000000" pitchFamily="49" charset="-120"/>
              </a:rPr>
              <a:t>HugeInt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operator[]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subscript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 smtClean="0">
                <a:solidFill>
                  <a:srgbClr val="2B91AF"/>
                </a:solidFill>
                <a:ea typeface="細明體" panose="02020509000000000000" pitchFamily="49" charset="-120"/>
              </a:rPr>
              <a:t>HugeInt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*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this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subscript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];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>
              <a:buClr>
                <a:srgbClr val="2DA2BF"/>
              </a:buClr>
            </a:pPr>
            <a:endParaRPr lang="en-US" altLang="zh-TW" dirty="0">
              <a:solidFill>
                <a:prstClr val="black"/>
              </a:solidFill>
            </a:endParaRPr>
          </a:p>
          <a:p>
            <a:pPr lvl="0">
              <a:buClr>
                <a:srgbClr val="2DA2BF"/>
              </a:buClr>
            </a:pPr>
            <a:endParaRPr lang="en-US" altLang="zh-TW" dirty="0">
              <a:solidFill>
                <a:prstClr val="black"/>
              </a:solidFill>
            </a:endParaRPr>
          </a:p>
          <a:p>
            <a:pPr marL="90000" lvl="0">
              <a:buClr>
                <a:srgbClr val="2DA2BF"/>
              </a:buClr>
            </a:pPr>
            <a:r>
              <a:rPr lang="en-US" altLang="zh-TW" dirty="0">
                <a:solidFill>
                  <a:srgbClr val="0000FF"/>
                </a:solidFill>
              </a:rPr>
              <a:t>int</a:t>
            </a:r>
            <a:r>
              <a:rPr lang="en-US" altLang="zh-TW" dirty="0">
                <a:solidFill>
                  <a:prstClr val="black"/>
                </a:solidFill>
              </a:rPr>
              <a:t> main()</a:t>
            </a:r>
          </a:p>
          <a:p>
            <a:pPr marL="90000" lvl="0">
              <a:buClr>
                <a:srgbClr val="2DA2BF"/>
              </a:buClr>
            </a:pPr>
            <a:r>
              <a:rPr lang="en-US" altLang="zh-TW" dirty="0">
                <a:solidFill>
                  <a:prstClr val="black"/>
                </a:solidFill>
              </a:rPr>
              <a:t>{</a:t>
            </a:r>
          </a:p>
          <a:p>
            <a:pPr marL="90000" lvl="0">
              <a:buClr>
                <a:srgbClr val="2DA2BF"/>
              </a:buClr>
            </a:pPr>
            <a:r>
              <a:rPr lang="en-US" altLang="zh-TW" dirty="0">
                <a:solidFill>
                  <a:prstClr val="black"/>
                </a:solidFill>
              </a:rPr>
              <a:t>   </a:t>
            </a:r>
            <a:r>
              <a:rPr lang="en-US" altLang="zh-TW" dirty="0" err="1" smtClean="0">
                <a:solidFill>
                  <a:srgbClr val="2B91AF"/>
                </a:solidFill>
                <a:ea typeface="細明體" panose="02020509000000000000" pitchFamily="49" charset="-120"/>
              </a:rPr>
              <a:t>HugeInt</a:t>
            </a:r>
            <a:r>
              <a:rPr lang="en-US" altLang="zh-TW" dirty="0" smtClean="0">
                <a:solidFill>
                  <a:prstClr val="black"/>
                </a:solidFill>
              </a:rPr>
              <a:t> </a:t>
            </a:r>
            <a:r>
              <a:rPr lang="en-US" altLang="zh-TW" dirty="0" err="1">
                <a:solidFill>
                  <a:prstClr val="black"/>
                </a:solidFill>
              </a:rPr>
              <a:t>i1</a:t>
            </a:r>
            <a:r>
              <a:rPr lang="en-US" altLang="zh-TW" dirty="0">
                <a:solidFill>
                  <a:prstClr val="black"/>
                </a:solidFill>
              </a:rPr>
              <a:t>( 3 ); </a:t>
            </a:r>
          </a:p>
          <a:p>
            <a:pPr marL="90000" lvl="0">
              <a:buClr>
                <a:srgbClr val="2DA2BF"/>
              </a:buClr>
            </a:pPr>
            <a:endParaRPr lang="en-US" altLang="zh-TW" dirty="0">
              <a:solidFill>
                <a:prstClr val="black"/>
              </a:solidFill>
            </a:endParaRPr>
          </a:p>
          <a:p>
            <a:pPr marL="90000" lvl="0">
              <a:buClr>
                <a:srgbClr val="2DA2BF"/>
              </a:buClr>
            </a:pPr>
            <a:endParaRPr lang="en-US" altLang="zh-TW" dirty="0">
              <a:solidFill>
                <a:prstClr val="black"/>
              </a:solidFill>
            </a:endParaRPr>
          </a:p>
          <a:p>
            <a:pPr marL="90000" lvl="0">
              <a:buClr>
                <a:srgbClr val="2DA2BF"/>
              </a:buClr>
            </a:pPr>
            <a:endParaRPr lang="en-US" altLang="zh-TW" dirty="0">
              <a:solidFill>
                <a:prstClr val="black"/>
              </a:solidFill>
            </a:endParaRPr>
          </a:p>
          <a:p>
            <a:pPr marL="90000" lvl="0">
              <a:buClr>
                <a:srgbClr val="2DA2BF"/>
              </a:buClr>
            </a:pPr>
            <a:endParaRPr lang="en-US" altLang="zh-TW" dirty="0">
              <a:solidFill>
                <a:prstClr val="black"/>
              </a:solidFill>
            </a:endParaRPr>
          </a:p>
          <a:p>
            <a:pPr marL="90000" lvl="0">
              <a:buClr>
                <a:srgbClr val="2DA2BF"/>
              </a:buClr>
            </a:pPr>
            <a:endParaRPr lang="en-US" altLang="zh-TW" dirty="0">
              <a:solidFill>
                <a:prstClr val="black"/>
              </a:solidFill>
            </a:endParaRPr>
          </a:p>
          <a:p>
            <a:pPr marL="90000" lvl="0">
              <a:buClr>
                <a:srgbClr val="2DA2BF"/>
              </a:buClr>
            </a:pPr>
            <a:endParaRPr lang="en-US" altLang="zh-TW" dirty="0">
              <a:solidFill>
                <a:prstClr val="black"/>
              </a:solidFill>
            </a:endParaRPr>
          </a:p>
          <a:p>
            <a:pPr marL="90000" lvl="0">
              <a:buClr>
                <a:srgbClr val="2DA2BF"/>
              </a:buClr>
            </a:pPr>
            <a:endParaRPr lang="en-US" altLang="zh-TW" dirty="0">
              <a:solidFill>
                <a:prstClr val="black"/>
              </a:solidFill>
            </a:endParaRPr>
          </a:p>
          <a:p>
            <a:pPr marL="90000" lvl="0">
              <a:buClr>
                <a:srgbClr val="2DA2BF"/>
              </a:buClr>
            </a:pPr>
            <a:endParaRPr lang="en-US" altLang="zh-TW" dirty="0">
              <a:solidFill>
                <a:prstClr val="black"/>
              </a:solidFill>
            </a:endParaRPr>
          </a:p>
          <a:p>
            <a:pPr marL="90000" lvl="0">
              <a:buClr>
                <a:srgbClr val="2DA2BF"/>
              </a:buClr>
            </a:pPr>
            <a:endParaRPr lang="en-US" altLang="zh-TW" dirty="0">
              <a:solidFill>
                <a:prstClr val="black"/>
              </a:solidFill>
            </a:endParaRPr>
          </a:p>
          <a:p>
            <a:pPr marL="90000" lvl="0">
              <a:buClr>
                <a:srgbClr val="2DA2BF"/>
              </a:buClr>
            </a:pPr>
            <a:endParaRPr lang="en-US" altLang="zh-TW" dirty="0">
              <a:solidFill>
                <a:prstClr val="black"/>
              </a:solidFill>
            </a:endParaRPr>
          </a:p>
          <a:p>
            <a:pPr marL="90000" lvl="0">
              <a:buClr>
                <a:srgbClr val="2DA2BF"/>
              </a:buClr>
            </a:pPr>
            <a:endParaRPr lang="en-US" altLang="zh-TW" dirty="0">
              <a:solidFill>
                <a:prstClr val="black"/>
              </a:solidFill>
            </a:endParaRP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prstClr val="black"/>
                </a:solidFill>
              </a:rPr>
              <a:t>     </a:t>
            </a:r>
            <a:r>
              <a:rPr lang="en-US" altLang="zh-TW" dirty="0" smtClean="0">
                <a:solidFill>
                  <a:prstClr val="black"/>
                </a:solidFill>
              </a:rPr>
              <a:t>               </a:t>
            </a:r>
            <a:r>
              <a:rPr lang="en-US" altLang="zh-TW" dirty="0" err="1">
                <a:solidFill>
                  <a:prstClr val="black"/>
                </a:solidFill>
              </a:rPr>
              <a:t>i1.</a:t>
            </a:r>
            <a:r>
              <a:rPr lang="en-US" altLang="zh-TW" dirty="0" err="1">
                <a:solidFill>
                  <a:srgbClr val="008080"/>
                </a:solidFill>
                <a:ea typeface="細明體" panose="02020509000000000000" pitchFamily="49" charset="-120"/>
              </a:rPr>
              <a:t>operator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[]</a:t>
            </a:r>
            <a:r>
              <a:rPr lang="en-US" altLang="zh-TW" dirty="0">
                <a:solidFill>
                  <a:prstClr val="black"/>
                </a:solidFill>
              </a:rPr>
              <a:t>( 1, &amp;</a:t>
            </a:r>
            <a:r>
              <a:rPr lang="en-US" altLang="zh-TW" dirty="0" err="1">
                <a:solidFill>
                  <a:prstClr val="black"/>
                </a:solidFill>
              </a:rPr>
              <a:t>i1</a:t>
            </a:r>
            <a:r>
              <a:rPr lang="en-US" altLang="zh-TW" dirty="0">
                <a:solidFill>
                  <a:prstClr val="black"/>
                </a:solidFill>
              </a:rPr>
              <a:t> ) = 8;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prstClr val="black"/>
                </a:solidFill>
              </a:rPr>
              <a:t>              </a:t>
            </a:r>
            <a:r>
              <a:rPr lang="en-US" altLang="zh-TW" dirty="0" smtClean="0">
                <a:solidFill>
                  <a:prstClr val="black"/>
                </a:solidFill>
              </a:rPr>
              <a:t>      </a:t>
            </a:r>
            <a:r>
              <a:rPr lang="en-US" altLang="zh-TW" dirty="0" err="1">
                <a:solidFill>
                  <a:prstClr val="black"/>
                </a:solidFill>
              </a:rPr>
              <a:t>i1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dirty="0">
                <a:solidFill>
                  <a:prstClr val="black"/>
                </a:solidFill>
              </a:rPr>
              <a:t> 1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]</a:t>
            </a:r>
            <a:r>
              <a:rPr lang="en-US" altLang="zh-TW" dirty="0">
                <a:solidFill>
                  <a:prstClr val="black"/>
                </a:solidFill>
              </a:rPr>
              <a:t> = 8;</a:t>
            </a:r>
          </a:p>
          <a:p>
            <a:pPr marL="90000" lvl="0">
              <a:buClr>
                <a:srgbClr val="2DA2BF"/>
              </a:buClr>
            </a:pPr>
            <a:r>
              <a:rPr lang="en-US" altLang="zh-TW" dirty="0">
                <a:solidFill>
                  <a:prstClr val="black"/>
                </a:solidFill>
              </a:rPr>
              <a:t>}</a:t>
            </a:r>
            <a:endParaRPr lang="zh-TW" altLang="en-US" sz="1700" dirty="0">
              <a:solidFill>
                <a:prstClr val="black"/>
              </a:solidFill>
            </a:endParaRPr>
          </a:p>
        </p:txBody>
      </p:sp>
      <p:sp>
        <p:nvSpPr>
          <p:cNvPr id="16" name="向右箭號 15"/>
          <p:cNvSpPr/>
          <p:nvPr/>
        </p:nvSpPr>
        <p:spPr>
          <a:xfrm rot="16200000">
            <a:off x="2951748" y="3969116"/>
            <a:ext cx="1440183" cy="720000"/>
          </a:xfrm>
          <a:prstGeom prst="rightArrow">
            <a:avLst>
              <a:gd name="adj1" fmla="val 39943"/>
              <a:gd name="adj2" fmla="val 73688"/>
            </a:avLst>
          </a:prstGeom>
          <a:ln w="28575">
            <a:solidFill>
              <a:srgbClr val="78310B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8172460" y="908678"/>
            <a:ext cx="360046" cy="360046"/>
          </a:xfrm>
          <a:prstGeom prst="rect">
            <a:avLst/>
          </a:prstGeom>
          <a:ln w="25400" cap="sq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endParaRPr lang="zh-TW" altLang="en-US" sz="1600" dirty="0">
              <a:solidFill>
                <a:prstClr val="black"/>
              </a:solidFill>
            </a:endParaRPr>
          </a:p>
        </p:txBody>
      </p:sp>
      <p:cxnSp>
        <p:nvCxnSpPr>
          <p:cNvPr id="11" name="直線單箭頭接點 10"/>
          <p:cNvCxnSpPr/>
          <p:nvPr/>
        </p:nvCxnSpPr>
        <p:spPr>
          <a:xfrm flipH="1">
            <a:off x="2591748" y="1088701"/>
            <a:ext cx="5760735" cy="2160230"/>
          </a:xfrm>
          <a:prstGeom prst="straightConnector1">
            <a:avLst/>
          </a:prstGeom>
          <a:ln w="19050">
            <a:solidFill>
              <a:srgbClr val="FF0000"/>
            </a:solidFill>
            <a:headEnd type="oval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3491862" y="5049207"/>
            <a:ext cx="360046" cy="360046"/>
          </a:xfrm>
          <a:prstGeom prst="rect">
            <a:avLst/>
          </a:prstGeom>
          <a:ln w="25400" cap="sq" cmpd="sng"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endParaRPr lang="zh-TW" altLang="en-US" sz="1600" dirty="0">
              <a:solidFill>
                <a:prstClr val="black"/>
              </a:solidFill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3416913"/>
              </p:ext>
            </p:extLst>
          </p:nvPr>
        </p:nvGraphicFramePr>
        <p:xfrm>
          <a:off x="1511609" y="2888931"/>
          <a:ext cx="108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90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3</a:t>
                      </a:r>
                      <a:endParaRPr kumimoji="0" lang="zh-TW" altLang="en-US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ptr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90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2508906"/>
              </p:ext>
            </p:extLst>
          </p:nvPr>
        </p:nvGraphicFramePr>
        <p:xfrm>
          <a:off x="3131816" y="3248977"/>
          <a:ext cx="108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4" name="直線單箭頭接點 13"/>
          <p:cNvCxnSpPr>
            <a:endCxn id="13" idx="1"/>
          </p:cNvCxnSpPr>
          <p:nvPr/>
        </p:nvCxnSpPr>
        <p:spPr>
          <a:xfrm flipV="1">
            <a:off x="2411724" y="3428977"/>
            <a:ext cx="720092" cy="23"/>
          </a:xfrm>
          <a:prstGeom prst="straightConnector1">
            <a:avLst/>
          </a:prstGeom>
          <a:ln w="19050">
            <a:solidFill>
              <a:srgbClr val="FF0000"/>
            </a:solidFill>
            <a:headEnd type="oval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1433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&amp; </a:t>
            </a:r>
            <a:r>
              <a:rPr lang="en-US" altLang="zh-TW" dirty="0" err="1" smtClean="0">
                <a:solidFill>
                  <a:srgbClr val="2B91AF"/>
                </a:solidFill>
                <a:ea typeface="細明體" panose="02020509000000000000" pitchFamily="49" charset="-120"/>
              </a:rPr>
              <a:t>HugeInt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operator[]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subscript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 smtClean="0">
                <a:solidFill>
                  <a:srgbClr val="2B91AF"/>
                </a:solidFill>
                <a:ea typeface="細明體" panose="02020509000000000000" pitchFamily="49" charset="-120"/>
              </a:rPr>
              <a:t>HugeInt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*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this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subscript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];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>
              <a:buClr>
                <a:srgbClr val="2DA2BF"/>
              </a:buClr>
            </a:pPr>
            <a:endParaRPr lang="en-US" altLang="zh-TW" dirty="0">
              <a:solidFill>
                <a:prstClr val="black"/>
              </a:solidFill>
            </a:endParaRPr>
          </a:p>
          <a:p>
            <a:pPr lvl="0">
              <a:buClr>
                <a:srgbClr val="2DA2BF"/>
              </a:buClr>
            </a:pPr>
            <a:endParaRPr lang="en-US" altLang="zh-TW" dirty="0">
              <a:solidFill>
                <a:prstClr val="black"/>
              </a:solidFill>
            </a:endParaRPr>
          </a:p>
          <a:p>
            <a:pPr marL="90000" lvl="0">
              <a:buClr>
                <a:srgbClr val="2DA2BF"/>
              </a:buClr>
            </a:pPr>
            <a:r>
              <a:rPr lang="en-US" altLang="zh-TW" dirty="0">
                <a:solidFill>
                  <a:srgbClr val="0000FF"/>
                </a:solidFill>
              </a:rPr>
              <a:t>int</a:t>
            </a:r>
            <a:r>
              <a:rPr lang="en-US" altLang="zh-TW" dirty="0">
                <a:solidFill>
                  <a:prstClr val="black"/>
                </a:solidFill>
              </a:rPr>
              <a:t> main()</a:t>
            </a:r>
          </a:p>
          <a:p>
            <a:pPr marL="90000" lvl="0">
              <a:buClr>
                <a:srgbClr val="2DA2BF"/>
              </a:buClr>
            </a:pPr>
            <a:r>
              <a:rPr lang="en-US" altLang="zh-TW" dirty="0">
                <a:solidFill>
                  <a:prstClr val="black"/>
                </a:solidFill>
              </a:rPr>
              <a:t>{</a:t>
            </a:r>
          </a:p>
          <a:p>
            <a:pPr marL="90000" lvl="0">
              <a:buClr>
                <a:srgbClr val="2DA2BF"/>
              </a:buClr>
            </a:pPr>
            <a:r>
              <a:rPr lang="en-US" altLang="zh-TW" dirty="0">
                <a:solidFill>
                  <a:prstClr val="black"/>
                </a:solidFill>
              </a:rPr>
              <a:t>   </a:t>
            </a:r>
            <a:r>
              <a:rPr lang="en-US" altLang="zh-TW" dirty="0" err="1" smtClean="0">
                <a:solidFill>
                  <a:srgbClr val="2B91AF"/>
                </a:solidFill>
                <a:ea typeface="細明體" panose="02020509000000000000" pitchFamily="49" charset="-120"/>
              </a:rPr>
              <a:t>HugeInt</a:t>
            </a:r>
            <a:r>
              <a:rPr lang="en-US" altLang="zh-TW" dirty="0" smtClean="0">
                <a:solidFill>
                  <a:prstClr val="black"/>
                </a:solidFill>
              </a:rPr>
              <a:t> </a:t>
            </a:r>
            <a:r>
              <a:rPr lang="en-US" altLang="zh-TW" dirty="0" err="1">
                <a:solidFill>
                  <a:prstClr val="black"/>
                </a:solidFill>
              </a:rPr>
              <a:t>i1</a:t>
            </a:r>
            <a:r>
              <a:rPr lang="en-US" altLang="zh-TW" dirty="0">
                <a:solidFill>
                  <a:prstClr val="black"/>
                </a:solidFill>
              </a:rPr>
              <a:t>( 3 ); </a:t>
            </a:r>
          </a:p>
          <a:p>
            <a:pPr marL="90000" lvl="0">
              <a:buClr>
                <a:srgbClr val="2DA2BF"/>
              </a:buClr>
            </a:pPr>
            <a:endParaRPr lang="en-US" altLang="zh-TW" dirty="0">
              <a:solidFill>
                <a:prstClr val="black"/>
              </a:solidFill>
            </a:endParaRPr>
          </a:p>
          <a:p>
            <a:pPr marL="90000" lvl="0">
              <a:buClr>
                <a:srgbClr val="2DA2BF"/>
              </a:buClr>
            </a:pPr>
            <a:endParaRPr lang="en-US" altLang="zh-TW" dirty="0">
              <a:solidFill>
                <a:prstClr val="black"/>
              </a:solidFill>
            </a:endParaRPr>
          </a:p>
          <a:p>
            <a:pPr marL="90000" lvl="0">
              <a:buClr>
                <a:srgbClr val="2DA2BF"/>
              </a:buClr>
            </a:pPr>
            <a:endParaRPr lang="en-US" altLang="zh-TW" dirty="0">
              <a:solidFill>
                <a:prstClr val="black"/>
              </a:solidFill>
            </a:endParaRPr>
          </a:p>
          <a:p>
            <a:pPr marL="90000" lvl="0">
              <a:buClr>
                <a:srgbClr val="2DA2BF"/>
              </a:buClr>
            </a:pPr>
            <a:endParaRPr lang="en-US" altLang="zh-TW" dirty="0">
              <a:solidFill>
                <a:prstClr val="black"/>
              </a:solidFill>
            </a:endParaRPr>
          </a:p>
          <a:p>
            <a:pPr marL="90000" lvl="0">
              <a:buClr>
                <a:srgbClr val="2DA2BF"/>
              </a:buClr>
            </a:pPr>
            <a:endParaRPr lang="en-US" altLang="zh-TW" dirty="0">
              <a:solidFill>
                <a:prstClr val="black"/>
              </a:solidFill>
            </a:endParaRPr>
          </a:p>
          <a:p>
            <a:pPr marL="90000" lvl="0">
              <a:buClr>
                <a:srgbClr val="2DA2BF"/>
              </a:buClr>
            </a:pPr>
            <a:endParaRPr lang="en-US" altLang="zh-TW" dirty="0">
              <a:solidFill>
                <a:prstClr val="black"/>
              </a:solidFill>
            </a:endParaRPr>
          </a:p>
          <a:p>
            <a:pPr marL="90000" lvl="0">
              <a:buClr>
                <a:srgbClr val="2DA2BF"/>
              </a:buClr>
            </a:pPr>
            <a:endParaRPr lang="en-US" altLang="zh-TW" dirty="0">
              <a:solidFill>
                <a:prstClr val="black"/>
              </a:solidFill>
            </a:endParaRPr>
          </a:p>
          <a:p>
            <a:pPr marL="90000" lvl="0">
              <a:buClr>
                <a:srgbClr val="2DA2BF"/>
              </a:buClr>
            </a:pPr>
            <a:endParaRPr lang="en-US" altLang="zh-TW" dirty="0">
              <a:solidFill>
                <a:prstClr val="black"/>
              </a:solidFill>
            </a:endParaRPr>
          </a:p>
          <a:p>
            <a:pPr marL="90000" lvl="0">
              <a:buClr>
                <a:srgbClr val="2DA2BF"/>
              </a:buClr>
            </a:pPr>
            <a:endParaRPr lang="en-US" altLang="zh-TW" dirty="0">
              <a:solidFill>
                <a:prstClr val="black"/>
              </a:solidFill>
            </a:endParaRPr>
          </a:p>
          <a:p>
            <a:pPr marL="90000" lvl="0">
              <a:buClr>
                <a:srgbClr val="2DA2BF"/>
              </a:buClr>
            </a:pPr>
            <a:endParaRPr lang="en-US" altLang="zh-TW" dirty="0">
              <a:solidFill>
                <a:prstClr val="black"/>
              </a:solidFill>
            </a:endParaRPr>
          </a:p>
          <a:p>
            <a:pPr marL="90000" lvl="0">
              <a:buClr>
                <a:srgbClr val="2DA2BF"/>
              </a:buClr>
            </a:pPr>
            <a:endParaRPr lang="en-US" altLang="zh-TW" dirty="0">
              <a:solidFill>
                <a:prstClr val="black"/>
              </a:solidFill>
            </a:endParaRP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prstClr val="black"/>
                </a:solidFill>
              </a:rPr>
              <a:t>                    </a:t>
            </a:r>
            <a:r>
              <a:rPr lang="en-US" altLang="zh-TW" dirty="0" err="1">
                <a:solidFill>
                  <a:prstClr val="black"/>
                </a:solidFill>
              </a:rPr>
              <a:t>i1.</a:t>
            </a:r>
            <a:r>
              <a:rPr lang="en-US" altLang="zh-TW" dirty="0" err="1">
                <a:solidFill>
                  <a:srgbClr val="008080"/>
                </a:solidFill>
                <a:ea typeface="細明體" panose="02020509000000000000" pitchFamily="49" charset="-120"/>
              </a:rPr>
              <a:t>operator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[]</a:t>
            </a:r>
            <a:r>
              <a:rPr lang="en-US" altLang="zh-TW" dirty="0">
                <a:solidFill>
                  <a:prstClr val="black"/>
                </a:solidFill>
              </a:rPr>
              <a:t>( 1, &amp;</a:t>
            </a:r>
            <a:r>
              <a:rPr lang="en-US" altLang="zh-TW" dirty="0" err="1">
                <a:solidFill>
                  <a:prstClr val="black"/>
                </a:solidFill>
              </a:rPr>
              <a:t>i1</a:t>
            </a:r>
            <a:r>
              <a:rPr lang="en-US" altLang="zh-TW" dirty="0">
                <a:solidFill>
                  <a:prstClr val="black"/>
                </a:solidFill>
              </a:rPr>
              <a:t> ) = 8;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prstClr val="black"/>
                </a:solidFill>
              </a:rPr>
              <a:t>                    </a:t>
            </a:r>
            <a:r>
              <a:rPr lang="en-US" altLang="zh-TW" dirty="0" err="1">
                <a:solidFill>
                  <a:prstClr val="black"/>
                </a:solidFill>
              </a:rPr>
              <a:t>i1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dirty="0">
                <a:solidFill>
                  <a:prstClr val="black"/>
                </a:solidFill>
              </a:rPr>
              <a:t> 1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]</a:t>
            </a:r>
            <a:r>
              <a:rPr lang="en-US" altLang="zh-TW" dirty="0">
                <a:solidFill>
                  <a:prstClr val="black"/>
                </a:solidFill>
              </a:rPr>
              <a:t> = 8;</a:t>
            </a:r>
          </a:p>
          <a:p>
            <a:pPr marL="90000" lvl="0">
              <a:buClr>
                <a:srgbClr val="2DA2BF"/>
              </a:buClr>
            </a:pPr>
            <a:r>
              <a:rPr lang="en-US" altLang="zh-TW" dirty="0" smtClean="0">
                <a:solidFill>
                  <a:prstClr val="black"/>
                </a:solidFill>
              </a:rPr>
              <a:t>}</a:t>
            </a:r>
            <a:endParaRPr lang="zh-TW" altLang="en-US" sz="1700" dirty="0">
              <a:solidFill>
                <a:prstClr val="black"/>
              </a:solidFill>
            </a:endParaRPr>
          </a:p>
        </p:txBody>
      </p:sp>
      <p:sp>
        <p:nvSpPr>
          <p:cNvPr id="16" name="向右箭號 15"/>
          <p:cNvSpPr/>
          <p:nvPr/>
        </p:nvSpPr>
        <p:spPr>
          <a:xfrm rot="16200000">
            <a:off x="2951748" y="3969116"/>
            <a:ext cx="1440183" cy="720000"/>
          </a:xfrm>
          <a:prstGeom prst="rightArrow">
            <a:avLst>
              <a:gd name="adj1" fmla="val 39943"/>
              <a:gd name="adj2" fmla="val 73688"/>
            </a:avLst>
          </a:prstGeom>
          <a:ln w="28575">
            <a:solidFill>
              <a:srgbClr val="78310B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8172460" y="908678"/>
            <a:ext cx="360046" cy="360046"/>
          </a:xfrm>
          <a:prstGeom prst="rect">
            <a:avLst/>
          </a:prstGeom>
          <a:ln w="25400" cap="sq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endParaRPr lang="zh-TW" altLang="en-US" sz="1600" dirty="0">
              <a:solidFill>
                <a:prstClr val="black"/>
              </a:solidFill>
            </a:endParaRPr>
          </a:p>
        </p:txBody>
      </p:sp>
      <p:cxnSp>
        <p:nvCxnSpPr>
          <p:cNvPr id="11" name="直線單箭頭接點 10"/>
          <p:cNvCxnSpPr/>
          <p:nvPr/>
        </p:nvCxnSpPr>
        <p:spPr>
          <a:xfrm flipH="1">
            <a:off x="2591748" y="1088701"/>
            <a:ext cx="5760735" cy="2160230"/>
          </a:xfrm>
          <a:prstGeom prst="straightConnector1">
            <a:avLst/>
          </a:prstGeom>
          <a:ln w="19050">
            <a:solidFill>
              <a:srgbClr val="FF0000"/>
            </a:solidFill>
            <a:headEnd type="oval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3491862" y="5049207"/>
            <a:ext cx="360046" cy="360046"/>
          </a:xfrm>
          <a:prstGeom prst="rect">
            <a:avLst/>
          </a:prstGeom>
          <a:ln w="25400" cap="sq" cmpd="sng"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endParaRPr lang="zh-TW" altLang="en-US" sz="1600" dirty="0">
              <a:solidFill>
                <a:prstClr val="black"/>
              </a:solidFill>
            </a:endParaRPr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2782428"/>
              </p:ext>
            </p:extLst>
          </p:nvPr>
        </p:nvGraphicFramePr>
        <p:xfrm>
          <a:off x="1511609" y="2888931"/>
          <a:ext cx="108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90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3</a:t>
                      </a:r>
                      <a:endParaRPr kumimoji="0" lang="zh-TW" altLang="en-US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ptr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90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4584292"/>
              </p:ext>
            </p:extLst>
          </p:nvPr>
        </p:nvGraphicFramePr>
        <p:xfrm>
          <a:off x="3131816" y="3248977"/>
          <a:ext cx="108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8" name="直線單箭頭接點 17"/>
          <p:cNvCxnSpPr>
            <a:endCxn id="17" idx="1"/>
          </p:cNvCxnSpPr>
          <p:nvPr/>
        </p:nvCxnSpPr>
        <p:spPr>
          <a:xfrm flipV="1">
            <a:off x="2411724" y="3428977"/>
            <a:ext cx="720092" cy="23"/>
          </a:xfrm>
          <a:prstGeom prst="straightConnector1">
            <a:avLst/>
          </a:prstGeom>
          <a:ln w="19050">
            <a:solidFill>
              <a:srgbClr val="FF0000"/>
            </a:solidFill>
            <a:headEnd type="oval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3491862" y="3248977"/>
            <a:ext cx="360046" cy="360046"/>
          </a:xfrm>
          <a:prstGeom prst="rect">
            <a:avLst/>
          </a:prstGeom>
          <a:noFill/>
          <a:ln w="25400" cap="sq" cmpd="sng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2</a:t>
            </a:r>
            <a:endParaRPr lang="zh-TW" altLang="en-US" sz="1600" dirty="0">
              <a:solidFill>
                <a:prstClr val="black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491862" y="5049207"/>
            <a:ext cx="360046" cy="360046"/>
          </a:xfrm>
          <a:prstGeom prst="rect">
            <a:avLst/>
          </a:prstGeom>
          <a:noFill/>
          <a:ln w="25400" cap="sq" cmpd="sng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8</a:t>
            </a:r>
            <a:endParaRPr lang="zh-TW" altLang="en-US" sz="1600" dirty="0">
              <a:solidFill>
                <a:prstClr val="black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0708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0 L -5.55556E-7 -0.262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3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3" grpId="0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802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 smtClean="0">
                <a:solidFill>
                  <a:srgbClr val="2B91AF"/>
                </a:solidFill>
                <a:ea typeface="細明體" panose="02020509000000000000" pitchFamily="49" charset="-120"/>
              </a:rPr>
              <a:t>HugeInt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operator[]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subscript</a:t>
            </a:r>
            <a:r>
              <a:rPr lang="en-US" altLang="zh-TW" dirty="0" smtClean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 smtClean="0">
                <a:solidFill>
                  <a:srgbClr val="2B91AF"/>
                </a:solidFill>
                <a:ea typeface="細明體" panose="02020509000000000000" pitchFamily="49" charset="-120"/>
              </a:rPr>
              <a:t>HugeInt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*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this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subscript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>
              <a:spcBef>
                <a:spcPts val="0"/>
              </a:spcBef>
            </a:pPr>
            <a:endParaRPr lang="en-US" altLang="zh-TW" sz="1600" dirty="0">
              <a:solidFill>
                <a:prstClr val="black"/>
              </a:solidFill>
            </a:endParaRPr>
          </a:p>
          <a:p>
            <a:pPr>
              <a:spcBef>
                <a:spcPts val="0"/>
              </a:spcBef>
            </a:pPr>
            <a:endParaRPr lang="en-US" altLang="zh-TW" sz="1600" dirty="0" smtClean="0">
              <a:solidFill>
                <a:prstClr val="black"/>
              </a:solidFill>
            </a:endParaRPr>
          </a:p>
          <a:p>
            <a:pPr marL="90000" lvl="0">
              <a:buClr>
                <a:srgbClr val="2DA2BF"/>
              </a:buClr>
            </a:pPr>
            <a:r>
              <a:rPr lang="en-US" altLang="zh-TW" dirty="0">
                <a:solidFill>
                  <a:srgbClr val="0000FF"/>
                </a:solidFill>
              </a:rPr>
              <a:t>int</a:t>
            </a:r>
            <a:r>
              <a:rPr lang="en-US" altLang="zh-TW" dirty="0">
                <a:solidFill>
                  <a:prstClr val="black"/>
                </a:solidFill>
              </a:rPr>
              <a:t> main()</a:t>
            </a:r>
          </a:p>
          <a:p>
            <a:pPr marL="90000" lvl="0">
              <a:buClr>
                <a:srgbClr val="2DA2BF"/>
              </a:buClr>
            </a:pPr>
            <a:r>
              <a:rPr lang="en-US" altLang="zh-TW" dirty="0">
                <a:solidFill>
                  <a:prstClr val="black"/>
                </a:solidFill>
              </a:rPr>
              <a:t>{</a:t>
            </a:r>
          </a:p>
          <a:p>
            <a:pPr marL="90000" lvl="0">
              <a:buClr>
                <a:srgbClr val="2DA2BF"/>
              </a:buClr>
            </a:pPr>
            <a:r>
              <a:rPr lang="en-US" altLang="zh-TW" dirty="0">
                <a:solidFill>
                  <a:prstClr val="black"/>
                </a:solidFill>
              </a:rPr>
              <a:t>   </a:t>
            </a:r>
            <a:r>
              <a:rPr lang="en-US" altLang="zh-TW" dirty="0" err="1" smtClean="0">
                <a:solidFill>
                  <a:srgbClr val="2B91AF"/>
                </a:solidFill>
                <a:ea typeface="細明體" panose="02020509000000000000" pitchFamily="49" charset="-120"/>
              </a:rPr>
              <a:t>HugeInt</a:t>
            </a:r>
            <a:r>
              <a:rPr lang="en-US" altLang="zh-TW" dirty="0" smtClean="0">
                <a:solidFill>
                  <a:prstClr val="black"/>
                </a:solidFill>
              </a:rPr>
              <a:t> </a:t>
            </a:r>
            <a:r>
              <a:rPr lang="en-US" altLang="zh-TW" dirty="0" err="1">
                <a:solidFill>
                  <a:prstClr val="black"/>
                </a:solidFill>
              </a:rPr>
              <a:t>i1</a:t>
            </a:r>
            <a:r>
              <a:rPr lang="en-US" altLang="zh-TW" dirty="0">
                <a:solidFill>
                  <a:prstClr val="black"/>
                </a:solidFill>
              </a:rPr>
              <a:t>( 3 ); </a:t>
            </a:r>
          </a:p>
          <a:p>
            <a:pPr marL="90000" lvl="0">
              <a:buClr>
                <a:srgbClr val="2DA2BF"/>
              </a:buClr>
            </a:pPr>
            <a:endParaRPr lang="en-US" altLang="zh-TW" dirty="0">
              <a:solidFill>
                <a:prstClr val="black"/>
              </a:solidFill>
            </a:endParaRPr>
          </a:p>
          <a:p>
            <a:pPr marL="90000" lvl="0">
              <a:buClr>
                <a:srgbClr val="2DA2BF"/>
              </a:buClr>
            </a:pPr>
            <a:endParaRPr lang="en-US" altLang="zh-TW" dirty="0">
              <a:solidFill>
                <a:prstClr val="black"/>
              </a:solidFill>
            </a:endParaRPr>
          </a:p>
          <a:p>
            <a:pPr marL="90000" lvl="0">
              <a:buClr>
                <a:srgbClr val="2DA2BF"/>
              </a:buClr>
            </a:pPr>
            <a:endParaRPr lang="en-US" altLang="zh-TW" dirty="0">
              <a:solidFill>
                <a:prstClr val="black"/>
              </a:solidFill>
            </a:endParaRPr>
          </a:p>
          <a:p>
            <a:pPr marL="90000" lvl="0">
              <a:buClr>
                <a:srgbClr val="2DA2BF"/>
              </a:buClr>
            </a:pPr>
            <a:endParaRPr lang="en-US" altLang="zh-TW" dirty="0">
              <a:solidFill>
                <a:prstClr val="black"/>
              </a:solidFill>
            </a:endParaRPr>
          </a:p>
          <a:p>
            <a:pPr marL="90000" lvl="0">
              <a:buClr>
                <a:srgbClr val="2DA2BF"/>
              </a:buClr>
            </a:pPr>
            <a:endParaRPr lang="en-US" altLang="zh-TW" dirty="0">
              <a:solidFill>
                <a:prstClr val="black"/>
              </a:solidFill>
            </a:endParaRPr>
          </a:p>
          <a:p>
            <a:pPr marL="90000" lvl="0">
              <a:buClr>
                <a:srgbClr val="2DA2BF"/>
              </a:buClr>
            </a:pPr>
            <a:endParaRPr lang="en-US" altLang="zh-TW" dirty="0">
              <a:solidFill>
                <a:prstClr val="black"/>
              </a:solidFill>
            </a:endParaRPr>
          </a:p>
          <a:p>
            <a:pPr marL="90000" lvl="0">
              <a:buClr>
                <a:srgbClr val="2DA2BF"/>
              </a:buClr>
            </a:pPr>
            <a:endParaRPr lang="en-US" altLang="zh-TW" dirty="0">
              <a:solidFill>
                <a:prstClr val="black"/>
              </a:solidFill>
            </a:endParaRPr>
          </a:p>
          <a:p>
            <a:pPr marL="90000" lvl="0">
              <a:buClr>
                <a:srgbClr val="2DA2BF"/>
              </a:buClr>
            </a:pPr>
            <a:endParaRPr lang="en-US" altLang="zh-TW" dirty="0">
              <a:solidFill>
                <a:prstClr val="black"/>
              </a:solidFill>
            </a:endParaRPr>
          </a:p>
          <a:p>
            <a:pPr marL="90000" lvl="0">
              <a:buClr>
                <a:srgbClr val="2DA2BF"/>
              </a:buClr>
            </a:pPr>
            <a:endParaRPr lang="en-US" altLang="zh-TW" dirty="0">
              <a:solidFill>
                <a:prstClr val="black"/>
              </a:solidFill>
            </a:endParaRPr>
          </a:p>
          <a:p>
            <a:pPr marL="90000" lvl="0">
              <a:buClr>
                <a:srgbClr val="2DA2BF"/>
              </a:buClr>
            </a:pPr>
            <a:endParaRPr lang="en-US" altLang="zh-TW" dirty="0">
              <a:solidFill>
                <a:prstClr val="black"/>
              </a:solidFill>
            </a:endParaRPr>
          </a:p>
          <a:p>
            <a:pPr marL="90000" lvl="0">
              <a:buClr>
                <a:srgbClr val="2DA2BF"/>
              </a:buClr>
            </a:pPr>
            <a:endParaRPr lang="en-US" altLang="zh-TW" dirty="0">
              <a:solidFill>
                <a:prstClr val="black"/>
              </a:solidFill>
            </a:endParaRP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prstClr val="black"/>
                </a:solidFill>
              </a:rPr>
              <a:t>                    </a:t>
            </a:r>
            <a:r>
              <a:rPr lang="en-US" altLang="zh-TW" dirty="0" err="1">
                <a:solidFill>
                  <a:prstClr val="black"/>
                </a:solidFill>
              </a:rPr>
              <a:t>i1.</a:t>
            </a:r>
            <a:r>
              <a:rPr lang="en-US" altLang="zh-TW" dirty="0" err="1">
                <a:solidFill>
                  <a:srgbClr val="008080"/>
                </a:solidFill>
                <a:ea typeface="細明體" panose="02020509000000000000" pitchFamily="49" charset="-120"/>
              </a:rPr>
              <a:t>operator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[]</a:t>
            </a:r>
            <a:r>
              <a:rPr lang="en-US" altLang="zh-TW" dirty="0">
                <a:solidFill>
                  <a:prstClr val="black"/>
                </a:solidFill>
              </a:rPr>
              <a:t>( 1, &amp;</a:t>
            </a:r>
            <a:r>
              <a:rPr lang="en-US" altLang="zh-TW" dirty="0" err="1">
                <a:solidFill>
                  <a:prstClr val="black"/>
                </a:solidFill>
              </a:rPr>
              <a:t>i1</a:t>
            </a:r>
            <a:r>
              <a:rPr lang="en-US" altLang="zh-TW" dirty="0">
                <a:solidFill>
                  <a:prstClr val="black"/>
                </a:solidFill>
              </a:rPr>
              <a:t> ) = 8;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prstClr val="black"/>
                </a:solidFill>
              </a:rPr>
              <a:t>                    </a:t>
            </a:r>
            <a:r>
              <a:rPr lang="en-US" altLang="zh-TW" dirty="0" err="1">
                <a:solidFill>
                  <a:prstClr val="black"/>
                </a:solidFill>
              </a:rPr>
              <a:t>i1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dirty="0">
                <a:solidFill>
                  <a:prstClr val="black"/>
                </a:solidFill>
              </a:rPr>
              <a:t> 1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]</a:t>
            </a:r>
            <a:r>
              <a:rPr lang="en-US" altLang="zh-TW" dirty="0">
                <a:solidFill>
                  <a:prstClr val="black"/>
                </a:solidFill>
              </a:rPr>
              <a:t> = 8;</a:t>
            </a:r>
          </a:p>
          <a:p>
            <a:pPr marL="90000" lvl="0">
              <a:buClr>
                <a:srgbClr val="2DA2BF"/>
              </a:buClr>
            </a:pPr>
            <a:r>
              <a:rPr lang="en-US" altLang="zh-TW" dirty="0" smtClean="0">
                <a:solidFill>
                  <a:prstClr val="black"/>
                </a:solidFill>
              </a:rPr>
              <a:t>}</a:t>
            </a:r>
            <a:endParaRPr lang="zh-TW" altLang="en-US" sz="1700" dirty="0">
              <a:solidFill>
                <a:prstClr val="black"/>
              </a:solidFill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1511609" y="2888931"/>
          <a:ext cx="108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90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3</a:t>
                      </a:r>
                      <a:endParaRPr kumimoji="0" lang="zh-TW" altLang="en-US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ptr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90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/>
          </p:nvPr>
        </p:nvGraphicFramePr>
        <p:xfrm>
          <a:off x="3131816" y="3248977"/>
          <a:ext cx="108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7" name="直線單箭頭接點 6"/>
          <p:cNvCxnSpPr>
            <a:endCxn id="6" idx="1"/>
          </p:cNvCxnSpPr>
          <p:nvPr/>
        </p:nvCxnSpPr>
        <p:spPr>
          <a:xfrm flipV="1">
            <a:off x="2411724" y="3428977"/>
            <a:ext cx="720092" cy="23"/>
          </a:xfrm>
          <a:prstGeom prst="straightConnector1">
            <a:avLst/>
          </a:prstGeom>
          <a:ln w="19050">
            <a:solidFill>
              <a:srgbClr val="FF0000"/>
            </a:solidFill>
            <a:headEnd type="oval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3491862" y="5049207"/>
            <a:ext cx="360046" cy="360046"/>
          </a:xfrm>
          <a:prstGeom prst="rect">
            <a:avLst/>
          </a:prstGeom>
          <a:ln w="25400" cap="sq" cmpd="sng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1419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class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CompNum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pt-BR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pt-BR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friend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pt-BR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ostream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pt-BR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operator&lt;&lt;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pt-BR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ostream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pt-BR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os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pt-BR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pt-BR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CompNum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pt-BR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compNum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friend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istream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operator&gt;&gt;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istream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is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CompNum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compNum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public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</a:t>
            </a:r>
          </a:p>
          <a:p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CompNum( </a:t>
            </a:r>
            <a:r>
              <a:rPr lang="fr-FR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double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0.0, </a:t>
            </a:r>
            <a:r>
              <a:rPr lang="fr-FR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double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0.0 ); </a:t>
            </a:r>
            <a:r>
              <a:rPr lang="fr-FR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default constructor</a:t>
            </a:r>
            <a:endParaRPr lang="fr-FR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CompNum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operator+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CompNum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op2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addition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CompNum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operator-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CompNum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op2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subtraction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CompNum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operator*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CompNum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op2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multiplication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CompNum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&amp;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operator=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CompNum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rhs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assignment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bool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operator==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CompNum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rhs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bool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operator!=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CompNum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rhs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private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double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realPart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real part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double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imagPart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imaginary part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238119704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buClr>
                <a:srgbClr val="2DA2BF"/>
              </a:buClr>
            </a:pP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 smtClean="0">
                <a:solidFill>
                  <a:srgbClr val="2B91AF"/>
                </a:solidFill>
                <a:ea typeface="細明體" panose="02020509000000000000" pitchFamily="49" charset="-120"/>
              </a:rPr>
              <a:t>HugeInt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operator[]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subscript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 smtClean="0">
                <a:solidFill>
                  <a:srgbClr val="2B91AF"/>
                </a:solidFill>
                <a:ea typeface="細明體" panose="02020509000000000000" pitchFamily="49" charset="-120"/>
              </a:rPr>
              <a:t>HugeInt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*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this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subscript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];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>
              <a:buClr>
                <a:srgbClr val="2DA2BF"/>
              </a:buClr>
            </a:pPr>
            <a:endParaRPr lang="en-US" altLang="zh-TW" dirty="0">
              <a:solidFill>
                <a:prstClr val="black"/>
              </a:solidFill>
            </a:endParaRPr>
          </a:p>
          <a:p>
            <a:pPr lvl="0">
              <a:buClr>
                <a:srgbClr val="2DA2BF"/>
              </a:buClr>
            </a:pPr>
            <a:endParaRPr lang="en-US" altLang="zh-TW" dirty="0">
              <a:solidFill>
                <a:prstClr val="black"/>
              </a:solidFill>
            </a:endParaRPr>
          </a:p>
          <a:p>
            <a:pPr marL="90000" lvl="0">
              <a:buClr>
                <a:srgbClr val="2DA2BF"/>
              </a:buClr>
            </a:pPr>
            <a:r>
              <a:rPr lang="en-US" altLang="zh-TW" dirty="0">
                <a:solidFill>
                  <a:srgbClr val="0000FF"/>
                </a:solidFill>
              </a:rPr>
              <a:t>int</a:t>
            </a:r>
            <a:r>
              <a:rPr lang="en-US" altLang="zh-TW" dirty="0">
                <a:solidFill>
                  <a:prstClr val="black"/>
                </a:solidFill>
              </a:rPr>
              <a:t> main()</a:t>
            </a:r>
          </a:p>
          <a:p>
            <a:pPr marL="90000" lvl="0">
              <a:buClr>
                <a:srgbClr val="2DA2BF"/>
              </a:buClr>
            </a:pPr>
            <a:r>
              <a:rPr lang="en-US" altLang="zh-TW" dirty="0">
                <a:solidFill>
                  <a:prstClr val="black"/>
                </a:solidFill>
              </a:rPr>
              <a:t>{</a:t>
            </a:r>
          </a:p>
          <a:p>
            <a:pPr marL="90000" lvl="0">
              <a:buClr>
                <a:srgbClr val="2DA2BF"/>
              </a:buClr>
            </a:pPr>
            <a:r>
              <a:rPr lang="en-US" altLang="zh-TW" dirty="0">
                <a:solidFill>
                  <a:prstClr val="black"/>
                </a:solidFill>
              </a:rPr>
              <a:t>   </a:t>
            </a:r>
            <a:r>
              <a:rPr lang="en-US" altLang="zh-TW" dirty="0" err="1" smtClean="0">
                <a:solidFill>
                  <a:srgbClr val="2B91AF"/>
                </a:solidFill>
                <a:ea typeface="細明體" panose="02020509000000000000" pitchFamily="49" charset="-120"/>
              </a:rPr>
              <a:t>HugeInt</a:t>
            </a:r>
            <a:r>
              <a:rPr lang="en-US" altLang="zh-TW" dirty="0" smtClean="0">
                <a:solidFill>
                  <a:prstClr val="black"/>
                </a:solidFill>
              </a:rPr>
              <a:t> </a:t>
            </a:r>
            <a:r>
              <a:rPr lang="en-US" altLang="zh-TW" dirty="0" err="1">
                <a:solidFill>
                  <a:prstClr val="black"/>
                </a:solidFill>
              </a:rPr>
              <a:t>i1</a:t>
            </a:r>
            <a:r>
              <a:rPr lang="en-US" altLang="zh-TW" dirty="0">
                <a:solidFill>
                  <a:prstClr val="black"/>
                </a:solidFill>
              </a:rPr>
              <a:t>( 3 ); </a:t>
            </a:r>
          </a:p>
          <a:p>
            <a:pPr marL="90000" lvl="0">
              <a:buClr>
                <a:srgbClr val="2DA2BF"/>
              </a:buClr>
            </a:pPr>
            <a:endParaRPr lang="en-US" altLang="zh-TW" dirty="0">
              <a:solidFill>
                <a:prstClr val="black"/>
              </a:solidFill>
            </a:endParaRPr>
          </a:p>
          <a:p>
            <a:pPr marL="90000" lvl="0">
              <a:buClr>
                <a:srgbClr val="2DA2BF"/>
              </a:buClr>
            </a:pPr>
            <a:endParaRPr lang="en-US" altLang="zh-TW" dirty="0">
              <a:solidFill>
                <a:prstClr val="black"/>
              </a:solidFill>
            </a:endParaRPr>
          </a:p>
          <a:p>
            <a:pPr marL="90000" lvl="0">
              <a:buClr>
                <a:srgbClr val="2DA2BF"/>
              </a:buClr>
            </a:pPr>
            <a:endParaRPr lang="en-US" altLang="zh-TW" dirty="0">
              <a:solidFill>
                <a:prstClr val="black"/>
              </a:solidFill>
            </a:endParaRPr>
          </a:p>
          <a:p>
            <a:pPr marL="90000" lvl="0">
              <a:buClr>
                <a:srgbClr val="2DA2BF"/>
              </a:buClr>
            </a:pPr>
            <a:endParaRPr lang="en-US" altLang="zh-TW" dirty="0">
              <a:solidFill>
                <a:prstClr val="black"/>
              </a:solidFill>
            </a:endParaRPr>
          </a:p>
          <a:p>
            <a:pPr marL="90000" lvl="0">
              <a:buClr>
                <a:srgbClr val="2DA2BF"/>
              </a:buClr>
            </a:pPr>
            <a:endParaRPr lang="en-US" altLang="zh-TW" dirty="0">
              <a:solidFill>
                <a:prstClr val="black"/>
              </a:solidFill>
            </a:endParaRPr>
          </a:p>
          <a:p>
            <a:pPr marL="90000" lvl="0">
              <a:buClr>
                <a:srgbClr val="2DA2BF"/>
              </a:buClr>
            </a:pPr>
            <a:endParaRPr lang="en-US" altLang="zh-TW" dirty="0">
              <a:solidFill>
                <a:prstClr val="black"/>
              </a:solidFill>
            </a:endParaRPr>
          </a:p>
          <a:p>
            <a:pPr marL="90000" lvl="0">
              <a:buClr>
                <a:srgbClr val="2DA2BF"/>
              </a:buClr>
            </a:pPr>
            <a:endParaRPr lang="en-US" altLang="zh-TW" dirty="0">
              <a:solidFill>
                <a:prstClr val="black"/>
              </a:solidFill>
            </a:endParaRPr>
          </a:p>
          <a:p>
            <a:pPr marL="90000" lvl="0">
              <a:buClr>
                <a:srgbClr val="2DA2BF"/>
              </a:buClr>
            </a:pPr>
            <a:endParaRPr lang="en-US" altLang="zh-TW" dirty="0">
              <a:solidFill>
                <a:prstClr val="black"/>
              </a:solidFill>
            </a:endParaRPr>
          </a:p>
          <a:p>
            <a:pPr marL="90000" lvl="0">
              <a:buClr>
                <a:srgbClr val="2DA2BF"/>
              </a:buClr>
            </a:pPr>
            <a:endParaRPr lang="en-US" altLang="zh-TW" dirty="0">
              <a:solidFill>
                <a:prstClr val="black"/>
              </a:solidFill>
            </a:endParaRPr>
          </a:p>
          <a:p>
            <a:pPr marL="90000" lvl="0">
              <a:buClr>
                <a:srgbClr val="2DA2BF"/>
              </a:buClr>
            </a:pPr>
            <a:endParaRPr lang="en-US" altLang="zh-TW" dirty="0">
              <a:solidFill>
                <a:prstClr val="black"/>
              </a:solidFill>
            </a:endParaRPr>
          </a:p>
          <a:p>
            <a:pPr marL="90000" lvl="0">
              <a:buClr>
                <a:srgbClr val="2DA2BF"/>
              </a:buClr>
            </a:pPr>
            <a:endParaRPr lang="en-US" altLang="zh-TW" dirty="0">
              <a:solidFill>
                <a:prstClr val="black"/>
              </a:solidFill>
            </a:endParaRP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prstClr val="black"/>
                </a:solidFill>
              </a:rPr>
              <a:t>                    </a:t>
            </a:r>
            <a:r>
              <a:rPr lang="en-US" altLang="zh-TW" dirty="0" err="1">
                <a:solidFill>
                  <a:prstClr val="black"/>
                </a:solidFill>
              </a:rPr>
              <a:t>i1.</a:t>
            </a:r>
            <a:r>
              <a:rPr lang="en-US" altLang="zh-TW" dirty="0" err="1">
                <a:solidFill>
                  <a:srgbClr val="008080"/>
                </a:solidFill>
                <a:ea typeface="細明體" panose="02020509000000000000" pitchFamily="49" charset="-120"/>
              </a:rPr>
              <a:t>operator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[]</a:t>
            </a:r>
            <a:r>
              <a:rPr lang="en-US" altLang="zh-TW" dirty="0">
                <a:solidFill>
                  <a:prstClr val="black"/>
                </a:solidFill>
              </a:rPr>
              <a:t>( 1, &amp;</a:t>
            </a:r>
            <a:r>
              <a:rPr lang="en-US" altLang="zh-TW" dirty="0" err="1">
                <a:solidFill>
                  <a:prstClr val="black"/>
                </a:solidFill>
              </a:rPr>
              <a:t>i1</a:t>
            </a:r>
            <a:r>
              <a:rPr lang="en-US" altLang="zh-TW" dirty="0">
                <a:solidFill>
                  <a:prstClr val="black"/>
                </a:solidFill>
              </a:rPr>
              <a:t> ) = 8;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prstClr val="black"/>
                </a:solidFill>
              </a:rPr>
              <a:t>                    </a:t>
            </a:r>
            <a:r>
              <a:rPr lang="en-US" altLang="zh-TW" dirty="0" err="1">
                <a:solidFill>
                  <a:prstClr val="black"/>
                </a:solidFill>
              </a:rPr>
              <a:t>i1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dirty="0">
                <a:solidFill>
                  <a:prstClr val="black"/>
                </a:solidFill>
              </a:rPr>
              <a:t> 1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]</a:t>
            </a:r>
            <a:r>
              <a:rPr lang="en-US" altLang="zh-TW" dirty="0">
                <a:solidFill>
                  <a:prstClr val="black"/>
                </a:solidFill>
              </a:rPr>
              <a:t> = 8;</a:t>
            </a:r>
          </a:p>
          <a:p>
            <a:pPr marL="90000" lvl="0">
              <a:buClr>
                <a:srgbClr val="2DA2BF"/>
              </a:buClr>
            </a:pPr>
            <a:r>
              <a:rPr lang="en-US" altLang="zh-TW" dirty="0" smtClean="0">
                <a:solidFill>
                  <a:prstClr val="black"/>
                </a:solidFill>
              </a:rPr>
              <a:t>}</a:t>
            </a:r>
            <a:endParaRPr lang="zh-TW" altLang="en-US" sz="1700" dirty="0">
              <a:solidFill>
                <a:prstClr val="black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8172460" y="908678"/>
            <a:ext cx="360046" cy="360046"/>
          </a:xfrm>
          <a:prstGeom prst="rect">
            <a:avLst/>
          </a:prstGeom>
          <a:ln w="25400" cap="sq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11" name="直線單箭頭接點 10"/>
          <p:cNvCxnSpPr/>
          <p:nvPr/>
        </p:nvCxnSpPr>
        <p:spPr>
          <a:xfrm flipH="1">
            <a:off x="2591748" y="1088701"/>
            <a:ext cx="5760735" cy="2160230"/>
          </a:xfrm>
          <a:prstGeom prst="straightConnector1">
            <a:avLst/>
          </a:prstGeom>
          <a:ln w="19050">
            <a:solidFill>
              <a:srgbClr val="FF0000"/>
            </a:solidFill>
            <a:headEnd type="oval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表格 7"/>
          <p:cNvGraphicFramePr>
            <a:graphicFrameLocks noGrp="1"/>
          </p:cNvGraphicFramePr>
          <p:nvPr>
            <p:extLst/>
          </p:nvPr>
        </p:nvGraphicFramePr>
        <p:xfrm>
          <a:off x="1511609" y="2888931"/>
          <a:ext cx="108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90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3</a:t>
                      </a:r>
                      <a:endParaRPr kumimoji="0" lang="zh-TW" altLang="en-US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ptr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90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/>
          </p:nvPr>
        </p:nvGraphicFramePr>
        <p:xfrm>
          <a:off x="3131816" y="3248977"/>
          <a:ext cx="108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2" name="直線單箭頭接點 11"/>
          <p:cNvCxnSpPr>
            <a:endCxn id="10" idx="1"/>
          </p:cNvCxnSpPr>
          <p:nvPr/>
        </p:nvCxnSpPr>
        <p:spPr>
          <a:xfrm flipV="1">
            <a:off x="2411724" y="3428977"/>
            <a:ext cx="720092" cy="23"/>
          </a:xfrm>
          <a:prstGeom prst="straightConnector1">
            <a:avLst/>
          </a:prstGeom>
          <a:ln w="19050">
            <a:solidFill>
              <a:srgbClr val="FF0000"/>
            </a:solidFill>
            <a:headEnd type="oval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3491862" y="5049207"/>
            <a:ext cx="360046" cy="360046"/>
          </a:xfrm>
          <a:prstGeom prst="rect">
            <a:avLst/>
          </a:prstGeom>
          <a:ln w="25400" cap="sq" cmpd="sng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4800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buClr>
                <a:srgbClr val="2DA2BF"/>
              </a:buClr>
            </a:pP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 smtClean="0">
                <a:solidFill>
                  <a:srgbClr val="2B91AF"/>
                </a:solidFill>
                <a:ea typeface="細明體" panose="02020509000000000000" pitchFamily="49" charset="-120"/>
              </a:rPr>
              <a:t>HugeInt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operator[]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subscript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 smtClean="0">
                <a:solidFill>
                  <a:srgbClr val="2B91AF"/>
                </a:solidFill>
                <a:ea typeface="細明體" panose="02020509000000000000" pitchFamily="49" charset="-120"/>
              </a:rPr>
              <a:t>HugeInt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*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this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subscript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];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>
              <a:buClr>
                <a:srgbClr val="2DA2BF"/>
              </a:buClr>
            </a:pPr>
            <a:endParaRPr lang="en-US" altLang="zh-TW" dirty="0">
              <a:solidFill>
                <a:prstClr val="black"/>
              </a:solidFill>
            </a:endParaRPr>
          </a:p>
          <a:p>
            <a:pPr lvl="0">
              <a:buClr>
                <a:srgbClr val="2DA2BF"/>
              </a:buClr>
            </a:pPr>
            <a:endParaRPr lang="en-US" altLang="zh-TW" dirty="0">
              <a:solidFill>
                <a:prstClr val="black"/>
              </a:solidFill>
            </a:endParaRPr>
          </a:p>
          <a:p>
            <a:pPr marL="90000" lvl="0">
              <a:buClr>
                <a:srgbClr val="2DA2BF"/>
              </a:buClr>
            </a:pPr>
            <a:r>
              <a:rPr lang="en-US" altLang="zh-TW" dirty="0">
                <a:solidFill>
                  <a:srgbClr val="0000FF"/>
                </a:solidFill>
              </a:rPr>
              <a:t>int</a:t>
            </a:r>
            <a:r>
              <a:rPr lang="en-US" altLang="zh-TW" dirty="0">
                <a:solidFill>
                  <a:prstClr val="black"/>
                </a:solidFill>
              </a:rPr>
              <a:t> main()</a:t>
            </a:r>
          </a:p>
          <a:p>
            <a:pPr marL="90000" lvl="0">
              <a:buClr>
                <a:srgbClr val="2DA2BF"/>
              </a:buClr>
            </a:pPr>
            <a:r>
              <a:rPr lang="en-US" altLang="zh-TW" dirty="0">
                <a:solidFill>
                  <a:prstClr val="black"/>
                </a:solidFill>
              </a:rPr>
              <a:t>{</a:t>
            </a:r>
          </a:p>
          <a:p>
            <a:pPr marL="90000" lvl="0">
              <a:buClr>
                <a:srgbClr val="2DA2BF"/>
              </a:buClr>
            </a:pPr>
            <a:r>
              <a:rPr lang="en-US" altLang="zh-TW" dirty="0">
                <a:solidFill>
                  <a:prstClr val="black"/>
                </a:solidFill>
              </a:rPr>
              <a:t>   </a:t>
            </a:r>
            <a:r>
              <a:rPr lang="en-US" altLang="zh-TW" dirty="0" err="1" smtClean="0">
                <a:solidFill>
                  <a:srgbClr val="2B91AF"/>
                </a:solidFill>
                <a:ea typeface="細明體" panose="02020509000000000000" pitchFamily="49" charset="-120"/>
              </a:rPr>
              <a:t>HugeInt</a:t>
            </a:r>
            <a:r>
              <a:rPr lang="en-US" altLang="zh-TW" dirty="0" smtClean="0">
                <a:solidFill>
                  <a:prstClr val="black"/>
                </a:solidFill>
              </a:rPr>
              <a:t> </a:t>
            </a:r>
            <a:r>
              <a:rPr lang="en-US" altLang="zh-TW" dirty="0" err="1">
                <a:solidFill>
                  <a:prstClr val="black"/>
                </a:solidFill>
              </a:rPr>
              <a:t>i1</a:t>
            </a:r>
            <a:r>
              <a:rPr lang="en-US" altLang="zh-TW" dirty="0">
                <a:solidFill>
                  <a:prstClr val="black"/>
                </a:solidFill>
              </a:rPr>
              <a:t>( 3 ); </a:t>
            </a:r>
          </a:p>
          <a:p>
            <a:pPr marL="90000" lvl="0">
              <a:buClr>
                <a:srgbClr val="2DA2BF"/>
              </a:buClr>
            </a:pPr>
            <a:endParaRPr lang="en-US" altLang="zh-TW" dirty="0">
              <a:solidFill>
                <a:prstClr val="black"/>
              </a:solidFill>
            </a:endParaRPr>
          </a:p>
          <a:p>
            <a:pPr marL="90000" lvl="0">
              <a:buClr>
                <a:srgbClr val="2DA2BF"/>
              </a:buClr>
            </a:pPr>
            <a:endParaRPr lang="en-US" altLang="zh-TW" dirty="0">
              <a:solidFill>
                <a:prstClr val="black"/>
              </a:solidFill>
            </a:endParaRPr>
          </a:p>
          <a:p>
            <a:pPr marL="90000" lvl="0">
              <a:buClr>
                <a:srgbClr val="2DA2BF"/>
              </a:buClr>
            </a:pPr>
            <a:endParaRPr lang="en-US" altLang="zh-TW" dirty="0">
              <a:solidFill>
                <a:prstClr val="black"/>
              </a:solidFill>
            </a:endParaRPr>
          </a:p>
          <a:p>
            <a:pPr marL="90000" lvl="0">
              <a:buClr>
                <a:srgbClr val="2DA2BF"/>
              </a:buClr>
            </a:pPr>
            <a:endParaRPr lang="en-US" altLang="zh-TW" dirty="0">
              <a:solidFill>
                <a:prstClr val="black"/>
              </a:solidFill>
            </a:endParaRPr>
          </a:p>
          <a:p>
            <a:pPr marL="90000" lvl="0">
              <a:buClr>
                <a:srgbClr val="2DA2BF"/>
              </a:buClr>
            </a:pPr>
            <a:endParaRPr lang="en-US" altLang="zh-TW" dirty="0">
              <a:solidFill>
                <a:prstClr val="black"/>
              </a:solidFill>
            </a:endParaRPr>
          </a:p>
          <a:p>
            <a:pPr marL="90000" lvl="0">
              <a:buClr>
                <a:srgbClr val="2DA2BF"/>
              </a:buClr>
            </a:pPr>
            <a:endParaRPr lang="en-US" altLang="zh-TW" dirty="0">
              <a:solidFill>
                <a:prstClr val="black"/>
              </a:solidFill>
            </a:endParaRPr>
          </a:p>
          <a:p>
            <a:pPr marL="90000" lvl="0">
              <a:buClr>
                <a:srgbClr val="2DA2BF"/>
              </a:buClr>
            </a:pPr>
            <a:endParaRPr lang="en-US" altLang="zh-TW" dirty="0">
              <a:solidFill>
                <a:prstClr val="black"/>
              </a:solidFill>
            </a:endParaRPr>
          </a:p>
          <a:p>
            <a:pPr marL="90000" lvl="0">
              <a:buClr>
                <a:srgbClr val="2DA2BF"/>
              </a:buClr>
            </a:pPr>
            <a:endParaRPr lang="en-US" altLang="zh-TW" dirty="0">
              <a:solidFill>
                <a:prstClr val="black"/>
              </a:solidFill>
            </a:endParaRPr>
          </a:p>
          <a:p>
            <a:pPr marL="90000" lvl="0">
              <a:buClr>
                <a:srgbClr val="2DA2BF"/>
              </a:buClr>
            </a:pPr>
            <a:endParaRPr lang="en-US" altLang="zh-TW" dirty="0">
              <a:solidFill>
                <a:prstClr val="black"/>
              </a:solidFill>
            </a:endParaRPr>
          </a:p>
          <a:p>
            <a:pPr marL="90000" lvl="0">
              <a:buClr>
                <a:srgbClr val="2DA2BF"/>
              </a:buClr>
            </a:pPr>
            <a:endParaRPr lang="en-US" altLang="zh-TW" dirty="0">
              <a:solidFill>
                <a:prstClr val="black"/>
              </a:solidFill>
            </a:endParaRPr>
          </a:p>
          <a:p>
            <a:pPr marL="90000" lvl="0">
              <a:buClr>
                <a:srgbClr val="2DA2BF"/>
              </a:buClr>
            </a:pPr>
            <a:endParaRPr lang="en-US" altLang="zh-TW" dirty="0">
              <a:solidFill>
                <a:prstClr val="black"/>
              </a:solidFill>
            </a:endParaRP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prstClr val="black"/>
                </a:solidFill>
              </a:rPr>
              <a:t>     </a:t>
            </a:r>
            <a:r>
              <a:rPr lang="en-US" altLang="zh-TW" dirty="0" smtClean="0">
                <a:solidFill>
                  <a:prstClr val="black"/>
                </a:solidFill>
              </a:rPr>
              <a:t>               </a:t>
            </a:r>
            <a:r>
              <a:rPr lang="en-US" altLang="zh-TW" dirty="0" err="1">
                <a:solidFill>
                  <a:prstClr val="black"/>
                </a:solidFill>
              </a:rPr>
              <a:t>i1.</a:t>
            </a:r>
            <a:r>
              <a:rPr lang="en-US" altLang="zh-TW" dirty="0" err="1">
                <a:solidFill>
                  <a:srgbClr val="008080"/>
                </a:solidFill>
                <a:ea typeface="細明體" panose="02020509000000000000" pitchFamily="49" charset="-120"/>
              </a:rPr>
              <a:t>operator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[]</a:t>
            </a:r>
            <a:r>
              <a:rPr lang="en-US" altLang="zh-TW" dirty="0">
                <a:solidFill>
                  <a:prstClr val="black"/>
                </a:solidFill>
              </a:rPr>
              <a:t>( 1, &amp;</a:t>
            </a:r>
            <a:r>
              <a:rPr lang="en-US" altLang="zh-TW" dirty="0" err="1">
                <a:solidFill>
                  <a:prstClr val="black"/>
                </a:solidFill>
              </a:rPr>
              <a:t>i1</a:t>
            </a:r>
            <a:r>
              <a:rPr lang="en-US" altLang="zh-TW" dirty="0">
                <a:solidFill>
                  <a:prstClr val="black"/>
                </a:solidFill>
              </a:rPr>
              <a:t> ) = 8;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prstClr val="black"/>
                </a:solidFill>
              </a:rPr>
              <a:t>              </a:t>
            </a:r>
            <a:r>
              <a:rPr lang="en-US" altLang="zh-TW" dirty="0" smtClean="0">
                <a:solidFill>
                  <a:prstClr val="black"/>
                </a:solidFill>
              </a:rPr>
              <a:t>      </a:t>
            </a:r>
            <a:r>
              <a:rPr lang="en-US" altLang="zh-TW" dirty="0" err="1">
                <a:solidFill>
                  <a:prstClr val="black"/>
                </a:solidFill>
              </a:rPr>
              <a:t>i1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dirty="0">
                <a:solidFill>
                  <a:prstClr val="black"/>
                </a:solidFill>
              </a:rPr>
              <a:t> 1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]</a:t>
            </a:r>
            <a:r>
              <a:rPr lang="en-US" altLang="zh-TW" dirty="0">
                <a:solidFill>
                  <a:prstClr val="black"/>
                </a:solidFill>
              </a:rPr>
              <a:t> = 8;</a:t>
            </a:r>
          </a:p>
          <a:p>
            <a:pPr marL="90000" lvl="0">
              <a:buClr>
                <a:srgbClr val="2DA2BF"/>
              </a:buClr>
            </a:pPr>
            <a:r>
              <a:rPr lang="en-US" altLang="zh-TW" dirty="0">
                <a:solidFill>
                  <a:prstClr val="black"/>
                </a:solidFill>
              </a:rPr>
              <a:t>}</a:t>
            </a:r>
            <a:endParaRPr lang="zh-TW" altLang="en-US" sz="1700" dirty="0">
              <a:solidFill>
                <a:prstClr val="black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8172460" y="908678"/>
            <a:ext cx="360046" cy="360046"/>
          </a:xfrm>
          <a:prstGeom prst="rect">
            <a:avLst/>
          </a:prstGeom>
          <a:ln w="25400" cap="sq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11" name="直線單箭頭接點 10"/>
          <p:cNvCxnSpPr/>
          <p:nvPr/>
        </p:nvCxnSpPr>
        <p:spPr>
          <a:xfrm flipH="1">
            <a:off x="2591748" y="1088701"/>
            <a:ext cx="5760735" cy="2160230"/>
          </a:xfrm>
          <a:prstGeom prst="straightConnector1">
            <a:avLst/>
          </a:prstGeom>
          <a:ln w="19050">
            <a:solidFill>
              <a:srgbClr val="FF0000"/>
            </a:solidFill>
            <a:headEnd type="oval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3491862" y="5049207"/>
            <a:ext cx="360046" cy="360046"/>
          </a:xfrm>
          <a:prstGeom prst="rect">
            <a:avLst/>
          </a:prstGeom>
          <a:ln w="25400" cap="sq" cmpd="sng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/>
          </p:nvPr>
        </p:nvGraphicFramePr>
        <p:xfrm>
          <a:off x="1511609" y="2888931"/>
          <a:ext cx="108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90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3</a:t>
                      </a:r>
                      <a:endParaRPr kumimoji="0" lang="zh-TW" altLang="en-US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ptr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90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/>
          </p:nvPr>
        </p:nvGraphicFramePr>
        <p:xfrm>
          <a:off x="3131816" y="3248977"/>
          <a:ext cx="108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4" name="直線單箭頭接點 13"/>
          <p:cNvCxnSpPr>
            <a:endCxn id="13" idx="1"/>
          </p:cNvCxnSpPr>
          <p:nvPr/>
        </p:nvCxnSpPr>
        <p:spPr>
          <a:xfrm flipV="1">
            <a:off x="2411724" y="3428977"/>
            <a:ext cx="720092" cy="23"/>
          </a:xfrm>
          <a:prstGeom prst="straightConnector1">
            <a:avLst/>
          </a:prstGeom>
          <a:ln w="19050">
            <a:solidFill>
              <a:srgbClr val="FF0000"/>
            </a:solidFill>
            <a:headEnd type="oval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6616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buClr>
                <a:srgbClr val="2DA2BF"/>
              </a:buClr>
            </a:pP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 smtClean="0">
                <a:solidFill>
                  <a:srgbClr val="2B91AF"/>
                </a:solidFill>
                <a:ea typeface="細明體" panose="02020509000000000000" pitchFamily="49" charset="-120"/>
              </a:rPr>
              <a:t>HugeInt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operator[]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subscript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 smtClean="0">
                <a:solidFill>
                  <a:srgbClr val="2B91AF"/>
                </a:solidFill>
                <a:ea typeface="細明體" panose="02020509000000000000" pitchFamily="49" charset="-120"/>
              </a:rPr>
              <a:t>HugeInt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*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this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subscript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];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>
              <a:buClr>
                <a:srgbClr val="2DA2BF"/>
              </a:buClr>
            </a:pPr>
            <a:endParaRPr lang="en-US" altLang="zh-TW" dirty="0">
              <a:solidFill>
                <a:prstClr val="black"/>
              </a:solidFill>
            </a:endParaRPr>
          </a:p>
          <a:p>
            <a:pPr lvl="0">
              <a:buClr>
                <a:srgbClr val="2DA2BF"/>
              </a:buClr>
            </a:pPr>
            <a:endParaRPr lang="en-US" altLang="zh-TW" dirty="0">
              <a:solidFill>
                <a:prstClr val="black"/>
              </a:solidFill>
            </a:endParaRPr>
          </a:p>
          <a:p>
            <a:pPr marL="90000" lvl="0">
              <a:buClr>
                <a:srgbClr val="2DA2BF"/>
              </a:buClr>
            </a:pPr>
            <a:r>
              <a:rPr lang="en-US" altLang="zh-TW" dirty="0">
                <a:solidFill>
                  <a:srgbClr val="0000FF"/>
                </a:solidFill>
              </a:rPr>
              <a:t>int</a:t>
            </a:r>
            <a:r>
              <a:rPr lang="en-US" altLang="zh-TW" dirty="0">
                <a:solidFill>
                  <a:prstClr val="black"/>
                </a:solidFill>
              </a:rPr>
              <a:t> main()</a:t>
            </a:r>
          </a:p>
          <a:p>
            <a:pPr marL="90000" lvl="0">
              <a:buClr>
                <a:srgbClr val="2DA2BF"/>
              </a:buClr>
            </a:pPr>
            <a:r>
              <a:rPr lang="en-US" altLang="zh-TW" dirty="0">
                <a:solidFill>
                  <a:prstClr val="black"/>
                </a:solidFill>
              </a:rPr>
              <a:t>{</a:t>
            </a:r>
          </a:p>
          <a:p>
            <a:pPr marL="90000" lvl="0">
              <a:buClr>
                <a:srgbClr val="2DA2BF"/>
              </a:buClr>
            </a:pPr>
            <a:r>
              <a:rPr lang="en-US" altLang="zh-TW" dirty="0">
                <a:solidFill>
                  <a:prstClr val="black"/>
                </a:solidFill>
              </a:rPr>
              <a:t>   </a:t>
            </a:r>
            <a:r>
              <a:rPr lang="en-US" altLang="zh-TW" dirty="0" err="1" smtClean="0">
                <a:solidFill>
                  <a:srgbClr val="2B91AF"/>
                </a:solidFill>
                <a:ea typeface="細明體" panose="02020509000000000000" pitchFamily="49" charset="-120"/>
              </a:rPr>
              <a:t>HugeInt</a:t>
            </a:r>
            <a:r>
              <a:rPr lang="en-US" altLang="zh-TW" dirty="0" smtClean="0">
                <a:solidFill>
                  <a:prstClr val="black"/>
                </a:solidFill>
              </a:rPr>
              <a:t> </a:t>
            </a:r>
            <a:r>
              <a:rPr lang="en-US" altLang="zh-TW" dirty="0" err="1">
                <a:solidFill>
                  <a:prstClr val="black"/>
                </a:solidFill>
              </a:rPr>
              <a:t>i1</a:t>
            </a:r>
            <a:r>
              <a:rPr lang="en-US" altLang="zh-TW" dirty="0">
                <a:solidFill>
                  <a:prstClr val="black"/>
                </a:solidFill>
              </a:rPr>
              <a:t>( 3 ); </a:t>
            </a:r>
          </a:p>
          <a:p>
            <a:pPr marL="90000" lvl="0">
              <a:buClr>
                <a:srgbClr val="2DA2BF"/>
              </a:buClr>
            </a:pPr>
            <a:endParaRPr lang="en-US" altLang="zh-TW" dirty="0">
              <a:solidFill>
                <a:prstClr val="black"/>
              </a:solidFill>
            </a:endParaRPr>
          </a:p>
          <a:p>
            <a:pPr marL="90000" lvl="0">
              <a:buClr>
                <a:srgbClr val="2DA2BF"/>
              </a:buClr>
            </a:pPr>
            <a:endParaRPr lang="en-US" altLang="zh-TW" dirty="0">
              <a:solidFill>
                <a:prstClr val="black"/>
              </a:solidFill>
            </a:endParaRPr>
          </a:p>
          <a:p>
            <a:pPr marL="90000" lvl="0">
              <a:buClr>
                <a:srgbClr val="2DA2BF"/>
              </a:buClr>
            </a:pPr>
            <a:endParaRPr lang="en-US" altLang="zh-TW" dirty="0">
              <a:solidFill>
                <a:prstClr val="black"/>
              </a:solidFill>
            </a:endParaRPr>
          </a:p>
          <a:p>
            <a:pPr marL="90000" lvl="0">
              <a:buClr>
                <a:srgbClr val="2DA2BF"/>
              </a:buClr>
            </a:pPr>
            <a:endParaRPr lang="en-US" altLang="zh-TW" dirty="0">
              <a:solidFill>
                <a:prstClr val="black"/>
              </a:solidFill>
            </a:endParaRPr>
          </a:p>
          <a:p>
            <a:pPr marL="90000" lvl="0">
              <a:buClr>
                <a:srgbClr val="2DA2BF"/>
              </a:buClr>
            </a:pPr>
            <a:endParaRPr lang="en-US" altLang="zh-TW" dirty="0">
              <a:solidFill>
                <a:prstClr val="black"/>
              </a:solidFill>
            </a:endParaRPr>
          </a:p>
          <a:p>
            <a:pPr marL="90000" lvl="0">
              <a:buClr>
                <a:srgbClr val="2DA2BF"/>
              </a:buClr>
            </a:pPr>
            <a:endParaRPr lang="en-US" altLang="zh-TW" dirty="0">
              <a:solidFill>
                <a:prstClr val="black"/>
              </a:solidFill>
            </a:endParaRPr>
          </a:p>
          <a:p>
            <a:pPr marL="90000" lvl="0">
              <a:buClr>
                <a:srgbClr val="2DA2BF"/>
              </a:buClr>
            </a:pPr>
            <a:endParaRPr lang="en-US" altLang="zh-TW" dirty="0">
              <a:solidFill>
                <a:prstClr val="black"/>
              </a:solidFill>
            </a:endParaRPr>
          </a:p>
          <a:p>
            <a:pPr marL="90000" lvl="0">
              <a:buClr>
                <a:srgbClr val="2DA2BF"/>
              </a:buClr>
            </a:pPr>
            <a:endParaRPr lang="en-US" altLang="zh-TW" dirty="0">
              <a:solidFill>
                <a:prstClr val="black"/>
              </a:solidFill>
            </a:endParaRPr>
          </a:p>
          <a:p>
            <a:pPr marL="90000" lvl="0">
              <a:buClr>
                <a:srgbClr val="2DA2BF"/>
              </a:buClr>
            </a:pPr>
            <a:endParaRPr lang="en-US" altLang="zh-TW" dirty="0">
              <a:solidFill>
                <a:prstClr val="black"/>
              </a:solidFill>
            </a:endParaRPr>
          </a:p>
          <a:p>
            <a:pPr marL="90000" lvl="0">
              <a:buClr>
                <a:srgbClr val="2DA2BF"/>
              </a:buClr>
            </a:pPr>
            <a:endParaRPr lang="en-US" altLang="zh-TW" dirty="0">
              <a:solidFill>
                <a:prstClr val="black"/>
              </a:solidFill>
            </a:endParaRPr>
          </a:p>
          <a:p>
            <a:pPr marL="90000" lvl="0">
              <a:buClr>
                <a:srgbClr val="2DA2BF"/>
              </a:buClr>
            </a:pPr>
            <a:endParaRPr lang="en-US" altLang="zh-TW" dirty="0">
              <a:solidFill>
                <a:prstClr val="black"/>
              </a:solidFill>
            </a:endParaRP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prstClr val="black"/>
                </a:solidFill>
              </a:rPr>
              <a:t>                    </a:t>
            </a:r>
            <a:r>
              <a:rPr lang="en-US" altLang="zh-TW" dirty="0" err="1">
                <a:solidFill>
                  <a:prstClr val="black"/>
                </a:solidFill>
              </a:rPr>
              <a:t>i1.</a:t>
            </a:r>
            <a:r>
              <a:rPr lang="en-US" altLang="zh-TW" dirty="0" err="1">
                <a:solidFill>
                  <a:srgbClr val="008080"/>
                </a:solidFill>
                <a:ea typeface="細明體" panose="02020509000000000000" pitchFamily="49" charset="-120"/>
              </a:rPr>
              <a:t>operator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[]</a:t>
            </a:r>
            <a:r>
              <a:rPr lang="en-US" altLang="zh-TW" dirty="0">
                <a:solidFill>
                  <a:prstClr val="black"/>
                </a:solidFill>
              </a:rPr>
              <a:t>( 1, &amp;</a:t>
            </a:r>
            <a:r>
              <a:rPr lang="en-US" altLang="zh-TW" dirty="0" err="1">
                <a:solidFill>
                  <a:prstClr val="black"/>
                </a:solidFill>
              </a:rPr>
              <a:t>i1</a:t>
            </a:r>
            <a:r>
              <a:rPr lang="en-US" altLang="zh-TW" dirty="0">
                <a:solidFill>
                  <a:prstClr val="black"/>
                </a:solidFill>
              </a:rPr>
              <a:t> ) = 8;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prstClr val="black"/>
                </a:solidFill>
              </a:rPr>
              <a:t>                    </a:t>
            </a:r>
            <a:r>
              <a:rPr lang="en-US" altLang="zh-TW" dirty="0" err="1">
                <a:solidFill>
                  <a:prstClr val="black"/>
                </a:solidFill>
              </a:rPr>
              <a:t>i1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dirty="0">
                <a:solidFill>
                  <a:prstClr val="black"/>
                </a:solidFill>
              </a:rPr>
              <a:t> 1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]</a:t>
            </a:r>
            <a:r>
              <a:rPr lang="en-US" altLang="zh-TW" dirty="0">
                <a:solidFill>
                  <a:prstClr val="black"/>
                </a:solidFill>
              </a:rPr>
              <a:t> = 8;</a:t>
            </a:r>
          </a:p>
          <a:p>
            <a:pPr marL="90000" lvl="0">
              <a:buClr>
                <a:srgbClr val="2DA2BF"/>
              </a:buClr>
            </a:pPr>
            <a:r>
              <a:rPr lang="en-US" altLang="zh-TW" dirty="0" smtClean="0">
                <a:solidFill>
                  <a:prstClr val="black"/>
                </a:solidFill>
              </a:rPr>
              <a:t>}</a:t>
            </a:r>
            <a:endParaRPr lang="zh-TW" altLang="en-US" sz="1700" dirty="0">
              <a:solidFill>
                <a:prstClr val="black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8172460" y="908678"/>
            <a:ext cx="360046" cy="360046"/>
          </a:xfrm>
          <a:prstGeom prst="rect">
            <a:avLst/>
          </a:prstGeom>
          <a:ln w="25400" cap="sq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11" name="直線單箭頭接點 10"/>
          <p:cNvCxnSpPr/>
          <p:nvPr/>
        </p:nvCxnSpPr>
        <p:spPr>
          <a:xfrm flipH="1">
            <a:off x="2591748" y="1088701"/>
            <a:ext cx="5760735" cy="2160230"/>
          </a:xfrm>
          <a:prstGeom prst="straightConnector1">
            <a:avLst/>
          </a:prstGeom>
          <a:ln w="19050">
            <a:solidFill>
              <a:srgbClr val="FF0000"/>
            </a:solidFill>
            <a:headEnd type="oval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3491862" y="5049207"/>
            <a:ext cx="360046" cy="360046"/>
          </a:xfrm>
          <a:prstGeom prst="rect">
            <a:avLst/>
          </a:prstGeom>
          <a:ln w="25400" cap="sq" cmpd="sng"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/>
          </p:nvPr>
        </p:nvGraphicFramePr>
        <p:xfrm>
          <a:off x="1511609" y="2888931"/>
          <a:ext cx="108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90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3</a:t>
                      </a:r>
                      <a:endParaRPr kumimoji="0" lang="zh-TW" altLang="en-US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ptr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90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>
            <p:extLst/>
          </p:nvPr>
        </p:nvGraphicFramePr>
        <p:xfrm>
          <a:off x="3131816" y="3248977"/>
          <a:ext cx="108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8" name="直線單箭頭接點 17"/>
          <p:cNvCxnSpPr>
            <a:endCxn id="17" idx="1"/>
          </p:cNvCxnSpPr>
          <p:nvPr/>
        </p:nvCxnSpPr>
        <p:spPr>
          <a:xfrm flipV="1">
            <a:off x="2411724" y="3428977"/>
            <a:ext cx="720092" cy="23"/>
          </a:xfrm>
          <a:prstGeom prst="straightConnector1">
            <a:avLst/>
          </a:prstGeom>
          <a:ln w="19050">
            <a:solidFill>
              <a:srgbClr val="FF0000"/>
            </a:solidFill>
            <a:headEnd type="oval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3491862" y="3248977"/>
            <a:ext cx="360046" cy="360046"/>
          </a:xfrm>
          <a:prstGeom prst="rect">
            <a:avLst/>
          </a:prstGeom>
          <a:noFill/>
          <a:ln w="25400" cap="sq" cmpd="sng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標楷體"/>
                <a:cs typeface="Courier New" panose="02070309020205020404" pitchFamily="49" charset="0"/>
              </a:rPr>
              <a:t>2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標楷體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3140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8311625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2000" lvl="0">
              <a:buClr>
                <a:srgbClr val="2DA2BF"/>
              </a:buClr>
            </a:pP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 smtClean="0">
                <a:solidFill>
                  <a:srgbClr val="2B91AF"/>
                </a:solidFill>
                <a:ea typeface="細明體" panose="02020509000000000000" pitchFamily="49" charset="-120"/>
              </a:rPr>
              <a:t>HugeInt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operator[]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subscript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 smtClean="0">
                <a:solidFill>
                  <a:srgbClr val="2B91AF"/>
                </a:solidFill>
                <a:ea typeface="細明體" panose="02020509000000000000" pitchFamily="49" charset="-120"/>
              </a:rPr>
              <a:t>HugeInt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*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this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marL="72000"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marL="72000"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subscript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];</a:t>
            </a:r>
          </a:p>
          <a:p>
            <a:pPr marL="72000"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>
              <a:buClr>
                <a:srgbClr val="2DA2BF"/>
              </a:buClr>
            </a:pPr>
            <a:endParaRPr lang="en-US" altLang="zh-TW" dirty="0">
              <a:solidFill>
                <a:prstClr val="black"/>
              </a:solidFill>
            </a:endParaRPr>
          </a:p>
          <a:p>
            <a:pPr lvl="0">
              <a:buClr>
                <a:srgbClr val="2DA2BF"/>
              </a:buClr>
            </a:pPr>
            <a:endParaRPr lang="en-US" altLang="zh-TW" dirty="0">
              <a:solidFill>
                <a:prstClr val="black"/>
              </a:solidFill>
            </a:endParaRPr>
          </a:p>
          <a:p>
            <a:pPr marL="90000" lvl="0">
              <a:buClr>
                <a:srgbClr val="2DA2BF"/>
              </a:buClr>
            </a:pPr>
            <a:r>
              <a:rPr lang="en-US" altLang="zh-TW" dirty="0">
                <a:solidFill>
                  <a:srgbClr val="0000FF"/>
                </a:solidFill>
              </a:rPr>
              <a:t>int</a:t>
            </a:r>
            <a:r>
              <a:rPr lang="en-US" altLang="zh-TW" dirty="0">
                <a:solidFill>
                  <a:prstClr val="black"/>
                </a:solidFill>
              </a:rPr>
              <a:t> main()</a:t>
            </a:r>
          </a:p>
          <a:p>
            <a:pPr marL="90000" lvl="0">
              <a:buClr>
                <a:srgbClr val="2DA2BF"/>
              </a:buClr>
            </a:pPr>
            <a:r>
              <a:rPr lang="en-US" altLang="zh-TW" dirty="0">
                <a:solidFill>
                  <a:prstClr val="black"/>
                </a:solidFill>
              </a:rPr>
              <a:t>{</a:t>
            </a:r>
          </a:p>
          <a:p>
            <a:pPr marL="90000" lvl="0">
              <a:buClr>
                <a:srgbClr val="2DA2BF"/>
              </a:buClr>
            </a:pPr>
            <a:r>
              <a:rPr lang="en-US" altLang="zh-TW" dirty="0">
                <a:solidFill>
                  <a:prstClr val="black"/>
                </a:solidFill>
              </a:rPr>
              <a:t>   </a:t>
            </a:r>
            <a:r>
              <a:rPr lang="en-US" altLang="zh-TW" dirty="0" err="1" smtClean="0">
                <a:solidFill>
                  <a:srgbClr val="2B91AF"/>
                </a:solidFill>
                <a:ea typeface="細明體" panose="02020509000000000000" pitchFamily="49" charset="-120"/>
              </a:rPr>
              <a:t>HugeInt</a:t>
            </a:r>
            <a:r>
              <a:rPr lang="en-US" altLang="zh-TW" dirty="0" smtClean="0">
                <a:solidFill>
                  <a:prstClr val="black"/>
                </a:solidFill>
              </a:rPr>
              <a:t> </a:t>
            </a:r>
            <a:r>
              <a:rPr lang="en-US" altLang="zh-TW" dirty="0" err="1">
                <a:solidFill>
                  <a:prstClr val="black"/>
                </a:solidFill>
              </a:rPr>
              <a:t>i1</a:t>
            </a:r>
            <a:r>
              <a:rPr lang="en-US" altLang="zh-TW" dirty="0">
                <a:solidFill>
                  <a:prstClr val="black"/>
                </a:solidFill>
              </a:rPr>
              <a:t>( 3 ); </a:t>
            </a:r>
          </a:p>
          <a:p>
            <a:pPr marL="90000" lvl="0">
              <a:buClr>
                <a:srgbClr val="2DA2BF"/>
              </a:buClr>
            </a:pPr>
            <a:endParaRPr lang="en-US" altLang="zh-TW" dirty="0">
              <a:solidFill>
                <a:prstClr val="black"/>
              </a:solidFill>
            </a:endParaRPr>
          </a:p>
          <a:p>
            <a:pPr marL="90000" lvl="0">
              <a:buClr>
                <a:srgbClr val="2DA2BF"/>
              </a:buClr>
            </a:pPr>
            <a:endParaRPr lang="en-US" altLang="zh-TW" dirty="0">
              <a:solidFill>
                <a:prstClr val="black"/>
              </a:solidFill>
            </a:endParaRPr>
          </a:p>
          <a:p>
            <a:pPr marL="90000" lvl="0">
              <a:buClr>
                <a:srgbClr val="2DA2BF"/>
              </a:buClr>
            </a:pPr>
            <a:endParaRPr lang="en-US" altLang="zh-TW" dirty="0">
              <a:solidFill>
                <a:prstClr val="black"/>
              </a:solidFill>
            </a:endParaRPr>
          </a:p>
          <a:p>
            <a:pPr marL="90000" lvl="0">
              <a:buClr>
                <a:srgbClr val="2DA2BF"/>
              </a:buClr>
            </a:pPr>
            <a:endParaRPr lang="en-US" altLang="zh-TW" dirty="0">
              <a:solidFill>
                <a:prstClr val="black"/>
              </a:solidFill>
            </a:endParaRPr>
          </a:p>
          <a:p>
            <a:pPr marL="90000" lvl="0">
              <a:buClr>
                <a:srgbClr val="2DA2BF"/>
              </a:buClr>
            </a:pPr>
            <a:endParaRPr lang="en-US" altLang="zh-TW" dirty="0">
              <a:solidFill>
                <a:prstClr val="black"/>
              </a:solidFill>
            </a:endParaRPr>
          </a:p>
          <a:p>
            <a:pPr marL="90000" lvl="0">
              <a:buClr>
                <a:srgbClr val="2DA2BF"/>
              </a:buClr>
            </a:pPr>
            <a:endParaRPr lang="en-US" altLang="zh-TW" dirty="0">
              <a:solidFill>
                <a:prstClr val="black"/>
              </a:solidFill>
            </a:endParaRPr>
          </a:p>
          <a:p>
            <a:pPr marL="90000" lvl="0">
              <a:buClr>
                <a:srgbClr val="2DA2BF"/>
              </a:buClr>
            </a:pPr>
            <a:endParaRPr lang="en-US" altLang="zh-TW" dirty="0">
              <a:solidFill>
                <a:prstClr val="black"/>
              </a:solidFill>
            </a:endParaRPr>
          </a:p>
          <a:p>
            <a:pPr marL="90000" lvl="0">
              <a:buClr>
                <a:srgbClr val="2DA2BF"/>
              </a:buClr>
            </a:pPr>
            <a:endParaRPr lang="en-US" altLang="zh-TW" dirty="0">
              <a:solidFill>
                <a:prstClr val="black"/>
              </a:solidFill>
            </a:endParaRPr>
          </a:p>
          <a:p>
            <a:pPr marL="90000" lvl="0">
              <a:buClr>
                <a:srgbClr val="2DA2BF"/>
              </a:buClr>
            </a:pPr>
            <a:endParaRPr lang="en-US" altLang="zh-TW" dirty="0">
              <a:solidFill>
                <a:prstClr val="black"/>
              </a:solidFill>
            </a:endParaRPr>
          </a:p>
          <a:p>
            <a:pPr marL="90000" lvl="0">
              <a:buClr>
                <a:srgbClr val="2DA2BF"/>
              </a:buClr>
            </a:pPr>
            <a:endParaRPr lang="en-US" altLang="zh-TW" dirty="0">
              <a:solidFill>
                <a:prstClr val="black"/>
              </a:solidFill>
            </a:endParaRPr>
          </a:p>
          <a:p>
            <a:pPr marL="90000" lvl="0">
              <a:buClr>
                <a:srgbClr val="2DA2BF"/>
              </a:buClr>
            </a:pPr>
            <a:endParaRPr lang="en-US" altLang="zh-TW" dirty="0">
              <a:solidFill>
                <a:prstClr val="black"/>
              </a:solidFill>
            </a:endParaRP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prstClr val="black"/>
                </a:solidFill>
              </a:rPr>
              <a:t>                    </a:t>
            </a:r>
            <a:r>
              <a:rPr lang="en-US" altLang="zh-TW" dirty="0" err="1">
                <a:solidFill>
                  <a:prstClr val="black"/>
                </a:solidFill>
              </a:rPr>
              <a:t>i1.</a:t>
            </a:r>
            <a:r>
              <a:rPr lang="en-US" altLang="zh-TW" dirty="0" err="1">
                <a:solidFill>
                  <a:srgbClr val="008080"/>
                </a:solidFill>
                <a:ea typeface="細明體" panose="02020509000000000000" pitchFamily="49" charset="-120"/>
              </a:rPr>
              <a:t>operator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[]</a:t>
            </a:r>
            <a:r>
              <a:rPr lang="en-US" altLang="zh-TW" dirty="0">
                <a:solidFill>
                  <a:prstClr val="black"/>
                </a:solidFill>
              </a:rPr>
              <a:t>( 1, &amp;</a:t>
            </a:r>
            <a:r>
              <a:rPr lang="en-US" altLang="zh-TW" dirty="0" err="1">
                <a:solidFill>
                  <a:prstClr val="black"/>
                </a:solidFill>
              </a:rPr>
              <a:t>i1</a:t>
            </a:r>
            <a:r>
              <a:rPr lang="en-US" altLang="zh-TW" dirty="0">
                <a:solidFill>
                  <a:prstClr val="black"/>
                </a:solidFill>
              </a:rPr>
              <a:t> ) = 8;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prstClr val="black"/>
                </a:solidFill>
              </a:rPr>
              <a:t>                    </a:t>
            </a:r>
            <a:r>
              <a:rPr lang="en-US" altLang="zh-TW" dirty="0" err="1">
                <a:solidFill>
                  <a:prstClr val="black"/>
                </a:solidFill>
              </a:rPr>
              <a:t>i1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dirty="0">
                <a:solidFill>
                  <a:prstClr val="black"/>
                </a:solidFill>
              </a:rPr>
              <a:t> 1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]</a:t>
            </a:r>
            <a:r>
              <a:rPr lang="en-US" altLang="zh-TW" dirty="0">
                <a:solidFill>
                  <a:prstClr val="black"/>
                </a:solidFill>
              </a:rPr>
              <a:t> = 8;</a:t>
            </a:r>
          </a:p>
          <a:p>
            <a:pPr marL="90000" lvl="0">
              <a:buClr>
                <a:srgbClr val="2DA2BF"/>
              </a:buClr>
            </a:pPr>
            <a:r>
              <a:rPr lang="en-US" altLang="zh-TW" dirty="0">
                <a:solidFill>
                  <a:prstClr val="black"/>
                </a:solidFill>
              </a:rPr>
              <a:t>}</a:t>
            </a:r>
            <a:endParaRPr lang="zh-TW" altLang="en-US" sz="1700" dirty="0">
              <a:solidFill>
                <a:prstClr val="black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491862" y="5049207"/>
            <a:ext cx="360046" cy="360046"/>
          </a:xfrm>
          <a:prstGeom prst="rect">
            <a:avLst/>
          </a:prstGeom>
          <a:ln w="25400" cap="sq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endParaRPr lang="zh-TW" altLang="en-US" sz="1600" dirty="0">
              <a:solidFill>
                <a:prstClr val="black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8172460" y="908678"/>
            <a:ext cx="360046" cy="360046"/>
          </a:xfrm>
          <a:prstGeom prst="rect">
            <a:avLst/>
          </a:prstGeom>
          <a:ln w="25400" cap="sq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/>
          </p:nvPr>
        </p:nvGraphicFramePr>
        <p:xfrm>
          <a:off x="1511609" y="2888931"/>
          <a:ext cx="108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90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3</a:t>
                      </a:r>
                      <a:endParaRPr kumimoji="0" lang="zh-TW" altLang="en-US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ptr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90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/>
          </p:nvPr>
        </p:nvGraphicFramePr>
        <p:xfrm>
          <a:off x="3131816" y="3248977"/>
          <a:ext cx="108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2" name="直線單箭頭接點 11"/>
          <p:cNvCxnSpPr>
            <a:endCxn id="11" idx="1"/>
          </p:cNvCxnSpPr>
          <p:nvPr/>
        </p:nvCxnSpPr>
        <p:spPr>
          <a:xfrm flipV="1">
            <a:off x="2411724" y="3428977"/>
            <a:ext cx="720092" cy="23"/>
          </a:xfrm>
          <a:prstGeom prst="straightConnector1">
            <a:avLst/>
          </a:prstGeom>
          <a:ln w="19050">
            <a:solidFill>
              <a:srgbClr val="FF0000"/>
            </a:solidFill>
            <a:headEnd type="oval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3491862" y="3248977"/>
            <a:ext cx="360046" cy="360046"/>
          </a:xfrm>
          <a:prstGeom prst="rect">
            <a:avLst/>
          </a:prstGeom>
          <a:noFill/>
          <a:ln w="25400" cap="sq" cmpd="sng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標楷體"/>
                <a:cs typeface="Courier New" panose="02070309020205020404" pitchFamily="49" charset="0"/>
              </a:rPr>
              <a:t>2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標楷體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2624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2000" lvl="0">
              <a:buClr>
                <a:srgbClr val="2DA2BF"/>
              </a:buClr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 smtClean="0">
                <a:solidFill>
                  <a:srgbClr val="2B91AF"/>
                </a:solidFill>
                <a:ea typeface="細明體" panose="02020509000000000000" pitchFamily="49" charset="-120"/>
              </a:rPr>
              <a:t>HugeInt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operator[]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subscript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 smtClean="0">
                <a:solidFill>
                  <a:srgbClr val="2B91AF"/>
                </a:solidFill>
                <a:ea typeface="細明體" panose="02020509000000000000" pitchFamily="49" charset="-120"/>
              </a:rPr>
              <a:t>HugeInt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*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this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marL="72000"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marL="72000"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subscript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];</a:t>
            </a:r>
          </a:p>
          <a:p>
            <a:pPr marL="72000"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>
              <a:buClr>
                <a:srgbClr val="2DA2BF"/>
              </a:buClr>
            </a:pPr>
            <a:endParaRPr lang="en-US" altLang="zh-TW" dirty="0">
              <a:solidFill>
                <a:prstClr val="black"/>
              </a:solidFill>
            </a:endParaRPr>
          </a:p>
          <a:p>
            <a:pPr lvl="0">
              <a:buClr>
                <a:srgbClr val="2DA2BF"/>
              </a:buClr>
            </a:pPr>
            <a:endParaRPr lang="en-US" altLang="zh-TW" dirty="0">
              <a:solidFill>
                <a:prstClr val="black"/>
              </a:solidFill>
            </a:endParaRPr>
          </a:p>
          <a:p>
            <a:pPr marL="90000" lvl="0">
              <a:buClr>
                <a:srgbClr val="2DA2BF"/>
              </a:buClr>
            </a:pPr>
            <a:r>
              <a:rPr lang="en-US" altLang="zh-TW" dirty="0">
                <a:solidFill>
                  <a:srgbClr val="0000FF"/>
                </a:solidFill>
              </a:rPr>
              <a:t>int</a:t>
            </a:r>
            <a:r>
              <a:rPr lang="en-US" altLang="zh-TW" dirty="0">
                <a:solidFill>
                  <a:prstClr val="black"/>
                </a:solidFill>
              </a:rPr>
              <a:t> main()</a:t>
            </a:r>
          </a:p>
          <a:p>
            <a:pPr marL="90000" lvl="0">
              <a:buClr>
                <a:srgbClr val="2DA2BF"/>
              </a:buClr>
            </a:pPr>
            <a:r>
              <a:rPr lang="en-US" altLang="zh-TW" dirty="0">
                <a:solidFill>
                  <a:prstClr val="black"/>
                </a:solidFill>
              </a:rPr>
              <a:t>{</a:t>
            </a:r>
          </a:p>
          <a:p>
            <a:pPr marL="90000" lvl="0">
              <a:buClr>
                <a:srgbClr val="2DA2BF"/>
              </a:buClr>
            </a:pPr>
            <a:r>
              <a:rPr lang="en-US" altLang="zh-TW" dirty="0">
                <a:solidFill>
                  <a:prstClr val="black"/>
                </a:solidFill>
              </a:rPr>
              <a:t>   </a:t>
            </a:r>
            <a:r>
              <a:rPr lang="en-US" altLang="zh-TW" dirty="0" err="1" smtClean="0">
                <a:solidFill>
                  <a:srgbClr val="2B91AF"/>
                </a:solidFill>
                <a:ea typeface="細明體" panose="02020509000000000000" pitchFamily="49" charset="-120"/>
              </a:rPr>
              <a:t>HugeInt</a:t>
            </a:r>
            <a:r>
              <a:rPr lang="en-US" altLang="zh-TW" dirty="0" smtClean="0">
                <a:solidFill>
                  <a:prstClr val="black"/>
                </a:solidFill>
              </a:rPr>
              <a:t> </a:t>
            </a:r>
            <a:r>
              <a:rPr lang="en-US" altLang="zh-TW" dirty="0" err="1">
                <a:solidFill>
                  <a:prstClr val="black"/>
                </a:solidFill>
              </a:rPr>
              <a:t>i1</a:t>
            </a:r>
            <a:r>
              <a:rPr lang="en-US" altLang="zh-TW" dirty="0">
                <a:solidFill>
                  <a:prstClr val="black"/>
                </a:solidFill>
              </a:rPr>
              <a:t>( 3 ); </a:t>
            </a:r>
          </a:p>
          <a:p>
            <a:pPr marL="90000" lvl="0">
              <a:buClr>
                <a:srgbClr val="2DA2BF"/>
              </a:buClr>
            </a:pPr>
            <a:endParaRPr lang="en-US" altLang="zh-TW" dirty="0">
              <a:solidFill>
                <a:prstClr val="black"/>
              </a:solidFill>
            </a:endParaRPr>
          </a:p>
          <a:p>
            <a:pPr marL="90000" lvl="0">
              <a:buClr>
                <a:srgbClr val="2DA2BF"/>
              </a:buClr>
            </a:pPr>
            <a:endParaRPr lang="en-US" altLang="zh-TW" dirty="0">
              <a:solidFill>
                <a:prstClr val="black"/>
              </a:solidFill>
            </a:endParaRPr>
          </a:p>
          <a:p>
            <a:pPr marL="90000" lvl="0">
              <a:buClr>
                <a:srgbClr val="2DA2BF"/>
              </a:buClr>
            </a:pPr>
            <a:endParaRPr lang="en-US" altLang="zh-TW" dirty="0">
              <a:solidFill>
                <a:prstClr val="black"/>
              </a:solidFill>
            </a:endParaRPr>
          </a:p>
          <a:p>
            <a:pPr marL="90000" lvl="0">
              <a:buClr>
                <a:srgbClr val="2DA2BF"/>
              </a:buClr>
            </a:pPr>
            <a:endParaRPr lang="en-US" altLang="zh-TW" dirty="0">
              <a:solidFill>
                <a:prstClr val="black"/>
              </a:solidFill>
            </a:endParaRPr>
          </a:p>
          <a:p>
            <a:pPr marL="90000" lvl="0">
              <a:buClr>
                <a:srgbClr val="2DA2BF"/>
              </a:buClr>
            </a:pPr>
            <a:endParaRPr lang="en-US" altLang="zh-TW" dirty="0">
              <a:solidFill>
                <a:prstClr val="black"/>
              </a:solidFill>
            </a:endParaRPr>
          </a:p>
          <a:p>
            <a:pPr marL="90000" lvl="0">
              <a:buClr>
                <a:srgbClr val="2DA2BF"/>
              </a:buClr>
            </a:pPr>
            <a:endParaRPr lang="en-US" altLang="zh-TW" dirty="0">
              <a:solidFill>
                <a:prstClr val="black"/>
              </a:solidFill>
            </a:endParaRPr>
          </a:p>
          <a:p>
            <a:pPr marL="90000" lvl="0">
              <a:buClr>
                <a:srgbClr val="2DA2BF"/>
              </a:buClr>
            </a:pPr>
            <a:endParaRPr lang="en-US" altLang="zh-TW" dirty="0">
              <a:solidFill>
                <a:prstClr val="black"/>
              </a:solidFill>
            </a:endParaRPr>
          </a:p>
          <a:p>
            <a:pPr marL="90000" lvl="0">
              <a:buClr>
                <a:srgbClr val="2DA2BF"/>
              </a:buClr>
            </a:pPr>
            <a:endParaRPr lang="en-US" altLang="zh-TW" dirty="0">
              <a:solidFill>
                <a:prstClr val="black"/>
              </a:solidFill>
            </a:endParaRPr>
          </a:p>
          <a:p>
            <a:pPr marL="90000" lvl="0">
              <a:buClr>
                <a:srgbClr val="2DA2BF"/>
              </a:buClr>
            </a:pPr>
            <a:endParaRPr lang="en-US" altLang="zh-TW" dirty="0">
              <a:solidFill>
                <a:prstClr val="black"/>
              </a:solidFill>
            </a:endParaRPr>
          </a:p>
          <a:p>
            <a:pPr marL="90000" lvl="0">
              <a:buClr>
                <a:srgbClr val="2DA2BF"/>
              </a:buClr>
            </a:pPr>
            <a:endParaRPr lang="en-US" altLang="zh-TW" dirty="0">
              <a:solidFill>
                <a:prstClr val="black"/>
              </a:solidFill>
            </a:endParaRPr>
          </a:p>
          <a:p>
            <a:pPr marL="90000" lvl="0">
              <a:buClr>
                <a:srgbClr val="2DA2BF"/>
              </a:buClr>
            </a:pPr>
            <a:endParaRPr lang="en-US" altLang="zh-TW" dirty="0">
              <a:solidFill>
                <a:prstClr val="black"/>
              </a:solidFill>
            </a:endParaRP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prstClr val="black"/>
                </a:solidFill>
              </a:rPr>
              <a:t>                    </a:t>
            </a:r>
            <a:r>
              <a:rPr lang="en-US" altLang="zh-TW" dirty="0" err="1">
                <a:solidFill>
                  <a:prstClr val="black"/>
                </a:solidFill>
              </a:rPr>
              <a:t>i1.</a:t>
            </a:r>
            <a:r>
              <a:rPr lang="en-US" altLang="zh-TW" dirty="0" err="1">
                <a:solidFill>
                  <a:srgbClr val="008080"/>
                </a:solidFill>
                <a:ea typeface="細明體" panose="02020509000000000000" pitchFamily="49" charset="-120"/>
              </a:rPr>
              <a:t>operator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[]</a:t>
            </a:r>
            <a:r>
              <a:rPr lang="en-US" altLang="zh-TW" dirty="0">
                <a:solidFill>
                  <a:prstClr val="black"/>
                </a:solidFill>
              </a:rPr>
              <a:t>( 1, &amp;</a:t>
            </a:r>
            <a:r>
              <a:rPr lang="en-US" altLang="zh-TW" dirty="0" err="1">
                <a:solidFill>
                  <a:prstClr val="black"/>
                </a:solidFill>
              </a:rPr>
              <a:t>i1</a:t>
            </a:r>
            <a:r>
              <a:rPr lang="en-US" altLang="zh-TW" dirty="0">
                <a:solidFill>
                  <a:prstClr val="black"/>
                </a:solidFill>
              </a:rPr>
              <a:t> ) = 8;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prstClr val="black"/>
                </a:solidFill>
              </a:rPr>
              <a:t>                    </a:t>
            </a:r>
            <a:r>
              <a:rPr lang="en-US" altLang="zh-TW" dirty="0" err="1">
                <a:solidFill>
                  <a:prstClr val="black"/>
                </a:solidFill>
              </a:rPr>
              <a:t>i1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dirty="0">
                <a:solidFill>
                  <a:prstClr val="black"/>
                </a:solidFill>
              </a:rPr>
              <a:t> 1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]</a:t>
            </a:r>
            <a:r>
              <a:rPr lang="en-US" altLang="zh-TW" dirty="0">
                <a:solidFill>
                  <a:prstClr val="black"/>
                </a:solidFill>
              </a:rPr>
              <a:t> = 8;</a:t>
            </a:r>
          </a:p>
          <a:p>
            <a:pPr marL="90000" lvl="0">
              <a:buClr>
                <a:srgbClr val="2DA2BF"/>
              </a:buClr>
            </a:pPr>
            <a:r>
              <a:rPr lang="en-US" altLang="zh-TW" dirty="0">
                <a:solidFill>
                  <a:prstClr val="black"/>
                </a:solidFill>
              </a:rPr>
              <a:t>}</a:t>
            </a:r>
            <a:endParaRPr lang="zh-TW" altLang="en-US" sz="1700" dirty="0">
              <a:solidFill>
                <a:prstClr val="black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491862" y="5049207"/>
            <a:ext cx="360046" cy="360046"/>
          </a:xfrm>
          <a:prstGeom prst="rect">
            <a:avLst/>
          </a:prstGeom>
          <a:ln w="25400" cap="sq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endParaRPr lang="zh-TW" altLang="en-US" sz="1600" dirty="0">
              <a:solidFill>
                <a:prstClr val="black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172460" y="908678"/>
            <a:ext cx="360046" cy="360046"/>
          </a:xfrm>
          <a:prstGeom prst="rect">
            <a:avLst/>
          </a:prstGeom>
          <a:ln w="25400" cap="sq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12" name="直線單箭頭接點 11"/>
          <p:cNvCxnSpPr/>
          <p:nvPr/>
        </p:nvCxnSpPr>
        <p:spPr>
          <a:xfrm flipH="1">
            <a:off x="2591748" y="1088701"/>
            <a:ext cx="5760735" cy="2160230"/>
          </a:xfrm>
          <a:prstGeom prst="straightConnector1">
            <a:avLst/>
          </a:prstGeom>
          <a:ln w="19050">
            <a:solidFill>
              <a:srgbClr val="FF0000"/>
            </a:solidFill>
            <a:headEnd type="oval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表格 12"/>
          <p:cNvGraphicFramePr>
            <a:graphicFrameLocks noGrp="1"/>
          </p:cNvGraphicFramePr>
          <p:nvPr>
            <p:extLst/>
          </p:nvPr>
        </p:nvGraphicFramePr>
        <p:xfrm>
          <a:off x="1511609" y="2888931"/>
          <a:ext cx="108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90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3</a:t>
                      </a:r>
                      <a:endParaRPr kumimoji="0" lang="zh-TW" altLang="en-US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ptr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90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>
            <p:extLst/>
          </p:nvPr>
        </p:nvGraphicFramePr>
        <p:xfrm>
          <a:off x="3131816" y="3248977"/>
          <a:ext cx="108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5" name="直線單箭頭接點 14"/>
          <p:cNvCxnSpPr>
            <a:endCxn id="14" idx="1"/>
          </p:cNvCxnSpPr>
          <p:nvPr/>
        </p:nvCxnSpPr>
        <p:spPr>
          <a:xfrm flipV="1">
            <a:off x="2411724" y="3428977"/>
            <a:ext cx="720092" cy="23"/>
          </a:xfrm>
          <a:prstGeom prst="straightConnector1">
            <a:avLst/>
          </a:prstGeom>
          <a:ln w="19050">
            <a:solidFill>
              <a:srgbClr val="FF0000"/>
            </a:solidFill>
            <a:headEnd type="oval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3491862" y="3248977"/>
            <a:ext cx="360046" cy="360046"/>
          </a:xfrm>
          <a:prstGeom prst="rect">
            <a:avLst/>
          </a:prstGeom>
          <a:noFill/>
          <a:ln w="25400" cap="sq" cmpd="sng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標楷體"/>
                <a:cs typeface="Courier New" panose="02070309020205020404" pitchFamily="49" charset="0"/>
              </a:rPr>
              <a:t>2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標楷體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2886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2000" lvl="0">
              <a:buClr>
                <a:srgbClr val="2DA2BF"/>
              </a:buClr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 smtClean="0">
                <a:solidFill>
                  <a:srgbClr val="2B91AF"/>
                </a:solidFill>
                <a:ea typeface="細明體" panose="02020509000000000000" pitchFamily="49" charset="-120"/>
              </a:rPr>
              <a:t>HugeInt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operator[]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subscript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 smtClean="0">
                <a:solidFill>
                  <a:srgbClr val="2B91AF"/>
                </a:solidFill>
                <a:ea typeface="細明體" panose="02020509000000000000" pitchFamily="49" charset="-120"/>
              </a:rPr>
              <a:t>HugeInt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*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this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marL="72000"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marL="72000"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subscript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];</a:t>
            </a:r>
          </a:p>
          <a:p>
            <a:pPr marL="72000"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>
              <a:buClr>
                <a:srgbClr val="2DA2BF"/>
              </a:buClr>
            </a:pPr>
            <a:endParaRPr lang="en-US" altLang="zh-TW" dirty="0">
              <a:solidFill>
                <a:prstClr val="black"/>
              </a:solidFill>
            </a:endParaRPr>
          </a:p>
          <a:p>
            <a:pPr lvl="0">
              <a:buClr>
                <a:srgbClr val="2DA2BF"/>
              </a:buClr>
            </a:pPr>
            <a:endParaRPr lang="en-US" altLang="zh-TW" dirty="0">
              <a:solidFill>
                <a:prstClr val="black"/>
              </a:solidFill>
            </a:endParaRPr>
          </a:p>
          <a:p>
            <a:pPr marL="90000" lvl="0">
              <a:buClr>
                <a:srgbClr val="2DA2BF"/>
              </a:buClr>
            </a:pPr>
            <a:r>
              <a:rPr lang="en-US" altLang="zh-TW" dirty="0">
                <a:solidFill>
                  <a:srgbClr val="0000FF"/>
                </a:solidFill>
              </a:rPr>
              <a:t>int</a:t>
            </a:r>
            <a:r>
              <a:rPr lang="en-US" altLang="zh-TW" dirty="0">
                <a:solidFill>
                  <a:prstClr val="black"/>
                </a:solidFill>
              </a:rPr>
              <a:t> main()</a:t>
            </a:r>
          </a:p>
          <a:p>
            <a:pPr marL="90000" lvl="0">
              <a:buClr>
                <a:srgbClr val="2DA2BF"/>
              </a:buClr>
            </a:pPr>
            <a:r>
              <a:rPr lang="en-US" altLang="zh-TW" dirty="0">
                <a:solidFill>
                  <a:prstClr val="black"/>
                </a:solidFill>
              </a:rPr>
              <a:t>{</a:t>
            </a:r>
          </a:p>
          <a:p>
            <a:pPr marL="90000" lvl="0">
              <a:buClr>
                <a:srgbClr val="2DA2BF"/>
              </a:buClr>
            </a:pPr>
            <a:r>
              <a:rPr lang="en-US" altLang="zh-TW" dirty="0">
                <a:solidFill>
                  <a:prstClr val="black"/>
                </a:solidFill>
              </a:rPr>
              <a:t>   </a:t>
            </a:r>
            <a:r>
              <a:rPr lang="en-US" altLang="zh-TW" dirty="0" err="1" smtClean="0">
                <a:solidFill>
                  <a:srgbClr val="2B91AF"/>
                </a:solidFill>
                <a:ea typeface="細明體" panose="02020509000000000000" pitchFamily="49" charset="-120"/>
              </a:rPr>
              <a:t>HugeInt</a:t>
            </a:r>
            <a:r>
              <a:rPr lang="en-US" altLang="zh-TW" dirty="0" smtClean="0">
                <a:solidFill>
                  <a:prstClr val="black"/>
                </a:solidFill>
              </a:rPr>
              <a:t> </a:t>
            </a:r>
            <a:r>
              <a:rPr lang="en-US" altLang="zh-TW" dirty="0" err="1">
                <a:solidFill>
                  <a:prstClr val="black"/>
                </a:solidFill>
              </a:rPr>
              <a:t>i1</a:t>
            </a:r>
            <a:r>
              <a:rPr lang="en-US" altLang="zh-TW" dirty="0">
                <a:solidFill>
                  <a:prstClr val="black"/>
                </a:solidFill>
              </a:rPr>
              <a:t>( 3 ); </a:t>
            </a:r>
          </a:p>
          <a:p>
            <a:pPr marL="90000" lvl="0">
              <a:buClr>
                <a:srgbClr val="2DA2BF"/>
              </a:buClr>
            </a:pPr>
            <a:endParaRPr lang="en-US" altLang="zh-TW" dirty="0">
              <a:solidFill>
                <a:prstClr val="black"/>
              </a:solidFill>
            </a:endParaRPr>
          </a:p>
          <a:p>
            <a:pPr marL="90000" lvl="0">
              <a:buClr>
                <a:srgbClr val="2DA2BF"/>
              </a:buClr>
            </a:pPr>
            <a:endParaRPr lang="en-US" altLang="zh-TW" dirty="0">
              <a:solidFill>
                <a:prstClr val="black"/>
              </a:solidFill>
            </a:endParaRPr>
          </a:p>
          <a:p>
            <a:pPr marL="90000" lvl="0">
              <a:buClr>
                <a:srgbClr val="2DA2BF"/>
              </a:buClr>
            </a:pPr>
            <a:endParaRPr lang="en-US" altLang="zh-TW" dirty="0">
              <a:solidFill>
                <a:prstClr val="black"/>
              </a:solidFill>
            </a:endParaRPr>
          </a:p>
          <a:p>
            <a:pPr marL="90000" lvl="0">
              <a:buClr>
                <a:srgbClr val="2DA2BF"/>
              </a:buClr>
            </a:pPr>
            <a:endParaRPr lang="en-US" altLang="zh-TW" dirty="0">
              <a:solidFill>
                <a:prstClr val="black"/>
              </a:solidFill>
            </a:endParaRPr>
          </a:p>
          <a:p>
            <a:pPr marL="90000" lvl="0">
              <a:buClr>
                <a:srgbClr val="2DA2BF"/>
              </a:buClr>
            </a:pPr>
            <a:endParaRPr lang="en-US" altLang="zh-TW" dirty="0">
              <a:solidFill>
                <a:prstClr val="black"/>
              </a:solidFill>
            </a:endParaRPr>
          </a:p>
          <a:p>
            <a:pPr marL="90000" lvl="0">
              <a:buClr>
                <a:srgbClr val="2DA2BF"/>
              </a:buClr>
            </a:pPr>
            <a:endParaRPr lang="en-US" altLang="zh-TW" dirty="0">
              <a:solidFill>
                <a:prstClr val="black"/>
              </a:solidFill>
            </a:endParaRPr>
          </a:p>
          <a:p>
            <a:pPr marL="90000" lvl="0">
              <a:buClr>
                <a:srgbClr val="2DA2BF"/>
              </a:buClr>
            </a:pPr>
            <a:endParaRPr lang="en-US" altLang="zh-TW" dirty="0">
              <a:solidFill>
                <a:prstClr val="black"/>
              </a:solidFill>
            </a:endParaRPr>
          </a:p>
          <a:p>
            <a:pPr marL="90000" lvl="0">
              <a:buClr>
                <a:srgbClr val="2DA2BF"/>
              </a:buClr>
            </a:pPr>
            <a:endParaRPr lang="en-US" altLang="zh-TW" dirty="0">
              <a:solidFill>
                <a:prstClr val="black"/>
              </a:solidFill>
            </a:endParaRPr>
          </a:p>
          <a:p>
            <a:pPr marL="90000" lvl="0">
              <a:buClr>
                <a:srgbClr val="2DA2BF"/>
              </a:buClr>
            </a:pPr>
            <a:endParaRPr lang="en-US" altLang="zh-TW" dirty="0">
              <a:solidFill>
                <a:prstClr val="black"/>
              </a:solidFill>
            </a:endParaRPr>
          </a:p>
          <a:p>
            <a:pPr marL="90000" lvl="0">
              <a:buClr>
                <a:srgbClr val="2DA2BF"/>
              </a:buClr>
            </a:pPr>
            <a:endParaRPr lang="en-US" altLang="zh-TW" dirty="0">
              <a:solidFill>
                <a:prstClr val="black"/>
              </a:solidFill>
            </a:endParaRPr>
          </a:p>
          <a:p>
            <a:pPr marL="90000" lvl="0">
              <a:buClr>
                <a:srgbClr val="2DA2BF"/>
              </a:buClr>
            </a:pPr>
            <a:endParaRPr lang="en-US" altLang="zh-TW" dirty="0">
              <a:solidFill>
                <a:prstClr val="black"/>
              </a:solidFill>
            </a:endParaRP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prstClr val="black"/>
                </a:solidFill>
              </a:rPr>
              <a:t>                    </a:t>
            </a:r>
            <a:r>
              <a:rPr lang="en-US" altLang="zh-TW" dirty="0" err="1">
                <a:solidFill>
                  <a:prstClr val="black"/>
                </a:solidFill>
              </a:rPr>
              <a:t>i1.</a:t>
            </a:r>
            <a:r>
              <a:rPr lang="en-US" altLang="zh-TW" dirty="0" err="1">
                <a:solidFill>
                  <a:srgbClr val="008080"/>
                </a:solidFill>
                <a:ea typeface="細明體" panose="02020509000000000000" pitchFamily="49" charset="-120"/>
              </a:rPr>
              <a:t>operator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[]</a:t>
            </a:r>
            <a:r>
              <a:rPr lang="en-US" altLang="zh-TW" dirty="0">
                <a:solidFill>
                  <a:prstClr val="black"/>
                </a:solidFill>
              </a:rPr>
              <a:t>( 1, &amp;</a:t>
            </a:r>
            <a:r>
              <a:rPr lang="en-US" altLang="zh-TW" dirty="0" err="1">
                <a:solidFill>
                  <a:prstClr val="black"/>
                </a:solidFill>
              </a:rPr>
              <a:t>i1</a:t>
            </a:r>
            <a:r>
              <a:rPr lang="en-US" altLang="zh-TW" dirty="0">
                <a:solidFill>
                  <a:prstClr val="black"/>
                </a:solidFill>
              </a:rPr>
              <a:t> ) = 8;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prstClr val="black"/>
                </a:solidFill>
              </a:rPr>
              <a:t>                    </a:t>
            </a:r>
            <a:r>
              <a:rPr lang="en-US" altLang="zh-TW" dirty="0" err="1">
                <a:solidFill>
                  <a:prstClr val="black"/>
                </a:solidFill>
              </a:rPr>
              <a:t>i1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dirty="0">
                <a:solidFill>
                  <a:prstClr val="black"/>
                </a:solidFill>
              </a:rPr>
              <a:t> 1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]</a:t>
            </a:r>
            <a:r>
              <a:rPr lang="en-US" altLang="zh-TW" dirty="0">
                <a:solidFill>
                  <a:prstClr val="black"/>
                </a:solidFill>
              </a:rPr>
              <a:t> = 8;</a:t>
            </a:r>
          </a:p>
          <a:p>
            <a:pPr marL="90000" lvl="0">
              <a:buClr>
                <a:srgbClr val="2DA2BF"/>
              </a:buClr>
            </a:pPr>
            <a:r>
              <a:rPr lang="en-US" altLang="zh-TW" dirty="0">
                <a:solidFill>
                  <a:prstClr val="black"/>
                </a:solidFill>
              </a:rPr>
              <a:t>}</a:t>
            </a:r>
            <a:endParaRPr lang="zh-TW" altLang="en-US" sz="1700" dirty="0">
              <a:solidFill>
                <a:prstClr val="black"/>
              </a:solidFill>
            </a:endParaRPr>
          </a:p>
        </p:txBody>
      </p:sp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2958321"/>
              </p:ext>
            </p:extLst>
          </p:nvPr>
        </p:nvGraphicFramePr>
        <p:xfrm>
          <a:off x="3131816" y="3248977"/>
          <a:ext cx="108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" name="矩形 18"/>
          <p:cNvSpPr/>
          <p:nvPr/>
        </p:nvSpPr>
        <p:spPr>
          <a:xfrm>
            <a:off x="3491862" y="5049207"/>
            <a:ext cx="360046" cy="360046"/>
          </a:xfrm>
          <a:prstGeom prst="rect">
            <a:avLst/>
          </a:prstGeom>
          <a:ln w="25400" cap="sq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endParaRPr lang="zh-TW" altLang="en-US" sz="1600" dirty="0">
              <a:solidFill>
                <a:prstClr val="black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491862" y="3248977"/>
            <a:ext cx="360046" cy="360046"/>
          </a:xfrm>
          <a:prstGeom prst="rect">
            <a:avLst/>
          </a:prstGeom>
          <a:noFill/>
          <a:ln w="25400" cap="sq" cmpd="sng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2</a:t>
            </a:r>
            <a:endParaRPr lang="zh-TW" altLang="en-US" sz="1600" dirty="0">
              <a:solidFill>
                <a:prstClr val="black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/>
          </p:nvPr>
        </p:nvGraphicFramePr>
        <p:xfrm>
          <a:off x="1511609" y="2888931"/>
          <a:ext cx="108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90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3</a:t>
                      </a:r>
                      <a:endParaRPr kumimoji="0" lang="zh-TW" altLang="en-US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ptr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90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3" name="直線單箭頭接點 12"/>
          <p:cNvCxnSpPr/>
          <p:nvPr/>
        </p:nvCxnSpPr>
        <p:spPr>
          <a:xfrm flipV="1">
            <a:off x="2411724" y="3428977"/>
            <a:ext cx="720092" cy="23"/>
          </a:xfrm>
          <a:prstGeom prst="straightConnector1">
            <a:avLst/>
          </a:prstGeom>
          <a:ln w="19050">
            <a:solidFill>
              <a:srgbClr val="FF0000"/>
            </a:solidFill>
            <a:headEnd type="oval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8172460" y="908678"/>
            <a:ext cx="360046" cy="360046"/>
          </a:xfrm>
          <a:prstGeom prst="rect">
            <a:avLst/>
          </a:prstGeom>
          <a:ln w="25400" cap="sq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15" name="直線單箭頭接點 14"/>
          <p:cNvCxnSpPr/>
          <p:nvPr/>
        </p:nvCxnSpPr>
        <p:spPr>
          <a:xfrm flipH="1">
            <a:off x="2591748" y="1088701"/>
            <a:ext cx="5760735" cy="2160230"/>
          </a:xfrm>
          <a:prstGeom prst="straightConnector1">
            <a:avLst/>
          </a:prstGeom>
          <a:ln w="19050">
            <a:solidFill>
              <a:srgbClr val="FF0000"/>
            </a:solidFill>
            <a:headEnd type="oval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5509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0 L -2.5E-6 0.262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3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2000" lvl="0">
              <a:buClr>
                <a:srgbClr val="2DA2BF"/>
              </a:buClr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 smtClean="0">
                <a:solidFill>
                  <a:srgbClr val="2B91AF"/>
                </a:solidFill>
                <a:ea typeface="細明體" panose="02020509000000000000" pitchFamily="49" charset="-120"/>
              </a:rPr>
              <a:t>HugeInt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operator[]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subscript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 smtClean="0">
                <a:solidFill>
                  <a:srgbClr val="2B91AF"/>
                </a:solidFill>
                <a:ea typeface="細明體" panose="02020509000000000000" pitchFamily="49" charset="-120"/>
              </a:rPr>
              <a:t>HugeInt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*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this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marL="72000"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marL="72000"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subscript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];</a:t>
            </a:r>
          </a:p>
          <a:p>
            <a:pPr marL="72000"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>
              <a:buClr>
                <a:srgbClr val="2DA2BF"/>
              </a:buClr>
            </a:pPr>
            <a:endParaRPr lang="en-US" altLang="zh-TW" dirty="0">
              <a:solidFill>
                <a:prstClr val="black"/>
              </a:solidFill>
            </a:endParaRPr>
          </a:p>
          <a:p>
            <a:pPr lvl="0">
              <a:buClr>
                <a:srgbClr val="2DA2BF"/>
              </a:buClr>
            </a:pPr>
            <a:endParaRPr lang="en-US" altLang="zh-TW" dirty="0">
              <a:solidFill>
                <a:prstClr val="black"/>
              </a:solidFill>
            </a:endParaRPr>
          </a:p>
          <a:p>
            <a:pPr marL="90000" lvl="0">
              <a:buClr>
                <a:srgbClr val="2DA2BF"/>
              </a:buClr>
            </a:pPr>
            <a:r>
              <a:rPr lang="en-US" altLang="zh-TW" dirty="0">
                <a:solidFill>
                  <a:srgbClr val="0000FF"/>
                </a:solidFill>
              </a:rPr>
              <a:t>int</a:t>
            </a:r>
            <a:r>
              <a:rPr lang="en-US" altLang="zh-TW" dirty="0">
                <a:solidFill>
                  <a:prstClr val="black"/>
                </a:solidFill>
              </a:rPr>
              <a:t> main()</a:t>
            </a:r>
          </a:p>
          <a:p>
            <a:pPr marL="90000" lvl="0">
              <a:buClr>
                <a:srgbClr val="2DA2BF"/>
              </a:buClr>
            </a:pPr>
            <a:r>
              <a:rPr lang="en-US" altLang="zh-TW" dirty="0">
                <a:solidFill>
                  <a:prstClr val="black"/>
                </a:solidFill>
              </a:rPr>
              <a:t>{</a:t>
            </a:r>
          </a:p>
          <a:p>
            <a:pPr marL="90000" lvl="0">
              <a:buClr>
                <a:srgbClr val="2DA2BF"/>
              </a:buClr>
            </a:pPr>
            <a:r>
              <a:rPr lang="en-US" altLang="zh-TW" dirty="0">
                <a:solidFill>
                  <a:prstClr val="black"/>
                </a:solidFill>
              </a:rPr>
              <a:t>   </a:t>
            </a:r>
            <a:r>
              <a:rPr lang="en-US" altLang="zh-TW" dirty="0" err="1" smtClean="0">
                <a:solidFill>
                  <a:srgbClr val="2B91AF"/>
                </a:solidFill>
                <a:ea typeface="細明體" panose="02020509000000000000" pitchFamily="49" charset="-120"/>
              </a:rPr>
              <a:t>HugeInt</a:t>
            </a:r>
            <a:r>
              <a:rPr lang="en-US" altLang="zh-TW" dirty="0" smtClean="0">
                <a:solidFill>
                  <a:prstClr val="black"/>
                </a:solidFill>
              </a:rPr>
              <a:t> </a:t>
            </a:r>
            <a:r>
              <a:rPr lang="en-US" altLang="zh-TW" dirty="0" err="1">
                <a:solidFill>
                  <a:prstClr val="black"/>
                </a:solidFill>
              </a:rPr>
              <a:t>i1</a:t>
            </a:r>
            <a:r>
              <a:rPr lang="en-US" altLang="zh-TW" dirty="0">
                <a:solidFill>
                  <a:prstClr val="black"/>
                </a:solidFill>
              </a:rPr>
              <a:t>( 3 ); </a:t>
            </a:r>
          </a:p>
          <a:p>
            <a:pPr marL="90000" lvl="0">
              <a:buClr>
                <a:srgbClr val="2DA2BF"/>
              </a:buClr>
            </a:pPr>
            <a:endParaRPr lang="en-US" altLang="zh-TW" dirty="0">
              <a:solidFill>
                <a:prstClr val="black"/>
              </a:solidFill>
            </a:endParaRPr>
          </a:p>
          <a:p>
            <a:pPr marL="90000" lvl="0">
              <a:buClr>
                <a:srgbClr val="2DA2BF"/>
              </a:buClr>
            </a:pPr>
            <a:endParaRPr lang="en-US" altLang="zh-TW" dirty="0">
              <a:solidFill>
                <a:prstClr val="black"/>
              </a:solidFill>
            </a:endParaRPr>
          </a:p>
          <a:p>
            <a:pPr marL="90000" lvl="0">
              <a:buClr>
                <a:srgbClr val="2DA2BF"/>
              </a:buClr>
            </a:pPr>
            <a:endParaRPr lang="en-US" altLang="zh-TW" dirty="0">
              <a:solidFill>
                <a:prstClr val="black"/>
              </a:solidFill>
            </a:endParaRPr>
          </a:p>
          <a:p>
            <a:pPr marL="90000" lvl="0">
              <a:buClr>
                <a:srgbClr val="2DA2BF"/>
              </a:buClr>
            </a:pPr>
            <a:endParaRPr lang="en-US" altLang="zh-TW" dirty="0">
              <a:solidFill>
                <a:prstClr val="black"/>
              </a:solidFill>
            </a:endParaRPr>
          </a:p>
          <a:p>
            <a:pPr marL="90000" lvl="0">
              <a:buClr>
                <a:srgbClr val="2DA2BF"/>
              </a:buClr>
            </a:pPr>
            <a:endParaRPr lang="en-US" altLang="zh-TW" dirty="0">
              <a:solidFill>
                <a:prstClr val="black"/>
              </a:solidFill>
            </a:endParaRPr>
          </a:p>
          <a:p>
            <a:pPr marL="90000" lvl="0">
              <a:buClr>
                <a:srgbClr val="2DA2BF"/>
              </a:buClr>
            </a:pPr>
            <a:endParaRPr lang="en-US" altLang="zh-TW" dirty="0">
              <a:solidFill>
                <a:prstClr val="black"/>
              </a:solidFill>
            </a:endParaRPr>
          </a:p>
          <a:p>
            <a:pPr marL="90000" lvl="0">
              <a:buClr>
                <a:srgbClr val="2DA2BF"/>
              </a:buClr>
            </a:pPr>
            <a:endParaRPr lang="en-US" altLang="zh-TW" dirty="0">
              <a:solidFill>
                <a:prstClr val="black"/>
              </a:solidFill>
            </a:endParaRPr>
          </a:p>
          <a:p>
            <a:pPr marL="90000" lvl="0">
              <a:buClr>
                <a:srgbClr val="2DA2BF"/>
              </a:buClr>
            </a:pPr>
            <a:endParaRPr lang="en-US" altLang="zh-TW" dirty="0">
              <a:solidFill>
                <a:prstClr val="black"/>
              </a:solidFill>
            </a:endParaRPr>
          </a:p>
          <a:p>
            <a:pPr marL="90000" lvl="0">
              <a:buClr>
                <a:srgbClr val="2DA2BF"/>
              </a:buClr>
            </a:pPr>
            <a:endParaRPr lang="en-US" altLang="zh-TW" dirty="0">
              <a:solidFill>
                <a:prstClr val="black"/>
              </a:solidFill>
            </a:endParaRPr>
          </a:p>
          <a:p>
            <a:pPr marL="90000" lvl="0">
              <a:buClr>
                <a:srgbClr val="2DA2BF"/>
              </a:buClr>
            </a:pPr>
            <a:endParaRPr lang="en-US" altLang="zh-TW" dirty="0">
              <a:solidFill>
                <a:prstClr val="black"/>
              </a:solidFill>
            </a:endParaRPr>
          </a:p>
          <a:p>
            <a:pPr marL="90000" lvl="0">
              <a:buClr>
                <a:srgbClr val="2DA2BF"/>
              </a:buClr>
            </a:pPr>
            <a:endParaRPr lang="en-US" altLang="zh-TW" dirty="0">
              <a:solidFill>
                <a:prstClr val="black"/>
              </a:solidFill>
            </a:endParaRP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prstClr val="black"/>
                </a:solidFill>
              </a:rPr>
              <a:t>                    </a:t>
            </a:r>
            <a:r>
              <a:rPr lang="en-US" altLang="zh-TW" dirty="0" err="1">
                <a:solidFill>
                  <a:prstClr val="black"/>
                </a:solidFill>
              </a:rPr>
              <a:t>i1.</a:t>
            </a:r>
            <a:r>
              <a:rPr lang="en-US" altLang="zh-TW" dirty="0" err="1">
                <a:solidFill>
                  <a:srgbClr val="008080"/>
                </a:solidFill>
                <a:ea typeface="細明體" panose="02020509000000000000" pitchFamily="49" charset="-120"/>
              </a:rPr>
              <a:t>operator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[]</a:t>
            </a:r>
            <a:r>
              <a:rPr lang="en-US" altLang="zh-TW" dirty="0">
                <a:solidFill>
                  <a:prstClr val="black"/>
                </a:solidFill>
              </a:rPr>
              <a:t>( 1, &amp;</a:t>
            </a:r>
            <a:r>
              <a:rPr lang="en-US" altLang="zh-TW" dirty="0" err="1">
                <a:solidFill>
                  <a:prstClr val="black"/>
                </a:solidFill>
              </a:rPr>
              <a:t>i1</a:t>
            </a:r>
            <a:r>
              <a:rPr lang="en-US" altLang="zh-TW" dirty="0">
                <a:solidFill>
                  <a:prstClr val="black"/>
                </a:solidFill>
              </a:rPr>
              <a:t> ) = 8;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prstClr val="black"/>
                </a:solidFill>
              </a:rPr>
              <a:t>                    </a:t>
            </a:r>
            <a:r>
              <a:rPr lang="en-US" altLang="zh-TW" dirty="0" err="1">
                <a:solidFill>
                  <a:prstClr val="black"/>
                </a:solidFill>
              </a:rPr>
              <a:t>i1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dirty="0">
                <a:solidFill>
                  <a:prstClr val="black"/>
                </a:solidFill>
              </a:rPr>
              <a:t> 1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]</a:t>
            </a:r>
            <a:r>
              <a:rPr lang="en-US" altLang="zh-TW" dirty="0">
                <a:solidFill>
                  <a:prstClr val="black"/>
                </a:solidFill>
              </a:rPr>
              <a:t> = 8;</a:t>
            </a:r>
          </a:p>
          <a:p>
            <a:pPr marL="90000" lvl="0">
              <a:buClr>
                <a:srgbClr val="2DA2BF"/>
              </a:buClr>
            </a:pPr>
            <a:r>
              <a:rPr lang="en-US" altLang="zh-TW" dirty="0">
                <a:solidFill>
                  <a:prstClr val="black"/>
                </a:solidFill>
              </a:rPr>
              <a:t>}</a:t>
            </a:r>
            <a:endParaRPr lang="zh-TW" altLang="en-US" sz="1700" dirty="0">
              <a:solidFill>
                <a:prstClr val="black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491862" y="5049207"/>
            <a:ext cx="360046" cy="360046"/>
          </a:xfrm>
          <a:prstGeom prst="rect">
            <a:avLst/>
          </a:prstGeom>
          <a:ln w="25400" cap="sq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8</a:t>
            </a:r>
            <a:endParaRPr lang="zh-TW" altLang="en-US" sz="1600" dirty="0">
              <a:solidFill>
                <a:prstClr val="black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172460" y="908678"/>
            <a:ext cx="360046" cy="360046"/>
          </a:xfrm>
          <a:prstGeom prst="rect">
            <a:avLst/>
          </a:prstGeom>
          <a:ln w="25400" cap="sq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12" name="直線單箭頭接點 11"/>
          <p:cNvCxnSpPr/>
          <p:nvPr/>
        </p:nvCxnSpPr>
        <p:spPr>
          <a:xfrm flipH="1">
            <a:off x="2591748" y="1088701"/>
            <a:ext cx="5760735" cy="2160230"/>
          </a:xfrm>
          <a:prstGeom prst="straightConnector1">
            <a:avLst/>
          </a:prstGeom>
          <a:ln w="19050">
            <a:solidFill>
              <a:srgbClr val="FF0000"/>
            </a:solidFill>
            <a:headEnd type="oval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表格 12"/>
          <p:cNvGraphicFramePr>
            <a:graphicFrameLocks noGrp="1"/>
          </p:cNvGraphicFramePr>
          <p:nvPr>
            <p:extLst/>
          </p:nvPr>
        </p:nvGraphicFramePr>
        <p:xfrm>
          <a:off x="1511609" y="2888931"/>
          <a:ext cx="108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90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3</a:t>
                      </a:r>
                      <a:endParaRPr kumimoji="0" lang="zh-TW" altLang="en-US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ptr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90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>
            <p:extLst/>
          </p:nvPr>
        </p:nvGraphicFramePr>
        <p:xfrm>
          <a:off x="3131816" y="3248977"/>
          <a:ext cx="108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5" name="直線單箭頭接點 14"/>
          <p:cNvCxnSpPr>
            <a:endCxn id="14" idx="1"/>
          </p:cNvCxnSpPr>
          <p:nvPr/>
        </p:nvCxnSpPr>
        <p:spPr>
          <a:xfrm flipV="1">
            <a:off x="2411724" y="3428977"/>
            <a:ext cx="720092" cy="23"/>
          </a:xfrm>
          <a:prstGeom prst="straightConnector1">
            <a:avLst/>
          </a:prstGeom>
          <a:ln w="19050">
            <a:solidFill>
              <a:srgbClr val="FF0000"/>
            </a:solidFill>
            <a:headEnd type="oval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3491862" y="3248977"/>
            <a:ext cx="360046" cy="360046"/>
          </a:xfrm>
          <a:prstGeom prst="rect">
            <a:avLst/>
          </a:prstGeom>
          <a:noFill/>
          <a:ln w="25400" cap="sq" cmpd="sng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標楷體"/>
                <a:cs typeface="Courier New" panose="02070309020205020404" pitchFamily="49" charset="0"/>
              </a:rPr>
              <a:t>2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標楷體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7456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2000" lvl="0">
              <a:buClr>
                <a:srgbClr val="2DA2BF"/>
              </a:buClr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 smtClean="0">
                <a:solidFill>
                  <a:srgbClr val="2B91AF"/>
                </a:solidFill>
                <a:ea typeface="細明體" panose="02020509000000000000" pitchFamily="49" charset="-120"/>
              </a:rPr>
              <a:t>HugeInt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operator[]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subscript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 smtClean="0">
                <a:solidFill>
                  <a:srgbClr val="2B91AF"/>
                </a:solidFill>
                <a:ea typeface="細明體" panose="02020509000000000000" pitchFamily="49" charset="-120"/>
              </a:rPr>
              <a:t>HugeInt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*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this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marL="72000"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marL="72000"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subscript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];</a:t>
            </a:r>
          </a:p>
          <a:p>
            <a:pPr marL="72000"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>
              <a:buClr>
                <a:srgbClr val="2DA2BF"/>
              </a:buClr>
            </a:pPr>
            <a:endParaRPr lang="en-US" altLang="zh-TW" dirty="0">
              <a:solidFill>
                <a:prstClr val="black"/>
              </a:solidFill>
            </a:endParaRPr>
          </a:p>
          <a:p>
            <a:pPr lvl="0">
              <a:buClr>
                <a:srgbClr val="2DA2BF"/>
              </a:buClr>
            </a:pPr>
            <a:endParaRPr lang="en-US" altLang="zh-TW" dirty="0">
              <a:solidFill>
                <a:prstClr val="black"/>
              </a:solidFill>
            </a:endParaRPr>
          </a:p>
          <a:p>
            <a:pPr marL="90000" lvl="0">
              <a:buClr>
                <a:srgbClr val="2DA2BF"/>
              </a:buClr>
            </a:pPr>
            <a:r>
              <a:rPr lang="en-US" altLang="zh-TW" dirty="0">
                <a:solidFill>
                  <a:srgbClr val="0000FF"/>
                </a:solidFill>
              </a:rPr>
              <a:t>int</a:t>
            </a:r>
            <a:r>
              <a:rPr lang="en-US" altLang="zh-TW" dirty="0">
                <a:solidFill>
                  <a:prstClr val="black"/>
                </a:solidFill>
              </a:rPr>
              <a:t> main()</a:t>
            </a:r>
          </a:p>
          <a:p>
            <a:pPr marL="90000" lvl="0">
              <a:buClr>
                <a:srgbClr val="2DA2BF"/>
              </a:buClr>
            </a:pPr>
            <a:r>
              <a:rPr lang="en-US" altLang="zh-TW" dirty="0">
                <a:solidFill>
                  <a:prstClr val="black"/>
                </a:solidFill>
              </a:rPr>
              <a:t>{</a:t>
            </a:r>
          </a:p>
          <a:p>
            <a:pPr marL="90000" lvl="0">
              <a:buClr>
                <a:srgbClr val="2DA2BF"/>
              </a:buClr>
            </a:pPr>
            <a:r>
              <a:rPr lang="en-US" altLang="zh-TW" dirty="0">
                <a:solidFill>
                  <a:prstClr val="black"/>
                </a:solidFill>
              </a:rPr>
              <a:t>   </a:t>
            </a:r>
            <a:r>
              <a:rPr lang="en-US" altLang="zh-TW" dirty="0" err="1" smtClean="0">
                <a:solidFill>
                  <a:srgbClr val="2B91AF"/>
                </a:solidFill>
                <a:ea typeface="細明體" panose="02020509000000000000" pitchFamily="49" charset="-120"/>
              </a:rPr>
              <a:t>HugeInt</a:t>
            </a:r>
            <a:r>
              <a:rPr lang="en-US" altLang="zh-TW" dirty="0" smtClean="0">
                <a:solidFill>
                  <a:prstClr val="black"/>
                </a:solidFill>
              </a:rPr>
              <a:t> </a:t>
            </a:r>
            <a:r>
              <a:rPr lang="en-US" altLang="zh-TW" dirty="0" err="1">
                <a:solidFill>
                  <a:prstClr val="black"/>
                </a:solidFill>
              </a:rPr>
              <a:t>i1</a:t>
            </a:r>
            <a:r>
              <a:rPr lang="en-US" altLang="zh-TW" dirty="0">
                <a:solidFill>
                  <a:prstClr val="black"/>
                </a:solidFill>
              </a:rPr>
              <a:t>( 3 ); </a:t>
            </a:r>
          </a:p>
          <a:p>
            <a:pPr marL="90000" lvl="0">
              <a:buClr>
                <a:srgbClr val="2DA2BF"/>
              </a:buClr>
            </a:pPr>
            <a:endParaRPr lang="en-US" altLang="zh-TW" dirty="0">
              <a:solidFill>
                <a:prstClr val="black"/>
              </a:solidFill>
            </a:endParaRPr>
          </a:p>
          <a:p>
            <a:pPr marL="90000" lvl="0">
              <a:buClr>
                <a:srgbClr val="2DA2BF"/>
              </a:buClr>
            </a:pPr>
            <a:endParaRPr lang="en-US" altLang="zh-TW" dirty="0">
              <a:solidFill>
                <a:prstClr val="black"/>
              </a:solidFill>
            </a:endParaRPr>
          </a:p>
          <a:p>
            <a:pPr marL="90000" lvl="0">
              <a:buClr>
                <a:srgbClr val="2DA2BF"/>
              </a:buClr>
            </a:pPr>
            <a:endParaRPr lang="en-US" altLang="zh-TW" dirty="0">
              <a:solidFill>
                <a:prstClr val="black"/>
              </a:solidFill>
            </a:endParaRPr>
          </a:p>
          <a:p>
            <a:pPr marL="90000" lvl="0">
              <a:buClr>
                <a:srgbClr val="2DA2BF"/>
              </a:buClr>
            </a:pPr>
            <a:endParaRPr lang="en-US" altLang="zh-TW" dirty="0">
              <a:solidFill>
                <a:prstClr val="black"/>
              </a:solidFill>
            </a:endParaRPr>
          </a:p>
          <a:p>
            <a:pPr marL="90000" lvl="0">
              <a:buClr>
                <a:srgbClr val="2DA2BF"/>
              </a:buClr>
            </a:pPr>
            <a:endParaRPr lang="en-US" altLang="zh-TW" dirty="0">
              <a:solidFill>
                <a:prstClr val="black"/>
              </a:solidFill>
            </a:endParaRPr>
          </a:p>
          <a:p>
            <a:pPr marL="90000" lvl="0">
              <a:buClr>
                <a:srgbClr val="2DA2BF"/>
              </a:buClr>
            </a:pPr>
            <a:endParaRPr lang="en-US" altLang="zh-TW" dirty="0">
              <a:solidFill>
                <a:prstClr val="black"/>
              </a:solidFill>
            </a:endParaRPr>
          </a:p>
          <a:p>
            <a:pPr marL="90000" lvl="0">
              <a:buClr>
                <a:srgbClr val="2DA2BF"/>
              </a:buClr>
            </a:pPr>
            <a:endParaRPr lang="en-US" altLang="zh-TW" dirty="0">
              <a:solidFill>
                <a:prstClr val="black"/>
              </a:solidFill>
            </a:endParaRPr>
          </a:p>
          <a:p>
            <a:pPr marL="90000" lvl="0">
              <a:buClr>
                <a:srgbClr val="2DA2BF"/>
              </a:buClr>
            </a:pPr>
            <a:endParaRPr lang="en-US" altLang="zh-TW" dirty="0">
              <a:solidFill>
                <a:prstClr val="black"/>
              </a:solidFill>
            </a:endParaRPr>
          </a:p>
          <a:p>
            <a:pPr marL="90000" lvl="0">
              <a:buClr>
                <a:srgbClr val="2DA2BF"/>
              </a:buClr>
            </a:pPr>
            <a:endParaRPr lang="en-US" altLang="zh-TW" dirty="0">
              <a:solidFill>
                <a:prstClr val="black"/>
              </a:solidFill>
            </a:endParaRPr>
          </a:p>
          <a:p>
            <a:pPr marL="90000" lvl="0">
              <a:buClr>
                <a:srgbClr val="2DA2BF"/>
              </a:buClr>
            </a:pPr>
            <a:endParaRPr lang="en-US" altLang="zh-TW" dirty="0">
              <a:solidFill>
                <a:prstClr val="black"/>
              </a:solidFill>
            </a:endParaRPr>
          </a:p>
          <a:p>
            <a:pPr marL="90000" lvl="0">
              <a:buClr>
                <a:srgbClr val="2DA2BF"/>
              </a:buClr>
            </a:pPr>
            <a:endParaRPr lang="en-US" altLang="zh-TW" dirty="0">
              <a:solidFill>
                <a:prstClr val="black"/>
              </a:solidFill>
            </a:endParaRP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prstClr val="black"/>
                </a:solidFill>
              </a:rPr>
              <a:t>                    </a:t>
            </a:r>
            <a:r>
              <a:rPr lang="en-US" altLang="zh-TW" dirty="0" err="1">
                <a:solidFill>
                  <a:prstClr val="black"/>
                </a:solidFill>
              </a:rPr>
              <a:t>i1.</a:t>
            </a:r>
            <a:r>
              <a:rPr lang="en-US" altLang="zh-TW" dirty="0" err="1">
                <a:solidFill>
                  <a:srgbClr val="008080"/>
                </a:solidFill>
                <a:ea typeface="細明體" panose="02020509000000000000" pitchFamily="49" charset="-120"/>
              </a:rPr>
              <a:t>operator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[]</a:t>
            </a:r>
            <a:r>
              <a:rPr lang="en-US" altLang="zh-TW" dirty="0">
                <a:solidFill>
                  <a:prstClr val="black"/>
                </a:solidFill>
              </a:rPr>
              <a:t>( 1, &amp;</a:t>
            </a:r>
            <a:r>
              <a:rPr lang="en-US" altLang="zh-TW" dirty="0" err="1">
                <a:solidFill>
                  <a:prstClr val="black"/>
                </a:solidFill>
              </a:rPr>
              <a:t>i1</a:t>
            </a:r>
            <a:r>
              <a:rPr lang="en-US" altLang="zh-TW" dirty="0">
                <a:solidFill>
                  <a:prstClr val="black"/>
                </a:solidFill>
              </a:rPr>
              <a:t> ) = 8;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prstClr val="black"/>
                </a:solidFill>
              </a:rPr>
              <a:t>                    </a:t>
            </a:r>
            <a:r>
              <a:rPr lang="en-US" altLang="zh-TW" dirty="0" err="1">
                <a:solidFill>
                  <a:prstClr val="black"/>
                </a:solidFill>
              </a:rPr>
              <a:t>i1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dirty="0">
                <a:solidFill>
                  <a:prstClr val="black"/>
                </a:solidFill>
              </a:rPr>
              <a:t> 1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]</a:t>
            </a:r>
            <a:r>
              <a:rPr lang="en-US" altLang="zh-TW" dirty="0">
                <a:solidFill>
                  <a:prstClr val="black"/>
                </a:solidFill>
              </a:rPr>
              <a:t> = 8;</a:t>
            </a:r>
          </a:p>
          <a:p>
            <a:pPr marL="90000" lvl="0">
              <a:buClr>
                <a:srgbClr val="2DA2BF"/>
              </a:buClr>
            </a:pPr>
            <a:r>
              <a:rPr lang="en-US" altLang="zh-TW" dirty="0">
                <a:solidFill>
                  <a:prstClr val="black"/>
                </a:solidFill>
              </a:rPr>
              <a:t>}</a:t>
            </a:r>
            <a:endParaRPr lang="zh-TW" altLang="en-US" sz="1700" dirty="0">
              <a:solidFill>
                <a:prstClr val="black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172460" y="908678"/>
            <a:ext cx="360046" cy="360046"/>
          </a:xfrm>
          <a:prstGeom prst="rect">
            <a:avLst/>
          </a:prstGeom>
          <a:ln w="25400" cap="sq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12" name="直線單箭頭接點 11"/>
          <p:cNvCxnSpPr/>
          <p:nvPr/>
        </p:nvCxnSpPr>
        <p:spPr>
          <a:xfrm flipH="1">
            <a:off x="2591748" y="1088701"/>
            <a:ext cx="5760735" cy="2160230"/>
          </a:xfrm>
          <a:prstGeom prst="straightConnector1">
            <a:avLst/>
          </a:prstGeom>
          <a:ln w="19050">
            <a:solidFill>
              <a:srgbClr val="FF0000"/>
            </a:solidFill>
            <a:headEnd type="oval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表格 12"/>
          <p:cNvGraphicFramePr>
            <a:graphicFrameLocks noGrp="1"/>
          </p:cNvGraphicFramePr>
          <p:nvPr>
            <p:extLst/>
          </p:nvPr>
        </p:nvGraphicFramePr>
        <p:xfrm>
          <a:off x="1511609" y="2888931"/>
          <a:ext cx="108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90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3</a:t>
                      </a:r>
                      <a:endParaRPr kumimoji="0" lang="zh-TW" altLang="en-US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ptr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90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>
            <p:extLst/>
          </p:nvPr>
        </p:nvGraphicFramePr>
        <p:xfrm>
          <a:off x="3131816" y="3248977"/>
          <a:ext cx="108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5" name="直線單箭頭接點 14"/>
          <p:cNvCxnSpPr>
            <a:endCxn id="14" idx="1"/>
          </p:cNvCxnSpPr>
          <p:nvPr/>
        </p:nvCxnSpPr>
        <p:spPr>
          <a:xfrm flipV="1">
            <a:off x="2411724" y="3428977"/>
            <a:ext cx="720092" cy="23"/>
          </a:xfrm>
          <a:prstGeom prst="straightConnector1">
            <a:avLst/>
          </a:prstGeom>
          <a:ln w="19050">
            <a:solidFill>
              <a:srgbClr val="FF0000"/>
            </a:solidFill>
            <a:headEnd type="oval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3491862" y="3248977"/>
            <a:ext cx="360046" cy="360046"/>
          </a:xfrm>
          <a:prstGeom prst="rect">
            <a:avLst/>
          </a:prstGeom>
          <a:noFill/>
          <a:ln w="25400" cap="sq" cmpd="sng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標楷體"/>
                <a:cs typeface="Courier New" panose="02070309020205020404" pitchFamily="49" charset="0"/>
              </a:rPr>
              <a:t>2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標楷體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0126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idx="1"/>
          </p:nvPr>
        </p:nvSpPr>
        <p:spPr>
          <a:xfrm>
            <a:off x="431470" y="548632"/>
            <a:ext cx="8281059" cy="5760736"/>
          </a:xfrm>
        </p:spPr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class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TestIncrement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friend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ostream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&amp;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operator&lt;&lt;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ostream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&amp;,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TestIncrement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 );</a:t>
            </a: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public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TestIncrement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0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TestIncrement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&amp;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operator</a:t>
            </a:r>
            <a:r>
              <a:rPr lang="en-US" altLang="zh-TW" dirty="0" smtClean="0">
                <a:solidFill>
                  <a:srgbClr val="008080"/>
                </a:solidFill>
                <a:ea typeface="細明體" panose="02020509000000000000" pitchFamily="49" charset="-120"/>
              </a:rPr>
              <a:t>++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TestIncrement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operator++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private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};</a:t>
            </a:r>
          </a:p>
          <a:p>
            <a:endParaRPr lang="en-US" altLang="zh-TW" dirty="0" smtClean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endParaRPr lang="en-US" altLang="zh-TW" dirty="0" smtClean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main()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TestIncrement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n;</a:t>
            </a:r>
          </a:p>
          <a:p>
            <a:r>
              <a:rPr lang="pt-BR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pt-BR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( </a:t>
            </a:r>
            <a:r>
              <a:rPr lang="pt-BR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++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n ) </a:t>
            </a:r>
            <a:r>
              <a:rPr lang="pt-BR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( </a:t>
            </a:r>
            <a:r>
              <a:rPr lang="pt-BR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++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n ) </a:t>
            </a:r>
            <a:r>
              <a:rPr lang="pt-BR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 </a:t>
            </a:r>
            <a:r>
              <a:rPr lang="pt-BR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 bwMode="auto">
          <a:xfrm>
            <a:off x="5292092" y="2888931"/>
            <a:ext cx="2700345" cy="1440184"/>
          </a:xfrm>
          <a:prstGeom prst="rect">
            <a:avLst/>
          </a:prstGeom>
          <a:solidFill>
            <a:srgbClr val="CCECFF"/>
          </a:solidFill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22</a:t>
            </a:r>
            <a:endParaRPr kumimoji="0" lang="zh-TW" alt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70892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>
          <a:xfrm>
            <a:off x="251459" y="368609"/>
            <a:ext cx="8821115" cy="6120782"/>
          </a:xfrm>
        </p:spPr>
        <p:txBody>
          <a:bodyPr/>
          <a:lstStyle/>
          <a:p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CompNum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CompNum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double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real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double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imaginary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: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realPart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real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),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imagPart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imaginary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>
              <a:spcBef>
                <a:spcPts val="0"/>
              </a:spcBef>
            </a:pPr>
            <a:endParaRPr lang="en-US" altLang="zh-TW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r>
              <a:rPr lang="pt-BR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CompNum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&amp; </a:t>
            </a:r>
            <a:r>
              <a:rPr lang="pt-BR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CompNum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pt-BR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operator=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pt-BR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pt-BR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CompNum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pt-BR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rhs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&amp;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rhs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!=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this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avoid self-assignment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realPart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rhs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.realPart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imagPart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rhs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.imagPart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this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 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enables concatenation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bool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CompNum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operator==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CompNum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rhs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 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(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rhs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.realPart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realPart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&amp;&amp; (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rhs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.imagPart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imagPart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bool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CompNum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operator!=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CompNum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rhs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!( *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this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==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rhs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 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127381832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idx="1"/>
          </p:nvPr>
        </p:nvSpPr>
        <p:spPr>
          <a:xfrm>
            <a:off x="431470" y="548632"/>
            <a:ext cx="8281059" cy="5760736"/>
          </a:xfrm>
        </p:spPr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class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TestIncrement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friend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ostream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&amp;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operator&lt;&lt;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ostream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&amp;,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TestIncrement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 );</a:t>
            </a: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public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TestIncrement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0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TestIncrement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&amp;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operator</a:t>
            </a:r>
            <a:r>
              <a:rPr lang="en-US" altLang="zh-TW" dirty="0" smtClean="0">
                <a:solidFill>
                  <a:srgbClr val="008080"/>
                </a:solidFill>
                <a:ea typeface="細明體" panose="02020509000000000000" pitchFamily="49" charset="-120"/>
              </a:rPr>
              <a:t>++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TestIncrement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operator++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private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};</a:t>
            </a:r>
          </a:p>
          <a:p>
            <a:endParaRPr lang="en-US" altLang="zh-TW" dirty="0" smtClean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endParaRPr lang="en-US" altLang="zh-TW" dirty="0" smtClean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TestIncrement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n;</a:t>
            </a:r>
          </a:p>
          <a:p>
            <a:r>
              <a:rPr lang="pt-BR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cout </a:t>
            </a:r>
            <a:r>
              <a:rPr lang="pt-BR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( n</a:t>
            </a:r>
            <a:r>
              <a:rPr lang="pt-BR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++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pt-BR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( </a:t>
            </a:r>
            <a:r>
              <a:rPr lang="pt-BR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++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n ) </a:t>
            </a:r>
            <a:r>
              <a:rPr lang="pt-BR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 </a:t>
            </a:r>
            <a:r>
              <a:rPr lang="pt-BR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 bwMode="auto">
          <a:xfrm>
            <a:off x="5292092" y="2888931"/>
            <a:ext cx="2700345" cy="1440184"/>
          </a:xfrm>
          <a:prstGeom prst="rect">
            <a:avLst/>
          </a:prstGeom>
          <a:solidFill>
            <a:srgbClr val="CCECFF"/>
          </a:solidFill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12</a:t>
            </a:r>
            <a:endParaRPr kumimoji="0" lang="zh-TW" alt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3071855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idx="1"/>
          </p:nvPr>
        </p:nvSpPr>
        <p:spPr>
          <a:xfrm>
            <a:off x="431470" y="548632"/>
            <a:ext cx="8281059" cy="5760736"/>
          </a:xfrm>
        </p:spPr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class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TestIncrement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friend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ostream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&amp;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operator&lt;&lt;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ostream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&amp;,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TestIncrement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 );</a:t>
            </a: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public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TestIncrement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0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TestIncrement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&amp;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operator</a:t>
            </a:r>
            <a:r>
              <a:rPr lang="en-US" altLang="zh-TW" dirty="0" smtClean="0">
                <a:solidFill>
                  <a:srgbClr val="008080"/>
                </a:solidFill>
                <a:ea typeface="細明體" panose="02020509000000000000" pitchFamily="49" charset="-120"/>
              </a:rPr>
              <a:t>++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TestIncrement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operator++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private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};</a:t>
            </a:r>
          </a:p>
          <a:p>
            <a:endParaRPr lang="en-US" altLang="zh-TW" dirty="0" smtClean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endParaRPr lang="en-US" altLang="zh-TW" dirty="0" smtClean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TestIncrement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n;</a:t>
            </a:r>
          </a:p>
          <a:p>
            <a:r>
              <a:rPr lang="pt-BR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cout </a:t>
            </a:r>
            <a:r>
              <a:rPr lang="pt-BR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( </a:t>
            </a:r>
            <a:r>
              <a:rPr lang="pt-BR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++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n ) </a:t>
            </a:r>
            <a:r>
              <a:rPr lang="pt-BR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( n</a:t>
            </a:r>
            <a:r>
              <a:rPr lang="pt-BR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++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pt-BR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 </a:t>
            </a:r>
            <a:r>
              <a:rPr lang="pt-BR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 bwMode="auto">
          <a:xfrm>
            <a:off x="5292092" y="2888931"/>
            <a:ext cx="2700345" cy="1440184"/>
          </a:xfrm>
          <a:prstGeom prst="rect">
            <a:avLst/>
          </a:prstGeom>
          <a:solidFill>
            <a:srgbClr val="CCECFF"/>
          </a:solidFill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20</a:t>
            </a:r>
            <a:endParaRPr kumimoji="0" lang="zh-TW" alt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8819259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idx="1"/>
          </p:nvPr>
        </p:nvSpPr>
        <p:spPr>
          <a:xfrm>
            <a:off x="431470" y="548632"/>
            <a:ext cx="8281059" cy="5760736"/>
          </a:xfrm>
        </p:spPr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class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TestIncrement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friend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ostream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&amp;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operator&lt;&lt;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ostream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&amp;,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TestIncrement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 );</a:t>
            </a: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public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TestIncrement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0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TestIncrement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&amp;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operator</a:t>
            </a:r>
            <a:r>
              <a:rPr lang="en-US" altLang="zh-TW" dirty="0" smtClean="0">
                <a:solidFill>
                  <a:srgbClr val="008080"/>
                </a:solidFill>
                <a:ea typeface="細明體" panose="02020509000000000000" pitchFamily="49" charset="-120"/>
              </a:rPr>
              <a:t>++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TestIncrement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operator++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private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};</a:t>
            </a:r>
          </a:p>
          <a:p>
            <a:endParaRPr lang="en-US" altLang="zh-TW" dirty="0" smtClean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endParaRPr lang="en-US" altLang="zh-TW" dirty="0" smtClean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TestIncrement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n;</a:t>
            </a:r>
          </a:p>
          <a:p>
            <a:r>
              <a:rPr lang="pt-BR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cout </a:t>
            </a:r>
            <a:r>
              <a:rPr lang="pt-BR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( n</a:t>
            </a:r>
            <a:r>
              <a:rPr lang="pt-BR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++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pt-BR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( n</a:t>
            </a:r>
            <a:r>
              <a:rPr lang="pt-BR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++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pt-BR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 </a:t>
            </a:r>
            <a:r>
              <a:rPr lang="pt-BR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 bwMode="auto">
          <a:xfrm>
            <a:off x="5292092" y="2888931"/>
            <a:ext cx="2700345" cy="1440184"/>
          </a:xfrm>
          <a:prstGeom prst="rect">
            <a:avLst/>
          </a:prstGeom>
          <a:solidFill>
            <a:srgbClr val="CCECFF"/>
          </a:solidFill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10</a:t>
            </a:r>
            <a:endParaRPr kumimoji="0" lang="zh-TW" alt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386528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>
          <a:xfrm>
            <a:off x="431470" y="548632"/>
            <a:ext cx="8281059" cy="5760736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TestIncrement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TestIncrement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 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number 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</a:pP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</a:pPr>
            <a:r>
              <a:rPr lang="en-US" altLang="zh-TW" dirty="0" err="1" smtClean="0">
                <a:solidFill>
                  <a:srgbClr val="2B91AF"/>
                </a:solidFill>
                <a:ea typeface="細明體" panose="02020509000000000000" pitchFamily="49" charset="-120"/>
              </a:rPr>
              <a:t>TestIncrement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&amp;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TestIncrement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operator++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++number;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this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</a:pP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</a:pPr>
            <a:r>
              <a:rPr lang="en-US" altLang="zh-TW" dirty="0" err="1" smtClean="0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TestIncrement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TestIncrement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operator++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TestIncrement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temp = *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this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++number;</a:t>
            </a:r>
          </a:p>
          <a:p>
            <a:pPr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temp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>
              <a:spcBef>
                <a:spcPts val="0"/>
              </a:spcBef>
            </a:pP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</a:pP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ostream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&amp;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operator&lt;&lt;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ostream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output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TestIncrement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output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t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output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86215904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3751791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class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 smtClean="0">
                <a:solidFill>
                  <a:srgbClr val="2B91AF"/>
                </a:solidFill>
                <a:ea typeface="細明體" panose="02020509000000000000" pitchFamily="49" charset="-120"/>
              </a:rPr>
              <a:t>HugeInt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friend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ostream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operator&lt;&lt;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ostream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output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,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                       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 smtClean="0">
                <a:solidFill>
                  <a:srgbClr val="2B91AF"/>
                </a:solidFill>
                <a:ea typeface="細明體" panose="02020509000000000000" pitchFamily="49" charset="-120"/>
              </a:rPr>
              <a:t>HugeInt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 err="1" smtClean="0">
                <a:solidFill>
                  <a:srgbClr val="808080"/>
                </a:solidFill>
                <a:ea typeface="細明體" panose="02020509000000000000" pitchFamily="49" charset="-120"/>
              </a:rPr>
              <a:t>HugeInt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public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HugeInt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10 );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HugeInt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 smtClean="0">
                <a:solidFill>
                  <a:srgbClr val="2B91AF"/>
                </a:solidFill>
                <a:ea typeface="細明體" panose="02020509000000000000" pitchFamily="49" charset="-120"/>
              </a:rPr>
              <a:t>HugeInt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&amp;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integerToCopy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~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HugeInt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2B91AF"/>
                </a:solidFill>
                <a:ea typeface="細明體" panose="02020509000000000000" pitchFamily="49" charset="-120"/>
              </a:rPr>
              <a:t>HugeInt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&amp;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operator++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2B91AF"/>
                </a:solidFill>
                <a:ea typeface="細明體" panose="02020509000000000000" pitchFamily="49" charset="-120"/>
              </a:rPr>
              <a:t>HugeInt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operator++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private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size;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the number of digits of an integer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</a:t>
            </a:r>
            <a:r>
              <a:rPr lang="en-US" altLang="zh-TW" dirty="0" err="1">
                <a:solidFill>
                  <a:srgbClr val="008000"/>
                </a:solidFill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[ i ] stores the i-</a:t>
            </a:r>
            <a:r>
              <a:rPr lang="en-US" altLang="zh-TW" dirty="0" err="1">
                <a:solidFill>
                  <a:srgbClr val="008000"/>
                </a:solidFill>
                <a:ea typeface="細明體" panose="02020509000000000000" pitchFamily="49" charset="-120"/>
              </a:rPr>
              <a:t>th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 digit of an integer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helpIncrement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increments a </a:t>
            </a:r>
            <a:r>
              <a:rPr lang="en-US" altLang="zh-TW" dirty="0" err="1" smtClean="0">
                <a:solidFill>
                  <a:srgbClr val="008000"/>
                </a:solidFill>
                <a:ea typeface="細明體" panose="02020509000000000000" pitchFamily="49" charset="-120"/>
              </a:rPr>
              <a:t>HugeInt</a:t>
            </a:r>
            <a:r>
              <a:rPr lang="en-US" altLang="zh-TW" dirty="0" smtClean="0">
                <a:solidFill>
                  <a:srgbClr val="008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by 1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};</a:t>
            </a:r>
          </a:p>
          <a:p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ostream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operator&lt;&lt;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ostream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output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 smtClean="0">
                <a:solidFill>
                  <a:srgbClr val="2B91AF"/>
                </a:solidFill>
                <a:ea typeface="細明體" panose="02020509000000000000" pitchFamily="49" charset="-120"/>
              </a:rPr>
              <a:t>HugeInt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 err="1" smtClean="0">
                <a:solidFill>
                  <a:srgbClr val="808080"/>
                </a:solidFill>
                <a:ea typeface="細明體" panose="02020509000000000000" pitchFamily="49" charset="-120"/>
              </a:rPr>
              <a:t>HugeInt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</a:t>
            </a:r>
            <a:r>
              <a:rPr lang="en-US" altLang="zh-TW" dirty="0" err="1" smtClean="0">
                <a:solidFill>
                  <a:srgbClr val="808080"/>
                </a:solidFill>
                <a:ea typeface="細明體" panose="02020509000000000000" pitchFamily="49" charset="-120"/>
              </a:rPr>
              <a:t>HugeInt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.size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- 1; i &gt;= 0; i--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output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 smtClean="0">
                <a:solidFill>
                  <a:srgbClr val="808080"/>
                </a:solidFill>
                <a:ea typeface="細明體" panose="02020509000000000000" pitchFamily="49" charset="-120"/>
              </a:rPr>
              <a:t>HugeInt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.ptr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i ];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output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output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enables cout &lt;&lt; x &lt;&lt; y;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1422169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 smtClean="0">
                <a:solidFill>
                  <a:srgbClr val="2B91AF"/>
                </a:solidFill>
                <a:ea typeface="細明體" panose="02020509000000000000" pitchFamily="49" charset="-120"/>
              </a:rPr>
              <a:t>HugeInt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HugeInt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: size( </a:t>
            </a:r>
            <a:r>
              <a:rPr lang="pt-BR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0 ? </a:t>
            </a:r>
            <a:r>
              <a:rPr lang="pt-BR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: 10 ),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size ]()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size; i++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i ] = i % 10;</a:t>
            </a:r>
          </a:p>
          <a:p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     </a:t>
            </a:r>
            <a:r>
              <a:rPr lang="en-US" altLang="zh-TW" dirty="0" err="1">
                <a:solidFill>
                  <a:srgbClr val="008000"/>
                </a:solidFill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[ i ] = 9;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8000"/>
                </a:solidFill>
                <a:ea typeface="細明體" panose="02020509000000000000" pitchFamily="49" charset="-120"/>
              </a:rPr>
              <a:t>// copy constructor</a:t>
            </a:r>
            <a:endParaRPr lang="en-US" altLang="zh-TW" dirty="0" smtClean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da-DK" altLang="zh-TW" dirty="0" smtClean="0">
                <a:solidFill>
                  <a:srgbClr val="2B91AF"/>
                </a:solidFill>
                <a:ea typeface="細明體" panose="02020509000000000000" pitchFamily="49" charset="-120"/>
              </a:rPr>
              <a:t>HugeInt</a:t>
            </a:r>
            <a:r>
              <a:rPr lang="da-DK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::HugeInt( </a:t>
            </a:r>
            <a:r>
              <a:rPr lang="da-DK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da-DK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da-DK" altLang="zh-TW" dirty="0" smtClean="0">
                <a:solidFill>
                  <a:srgbClr val="2B91AF"/>
                </a:solidFill>
                <a:ea typeface="細明體" panose="02020509000000000000" pitchFamily="49" charset="-120"/>
              </a:rPr>
              <a:t>HugeInt</a:t>
            </a:r>
            <a:r>
              <a:rPr lang="da-DK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da-DK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&amp;</a:t>
            </a:r>
            <a:r>
              <a:rPr lang="da-DK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integerToCopy</a:t>
            </a:r>
            <a:r>
              <a:rPr lang="da-DK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: size(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integerToCopy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),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size ]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size; i++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i ] =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integerToCopy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i ];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destructor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err="1" smtClean="0">
                <a:solidFill>
                  <a:srgbClr val="2B91AF"/>
                </a:solidFill>
                <a:ea typeface="細明體" panose="02020509000000000000" pitchFamily="49" charset="-120"/>
              </a:rPr>
              <a:t>HugeInt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::~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HugeInt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()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delete []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96555622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 smtClean="0">
                <a:solidFill>
                  <a:srgbClr val="2B91AF"/>
                </a:solidFill>
                <a:ea typeface="細明體" panose="02020509000000000000" pitchFamily="49" charset="-120"/>
              </a:rPr>
              <a:t>HugeInt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&amp; </a:t>
            </a:r>
            <a:r>
              <a:rPr lang="en-US" altLang="zh-TW" dirty="0" err="1" smtClean="0">
                <a:solidFill>
                  <a:srgbClr val="2B91AF"/>
                </a:solidFill>
                <a:ea typeface="細明體" panose="02020509000000000000" pitchFamily="49" charset="-120"/>
              </a:rPr>
              <a:t>HugeInt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operator++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helpIncrement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this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err="1" smtClean="0">
                <a:solidFill>
                  <a:srgbClr val="2B91AF"/>
                </a:solidFill>
                <a:ea typeface="細明體" panose="02020509000000000000" pitchFamily="49" charset="-120"/>
              </a:rPr>
              <a:t>HugeInt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 smtClean="0">
                <a:solidFill>
                  <a:srgbClr val="2B91AF"/>
                </a:solidFill>
                <a:ea typeface="細明體" panose="02020509000000000000" pitchFamily="49" charset="-120"/>
              </a:rPr>
              <a:t>HugeInt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operator++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2B91AF"/>
                </a:solidFill>
                <a:ea typeface="細明體" panose="02020509000000000000" pitchFamily="49" charset="-120"/>
              </a:rPr>
              <a:t>HugeInt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temp = *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this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helpIncrement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temp;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 smtClean="0">
                <a:solidFill>
                  <a:srgbClr val="2B91AF"/>
                </a:solidFill>
                <a:ea typeface="細明體" panose="02020509000000000000" pitchFamily="49" charset="-120"/>
              </a:rPr>
              <a:t>HugeInt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helpIncrement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[ 0 ]++;</a:t>
            </a:r>
          </a:p>
          <a:p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size - 1; i++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i ] == 10 )</a:t>
            </a: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i ] = 0;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i + 1 ]++;</a:t>
            </a: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size - 1 ] == 0 )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size--;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79573536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>
              <a:buClr>
                <a:srgbClr val="2DA2BF"/>
              </a:buClr>
            </a:pPr>
            <a:r>
              <a:rPr lang="en-US" altLang="zh-TW" dirty="0" err="1" smtClean="0">
                <a:solidFill>
                  <a:srgbClr val="2B91AF"/>
                </a:solidFill>
                <a:ea typeface="細明體" panose="02020509000000000000" pitchFamily="49" charset="-120"/>
              </a:rPr>
              <a:t>HugeInt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&amp; </a:t>
            </a:r>
            <a:r>
              <a:rPr lang="en-US" altLang="zh-TW" dirty="0" err="1" smtClean="0">
                <a:solidFill>
                  <a:srgbClr val="2B91AF"/>
                </a:solidFill>
                <a:ea typeface="細明體" panose="02020509000000000000" pitchFamily="49" charset="-120"/>
              </a:rPr>
              <a:t>HugeInt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operator++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 smtClean="0">
                <a:solidFill>
                  <a:srgbClr val="2B91AF"/>
                </a:solidFill>
                <a:ea typeface="細明體" panose="02020509000000000000" pitchFamily="49" charset="-120"/>
              </a:rPr>
              <a:t>HugeInt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*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this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helpIncrement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this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buClr>
                <a:srgbClr val="2DA2BF"/>
              </a:buClr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>
              <a:buClr>
                <a:srgbClr val="2DA2BF"/>
              </a:buClr>
            </a:pPr>
            <a:endParaRPr lang="en-US" altLang="zh-TW" sz="1400" dirty="0" smtClean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err="1" smtClean="0">
                <a:solidFill>
                  <a:srgbClr val="2B91AF"/>
                </a:solidFill>
                <a:ea typeface="細明體" panose="02020509000000000000" pitchFamily="49" charset="-120"/>
              </a:rPr>
              <a:t>ostream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&amp;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8080"/>
                </a:solidFill>
                <a:ea typeface="細明體" panose="02020509000000000000" pitchFamily="49" charset="-120"/>
              </a:rPr>
              <a:t>operator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ostream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output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 smtClean="0">
                <a:solidFill>
                  <a:srgbClr val="2B91AF"/>
                </a:solidFill>
                <a:ea typeface="細明體" panose="02020509000000000000" pitchFamily="49" charset="-120"/>
              </a:rPr>
              <a:t>HugeInt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 err="1" smtClean="0">
                <a:solidFill>
                  <a:srgbClr val="808080"/>
                </a:solidFill>
                <a:ea typeface="細明體" panose="02020509000000000000" pitchFamily="49" charset="-120"/>
              </a:rPr>
              <a:t>HugeInt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</a:t>
            </a:r>
            <a:r>
              <a:rPr lang="en-US" altLang="zh-TW" dirty="0" err="1" smtClean="0">
                <a:solidFill>
                  <a:srgbClr val="808080"/>
                </a:solidFill>
                <a:ea typeface="細明體" panose="02020509000000000000" pitchFamily="49" charset="-120"/>
              </a:rPr>
              <a:t>HugeInt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.size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- 1; i &gt;= 0; i--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output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 smtClean="0">
                <a:solidFill>
                  <a:srgbClr val="808080"/>
                </a:solidFill>
                <a:ea typeface="細明體" panose="02020509000000000000" pitchFamily="49" charset="-120"/>
              </a:rPr>
              <a:t>HugeInt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.ptr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i ];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output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output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2B91AF"/>
                </a:solidFill>
                <a:ea typeface="細明體" panose="02020509000000000000" pitchFamily="49" charset="-120"/>
              </a:rPr>
              <a:t>HugeInt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2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</a:p>
          <a:p>
            <a:pPr lvl="0">
              <a:buClr>
                <a:srgbClr val="2DA2BF"/>
              </a:buClr>
            </a:pPr>
            <a:endParaRPr lang="en-US" altLang="zh-TW" sz="10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endParaRPr lang="en-US" altLang="zh-TW" dirty="0" smtClean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8080"/>
                </a:solidFill>
                <a:ea typeface="細明體" panose="02020509000000000000" pitchFamily="49" charset="-120"/>
              </a:rPr>
              <a:t>operator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cout,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i1.</a:t>
            </a:r>
            <a:r>
              <a:rPr lang="en-US" altLang="zh-TW" dirty="0" err="1">
                <a:solidFill>
                  <a:srgbClr val="008080"/>
                </a:solidFill>
                <a:ea typeface="細明體" panose="02020509000000000000" pitchFamily="49" charset="-120"/>
              </a:rPr>
              <a:t>operator</a:t>
            </a:r>
            <a:r>
              <a:rPr lang="en-US" altLang="zh-TW" dirty="0" smtClean="0">
                <a:solidFill>
                  <a:srgbClr val="008080"/>
                </a:solidFill>
                <a:ea typeface="細明體" panose="02020509000000000000" pitchFamily="49" charset="-120"/>
              </a:rPr>
              <a:t>++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( &amp;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 );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i1.</a:t>
            </a:r>
            <a:r>
              <a:rPr lang="en-US" altLang="zh-TW" dirty="0" err="1">
                <a:solidFill>
                  <a:srgbClr val="008080"/>
                </a:solidFill>
                <a:ea typeface="細明體" panose="02020509000000000000" pitchFamily="49" charset="-120"/>
              </a:rPr>
              <a:t>operator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++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&amp;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 </a:t>
            </a:r>
            <a:r>
              <a:rPr lang="en-US" altLang="zh-TW" dirty="0" smtClean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++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i1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8556654"/>
              </p:ext>
            </p:extLst>
          </p:nvPr>
        </p:nvGraphicFramePr>
        <p:xfrm>
          <a:off x="6372230" y="3429000"/>
          <a:ext cx="720000" cy="720000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15475236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</a:t>
                      </a:r>
                      <a:endParaRPr kumimoji="0" lang="zh-TW" altLang="en-US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1</a:t>
                      </a:r>
                      <a:endParaRPr kumimoji="0" lang="zh-TW" altLang="en-US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309976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</a:t>
                      </a:r>
                      <a:endParaRPr kumimoji="0" lang="zh-TW" altLang="en-US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1</a:t>
                      </a:r>
                      <a:endParaRPr kumimoji="0" lang="zh-TW" altLang="en-US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8172299"/>
              </p:ext>
            </p:extLst>
          </p:nvPr>
        </p:nvGraphicFramePr>
        <p:xfrm>
          <a:off x="611493" y="4149091"/>
          <a:ext cx="1800231" cy="1440185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18002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401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72000" marB="72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文字方塊 16"/>
          <p:cNvSpPr txBox="1"/>
          <p:nvPr/>
        </p:nvSpPr>
        <p:spPr>
          <a:xfrm>
            <a:off x="971541" y="5589276"/>
            <a:ext cx="1080138" cy="54006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TW" sz="2400" dirty="0" smtClean="0">
                <a:latin typeface="+mn-lt"/>
              </a:rPr>
              <a:t>Output</a:t>
            </a:r>
            <a:endParaRPr lang="zh-TW" altLang="en-US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01020711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>
              <a:buClr>
                <a:srgbClr val="2DA2BF"/>
              </a:buClr>
            </a:pPr>
            <a:r>
              <a:rPr lang="en-US" altLang="zh-TW" dirty="0" err="1" smtClean="0">
                <a:solidFill>
                  <a:srgbClr val="2B91AF"/>
                </a:solidFill>
                <a:ea typeface="細明體" panose="02020509000000000000" pitchFamily="49" charset="-120"/>
              </a:rPr>
              <a:t>HugeInt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&amp; </a:t>
            </a:r>
            <a:r>
              <a:rPr lang="en-US" altLang="zh-TW" dirty="0" err="1" smtClean="0">
                <a:solidFill>
                  <a:srgbClr val="2B91AF"/>
                </a:solidFill>
                <a:ea typeface="細明體" panose="02020509000000000000" pitchFamily="49" charset="-120"/>
              </a:rPr>
              <a:t>HugeInt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operator++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 smtClean="0">
                <a:solidFill>
                  <a:srgbClr val="2B91AF"/>
                </a:solidFill>
                <a:ea typeface="細明體" panose="02020509000000000000" pitchFamily="49" charset="-120"/>
              </a:rPr>
              <a:t>HugeInt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*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this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helpIncrement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this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buClr>
                <a:srgbClr val="2DA2BF"/>
              </a:buClr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>
              <a:buClr>
                <a:srgbClr val="2DA2BF"/>
              </a:buClr>
            </a:pPr>
            <a:endParaRPr lang="en-US" altLang="zh-TW" sz="1400" dirty="0" smtClean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err="1" smtClean="0">
                <a:solidFill>
                  <a:srgbClr val="2B91AF"/>
                </a:solidFill>
                <a:ea typeface="細明體" panose="02020509000000000000" pitchFamily="49" charset="-120"/>
              </a:rPr>
              <a:t>ostream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&amp;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8080"/>
                </a:solidFill>
                <a:ea typeface="細明體" panose="02020509000000000000" pitchFamily="49" charset="-120"/>
              </a:rPr>
              <a:t>operator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ostream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output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 smtClean="0">
                <a:solidFill>
                  <a:srgbClr val="2B91AF"/>
                </a:solidFill>
                <a:ea typeface="細明體" panose="02020509000000000000" pitchFamily="49" charset="-120"/>
              </a:rPr>
              <a:t>HugeInt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 err="1" smtClean="0">
                <a:solidFill>
                  <a:srgbClr val="808080"/>
                </a:solidFill>
                <a:ea typeface="細明體" panose="02020509000000000000" pitchFamily="49" charset="-120"/>
              </a:rPr>
              <a:t>HugeInt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</a:t>
            </a:r>
            <a:r>
              <a:rPr lang="en-US" altLang="zh-TW" dirty="0" err="1" smtClean="0">
                <a:solidFill>
                  <a:srgbClr val="808080"/>
                </a:solidFill>
                <a:ea typeface="細明體" panose="02020509000000000000" pitchFamily="49" charset="-120"/>
              </a:rPr>
              <a:t>HugeInt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.size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- 1; i &gt;= 0; i--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output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 smtClean="0">
                <a:solidFill>
                  <a:srgbClr val="808080"/>
                </a:solidFill>
                <a:ea typeface="細明體" panose="02020509000000000000" pitchFamily="49" charset="-120"/>
              </a:rPr>
              <a:t>HugeInt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.ptr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i ];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output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output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2B91AF"/>
                </a:solidFill>
                <a:ea typeface="細明體" panose="02020509000000000000" pitchFamily="49" charset="-120"/>
              </a:rPr>
              <a:t>HugeInt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2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</a:p>
          <a:p>
            <a:pPr lvl="0">
              <a:buClr>
                <a:srgbClr val="2DA2BF"/>
              </a:buClr>
            </a:pPr>
            <a:endParaRPr lang="en-US" altLang="zh-TW" sz="10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endParaRPr lang="en-US" altLang="zh-TW" dirty="0" smtClean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8080"/>
                </a:solidFill>
                <a:ea typeface="細明體" panose="02020509000000000000" pitchFamily="49" charset="-120"/>
              </a:rPr>
              <a:t>operator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cout,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i1.</a:t>
            </a:r>
            <a:r>
              <a:rPr lang="en-US" altLang="zh-TW" dirty="0" err="1">
                <a:solidFill>
                  <a:srgbClr val="008080"/>
                </a:solidFill>
                <a:ea typeface="細明體" panose="02020509000000000000" pitchFamily="49" charset="-120"/>
              </a:rPr>
              <a:t>operator</a:t>
            </a:r>
            <a:r>
              <a:rPr lang="en-US" altLang="zh-TW" dirty="0" smtClean="0">
                <a:solidFill>
                  <a:srgbClr val="008080"/>
                </a:solidFill>
                <a:ea typeface="細明體" panose="02020509000000000000" pitchFamily="49" charset="-120"/>
              </a:rPr>
              <a:t>++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( &amp;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 );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i1.</a:t>
            </a:r>
            <a:r>
              <a:rPr lang="en-US" altLang="zh-TW" dirty="0" err="1">
                <a:solidFill>
                  <a:srgbClr val="008080"/>
                </a:solidFill>
                <a:ea typeface="細明體" panose="02020509000000000000" pitchFamily="49" charset="-120"/>
              </a:rPr>
              <a:t>operator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++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&amp;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 </a:t>
            </a:r>
            <a:r>
              <a:rPr lang="en-US" altLang="zh-TW" dirty="0" smtClean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++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i1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7452368" y="728655"/>
            <a:ext cx="36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lIns="72000" rIns="72000" rtlCol="0" anchor="ctr" anchorCtr="0">
            <a:noAutofit/>
          </a:bodyPr>
          <a:lstStyle/>
          <a:p>
            <a:pPr algn="ctr"/>
            <a:endParaRPr lang="zh-TW" alt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8556654"/>
              </p:ext>
            </p:extLst>
          </p:nvPr>
        </p:nvGraphicFramePr>
        <p:xfrm>
          <a:off x="6372230" y="3429000"/>
          <a:ext cx="720000" cy="720000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15475236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</a:t>
                      </a:r>
                      <a:endParaRPr kumimoji="0" lang="zh-TW" altLang="en-US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1</a:t>
                      </a:r>
                      <a:endParaRPr kumimoji="0" lang="zh-TW" altLang="en-US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309976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</a:t>
                      </a:r>
                      <a:endParaRPr kumimoji="0" lang="zh-TW" altLang="en-US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1</a:t>
                      </a:r>
                      <a:endParaRPr kumimoji="0" lang="zh-TW" altLang="en-US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8172299"/>
              </p:ext>
            </p:extLst>
          </p:nvPr>
        </p:nvGraphicFramePr>
        <p:xfrm>
          <a:off x="611493" y="4149091"/>
          <a:ext cx="1800231" cy="1440185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18002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401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72000" marB="72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文字方塊 16"/>
          <p:cNvSpPr txBox="1"/>
          <p:nvPr/>
        </p:nvSpPr>
        <p:spPr>
          <a:xfrm>
            <a:off x="971541" y="5589276"/>
            <a:ext cx="1080138" cy="54006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TW" sz="2400" dirty="0" smtClean="0">
                <a:latin typeface="+mn-lt"/>
              </a:rPr>
              <a:t>Output</a:t>
            </a:r>
            <a:endParaRPr lang="zh-TW" altLang="en-US" sz="2400" dirty="0">
              <a:latin typeface="+mn-lt"/>
            </a:endParaRPr>
          </a:p>
        </p:txBody>
      </p:sp>
      <p:cxnSp>
        <p:nvCxnSpPr>
          <p:cNvPr id="9" name="直線單箭頭接點 8"/>
          <p:cNvCxnSpPr/>
          <p:nvPr/>
        </p:nvCxnSpPr>
        <p:spPr>
          <a:xfrm flipH="1">
            <a:off x="6732276" y="908678"/>
            <a:ext cx="900161" cy="2880368"/>
          </a:xfrm>
          <a:prstGeom prst="straightConnector1">
            <a:avLst/>
          </a:prstGeom>
          <a:ln w="19050">
            <a:solidFill>
              <a:srgbClr val="FF0000"/>
            </a:solidFill>
            <a:headEnd type="oval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58650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CompNum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pt-BR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CompNum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pt-BR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operator+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pt-BR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pt-BR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CompNum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pt-BR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op2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pt-BR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endParaRPr lang="pt-BR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CompNum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realPart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op2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.realPart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imagPart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op2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.imagPart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pt-BR" altLang="zh-TW" dirty="0" smtClean="0">
                <a:solidFill>
                  <a:srgbClr val="2B91AF"/>
                </a:solidFill>
                <a:ea typeface="細明體" panose="02020509000000000000" pitchFamily="49" charset="-120"/>
              </a:rPr>
              <a:t>CompNum</a:t>
            </a:r>
            <a:r>
              <a:rPr lang="pt-BR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pt-BR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CompNum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pt-BR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operator-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pt-BR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pt-BR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CompNum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pt-BR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op2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pt-BR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endParaRPr lang="pt-BR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CompNum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realPart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op2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.realPart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imagPart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op2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.imagPart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pt-BR" altLang="zh-TW" dirty="0" smtClean="0">
                <a:solidFill>
                  <a:srgbClr val="2B91AF"/>
                </a:solidFill>
                <a:ea typeface="細明體" panose="02020509000000000000" pitchFamily="49" charset="-120"/>
              </a:rPr>
              <a:t>CompNum</a:t>
            </a:r>
            <a:r>
              <a:rPr lang="pt-BR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pt-BR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CompNum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pt-BR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operator*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pt-BR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pt-BR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CompNum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pt-BR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op2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pt-BR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endParaRPr lang="pt-BR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CompNum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realPart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op2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.realPart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+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      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imagPart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op2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.imagPart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),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          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realPart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op2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.imagPart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+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      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imagPart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op2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.realPart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08815920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>
              <a:buClr>
                <a:srgbClr val="2DA2BF"/>
              </a:buClr>
            </a:pPr>
            <a:r>
              <a:rPr lang="en-US" altLang="zh-TW" dirty="0" err="1" smtClean="0">
                <a:solidFill>
                  <a:srgbClr val="2B91AF"/>
                </a:solidFill>
                <a:ea typeface="細明體" panose="02020509000000000000" pitchFamily="49" charset="-120"/>
              </a:rPr>
              <a:t>HugeInt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&amp; </a:t>
            </a:r>
            <a:r>
              <a:rPr lang="en-US" altLang="zh-TW" dirty="0" err="1" smtClean="0">
                <a:solidFill>
                  <a:srgbClr val="2B91AF"/>
                </a:solidFill>
                <a:ea typeface="細明體" panose="02020509000000000000" pitchFamily="49" charset="-120"/>
              </a:rPr>
              <a:t>HugeInt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operator++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 smtClean="0">
                <a:solidFill>
                  <a:srgbClr val="2B91AF"/>
                </a:solidFill>
                <a:ea typeface="細明體" panose="02020509000000000000" pitchFamily="49" charset="-120"/>
              </a:rPr>
              <a:t>HugeInt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*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this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helpIncrement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this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buClr>
                <a:srgbClr val="2DA2BF"/>
              </a:buClr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>
              <a:buClr>
                <a:srgbClr val="2DA2BF"/>
              </a:buClr>
            </a:pPr>
            <a:endParaRPr lang="en-US" altLang="zh-TW" sz="1400" dirty="0" smtClean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err="1" smtClean="0">
                <a:solidFill>
                  <a:srgbClr val="2B91AF"/>
                </a:solidFill>
                <a:ea typeface="細明體" panose="02020509000000000000" pitchFamily="49" charset="-120"/>
              </a:rPr>
              <a:t>ostream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&amp;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8080"/>
                </a:solidFill>
                <a:ea typeface="細明體" panose="02020509000000000000" pitchFamily="49" charset="-120"/>
              </a:rPr>
              <a:t>operator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ostream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output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 smtClean="0">
                <a:solidFill>
                  <a:srgbClr val="2B91AF"/>
                </a:solidFill>
                <a:ea typeface="細明體" panose="02020509000000000000" pitchFamily="49" charset="-120"/>
              </a:rPr>
              <a:t>HugeInt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 err="1" smtClean="0">
                <a:solidFill>
                  <a:srgbClr val="808080"/>
                </a:solidFill>
                <a:ea typeface="細明體" panose="02020509000000000000" pitchFamily="49" charset="-120"/>
              </a:rPr>
              <a:t>HugeInt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</a:t>
            </a:r>
            <a:r>
              <a:rPr lang="en-US" altLang="zh-TW" dirty="0" err="1" smtClean="0">
                <a:solidFill>
                  <a:srgbClr val="808080"/>
                </a:solidFill>
                <a:ea typeface="細明體" panose="02020509000000000000" pitchFamily="49" charset="-120"/>
              </a:rPr>
              <a:t>HugeInt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.size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- 1; i &gt;= 0; i--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output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 smtClean="0">
                <a:solidFill>
                  <a:srgbClr val="808080"/>
                </a:solidFill>
                <a:ea typeface="細明體" panose="02020509000000000000" pitchFamily="49" charset="-120"/>
              </a:rPr>
              <a:t>HugeInt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.ptr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i ];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output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output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2B91AF"/>
                </a:solidFill>
                <a:ea typeface="細明體" panose="02020509000000000000" pitchFamily="49" charset="-120"/>
              </a:rPr>
              <a:t>HugeInt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2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</a:p>
          <a:p>
            <a:pPr lvl="0">
              <a:buClr>
                <a:srgbClr val="2DA2BF"/>
              </a:buClr>
            </a:pPr>
            <a:endParaRPr lang="en-US" altLang="zh-TW" sz="10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endParaRPr lang="en-US" altLang="zh-TW" dirty="0" smtClean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8080"/>
                </a:solidFill>
                <a:ea typeface="細明體" panose="02020509000000000000" pitchFamily="49" charset="-120"/>
              </a:rPr>
              <a:t>operator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cout,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i1.</a:t>
            </a:r>
            <a:r>
              <a:rPr lang="en-US" altLang="zh-TW" dirty="0" err="1">
                <a:solidFill>
                  <a:srgbClr val="008080"/>
                </a:solidFill>
                <a:ea typeface="細明體" panose="02020509000000000000" pitchFamily="49" charset="-120"/>
              </a:rPr>
              <a:t>operator</a:t>
            </a:r>
            <a:r>
              <a:rPr lang="en-US" altLang="zh-TW" dirty="0" smtClean="0">
                <a:solidFill>
                  <a:srgbClr val="008080"/>
                </a:solidFill>
                <a:ea typeface="細明體" panose="02020509000000000000" pitchFamily="49" charset="-120"/>
              </a:rPr>
              <a:t>++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( &amp;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 );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i1.</a:t>
            </a:r>
            <a:r>
              <a:rPr lang="en-US" altLang="zh-TW" dirty="0" err="1">
                <a:solidFill>
                  <a:srgbClr val="008080"/>
                </a:solidFill>
                <a:ea typeface="細明體" panose="02020509000000000000" pitchFamily="49" charset="-120"/>
              </a:rPr>
              <a:t>operator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++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&amp;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 </a:t>
            </a:r>
            <a:r>
              <a:rPr lang="en-US" altLang="zh-TW" dirty="0" smtClean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++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i1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7452368" y="728655"/>
            <a:ext cx="36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lIns="72000" rIns="72000" rtlCol="0" anchor="ctr" anchorCtr="0">
            <a:noAutofit/>
          </a:bodyPr>
          <a:lstStyle/>
          <a:p>
            <a:pPr algn="ctr"/>
            <a:endParaRPr lang="zh-TW" alt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6857555"/>
              </p:ext>
            </p:extLst>
          </p:nvPr>
        </p:nvGraphicFramePr>
        <p:xfrm>
          <a:off x="6372230" y="3429000"/>
          <a:ext cx="720000" cy="720000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15475236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</a:t>
                      </a:r>
                      <a:endParaRPr kumimoji="0" lang="zh-TW" altLang="en-US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1</a:t>
                      </a:r>
                      <a:endParaRPr kumimoji="0" lang="zh-TW" altLang="en-US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309976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1</a:t>
                      </a:r>
                      <a:endParaRPr kumimoji="0" lang="zh-TW" altLang="en-US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1</a:t>
                      </a:r>
                      <a:endParaRPr kumimoji="0" lang="zh-TW" altLang="en-US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8172299"/>
              </p:ext>
            </p:extLst>
          </p:nvPr>
        </p:nvGraphicFramePr>
        <p:xfrm>
          <a:off x="611493" y="4149091"/>
          <a:ext cx="1800231" cy="1440185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18002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401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72000" marB="72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文字方塊 16"/>
          <p:cNvSpPr txBox="1"/>
          <p:nvPr/>
        </p:nvSpPr>
        <p:spPr>
          <a:xfrm>
            <a:off x="971541" y="5589276"/>
            <a:ext cx="1080138" cy="54006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TW" sz="2400" dirty="0" smtClean="0">
                <a:latin typeface="+mn-lt"/>
              </a:rPr>
              <a:t>Output</a:t>
            </a:r>
            <a:endParaRPr lang="zh-TW" altLang="en-US" sz="2400" dirty="0">
              <a:latin typeface="+mn-lt"/>
            </a:endParaRPr>
          </a:p>
        </p:txBody>
      </p:sp>
      <p:cxnSp>
        <p:nvCxnSpPr>
          <p:cNvPr id="9" name="直線單箭頭接點 8"/>
          <p:cNvCxnSpPr/>
          <p:nvPr/>
        </p:nvCxnSpPr>
        <p:spPr>
          <a:xfrm flipH="1">
            <a:off x="6732276" y="908678"/>
            <a:ext cx="900161" cy="2880368"/>
          </a:xfrm>
          <a:prstGeom prst="straightConnector1">
            <a:avLst/>
          </a:prstGeom>
          <a:ln w="19050">
            <a:solidFill>
              <a:srgbClr val="FF0000"/>
            </a:solidFill>
            <a:headEnd type="oval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6610921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>
              <a:buClr>
                <a:srgbClr val="2DA2BF"/>
              </a:buClr>
            </a:pPr>
            <a:r>
              <a:rPr lang="en-US" altLang="zh-TW" dirty="0" err="1" smtClean="0">
                <a:solidFill>
                  <a:srgbClr val="2B91AF"/>
                </a:solidFill>
                <a:ea typeface="細明體" panose="02020509000000000000" pitchFamily="49" charset="-120"/>
              </a:rPr>
              <a:t>HugeInt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&amp; </a:t>
            </a:r>
            <a:r>
              <a:rPr lang="en-US" altLang="zh-TW" dirty="0" err="1" smtClean="0">
                <a:solidFill>
                  <a:srgbClr val="2B91AF"/>
                </a:solidFill>
                <a:ea typeface="細明體" panose="02020509000000000000" pitchFamily="49" charset="-120"/>
              </a:rPr>
              <a:t>HugeInt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operator++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 smtClean="0">
                <a:solidFill>
                  <a:srgbClr val="2B91AF"/>
                </a:solidFill>
                <a:ea typeface="細明體" panose="02020509000000000000" pitchFamily="49" charset="-120"/>
              </a:rPr>
              <a:t>HugeInt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*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this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helpIncrement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this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buClr>
                <a:srgbClr val="2DA2BF"/>
              </a:buClr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>
              <a:buClr>
                <a:srgbClr val="2DA2BF"/>
              </a:buClr>
            </a:pPr>
            <a:endParaRPr lang="en-US" altLang="zh-TW" sz="1400" dirty="0" smtClean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err="1" smtClean="0">
                <a:solidFill>
                  <a:srgbClr val="2B91AF"/>
                </a:solidFill>
                <a:ea typeface="細明體" panose="02020509000000000000" pitchFamily="49" charset="-120"/>
              </a:rPr>
              <a:t>ostream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&amp;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8080"/>
                </a:solidFill>
                <a:ea typeface="細明體" panose="02020509000000000000" pitchFamily="49" charset="-120"/>
              </a:rPr>
              <a:t>operator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ostream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output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 smtClean="0">
                <a:solidFill>
                  <a:srgbClr val="2B91AF"/>
                </a:solidFill>
                <a:ea typeface="細明體" panose="02020509000000000000" pitchFamily="49" charset="-120"/>
              </a:rPr>
              <a:t>HugeInt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 err="1" smtClean="0">
                <a:solidFill>
                  <a:srgbClr val="808080"/>
                </a:solidFill>
                <a:ea typeface="細明體" panose="02020509000000000000" pitchFamily="49" charset="-120"/>
              </a:rPr>
              <a:t>HugeInt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</a:t>
            </a:r>
            <a:r>
              <a:rPr lang="en-US" altLang="zh-TW" dirty="0" err="1" smtClean="0">
                <a:solidFill>
                  <a:srgbClr val="808080"/>
                </a:solidFill>
                <a:ea typeface="細明體" panose="02020509000000000000" pitchFamily="49" charset="-120"/>
              </a:rPr>
              <a:t>HugeInt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.size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- 1; i &gt;= 0; i--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output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 smtClean="0">
                <a:solidFill>
                  <a:srgbClr val="808080"/>
                </a:solidFill>
                <a:ea typeface="細明體" panose="02020509000000000000" pitchFamily="49" charset="-120"/>
              </a:rPr>
              <a:t>HugeInt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.ptr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i ];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output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output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2B91AF"/>
                </a:solidFill>
                <a:ea typeface="細明體" panose="02020509000000000000" pitchFamily="49" charset="-120"/>
              </a:rPr>
              <a:t>HugeInt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2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</a:p>
          <a:p>
            <a:pPr lvl="0">
              <a:buClr>
                <a:srgbClr val="2DA2BF"/>
              </a:buClr>
            </a:pPr>
            <a:endParaRPr lang="en-US" altLang="zh-TW" sz="10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endParaRPr lang="en-US" altLang="zh-TW" dirty="0" smtClean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8080"/>
                </a:solidFill>
                <a:ea typeface="細明體" panose="02020509000000000000" pitchFamily="49" charset="-120"/>
              </a:rPr>
              <a:t>operator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cout,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i1.</a:t>
            </a:r>
            <a:r>
              <a:rPr lang="en-US" altLang="zh-TW" dirty="0" err="1">
                <a:solidFill>
                  <a:srgbClr val="008080"/>
                </a:solidFill>
                <a:ea typeface="細明體" panose="02020509000000000000" pitchFamily="49" charset="-120"/>
              </a:rPr>
              <a:t>operator</a:t>
            </a:r>
            <a:r>
              <a:rPr lang="en-US" altLang="zh-TW" dirty="0" smtClean="0">
                <a:solidFill>
                  <a:srgbClr val="008080"/>
                </a:solidFill>
                <a:ea typeface="細明體" panose="02020509000000000000" pitchFamily="49" charset="-120"/>
              </a:rPr>
              <a:t>++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( &amp;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 );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i1.</a:t>
            </a:r>
            <a:r>
              <a:rPr lang="en-US" altLang="zh-TW" dirty="0" err="1">
                <a:solidFill>
                  <a:srgbClr val="008080"/>
                </a:solidFill>
                <a:ea typeface="細明體" panose="02020509000000000000" pitchFamily="49" charset="-120"/>
              </a:rPr>
              <a:t>operator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++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&amp;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 </a:t>
            </a:r>
            <a:r>
              <a:rPr lang="en-US" altLang="zh-TW" dirty="0" smtClean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++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i1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7452368" y="728655"/>
            <a:ext cx="36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lIns="72000" rIns="72000" rtlCol="0" anchor="ctr" anchorCtr="0">
            <a:noAutofit/>
          </a:bodyPr>
          <a:lstStyle/>
          <a:p>
            <a:pPr algn="ctr"/>
            <a:endParaRPr lang="zh-TW" alt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9079662"/>
              </p:ext>
            </p:extLst>
          </p:nvPr>
        </p:nvGraphicFramePr>
        <p:xfrm>
          <a:off x="6372230" y="3429000"/>
          <a:ext cx="720000" cy="720000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15475236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</a:t>
                      </a:r>
                      <a:endParaRPr kumimoji="0" lang="zh-TW" altLang="en-US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1</a:t>
                      </a:r>
                      <a:endParaRPr kumimoji="0" lang="zh-TW" altLang="en-US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309976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1</a:t>
                      </a:r>
                      <a:endParaRPr kumimoji="0" lang="zh-TW" altLang="en-US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1</a:t>
                      </a:r>
                      <a:endParaRPr kumimoji="0" lang="zh-TW" altLang="en-US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5" name="直線單箭頭接點 14"/>
          <p:cNvCxnSpPr>
            <a:stCxn id="8" idx="0"/>
            <a:endCxn id="6" idx="2"/>
          </p:cNvCxnSpPr>
          <p:nvPr/>
        </p:nvCxnSpPr>
        <p:spPr>
          <a:xfrm flipV="1">
            <a:off x="6732230" y="4149000"/>
            <a:ext cx="0" cy="900207"/>
          </a:xfrm>
          <a:prstGeom prst="straightConnector1">
            <a:avLst/>
          </a:prstGeom>
          <a:ln w="190500">
            <a:solidFill>
              <a:schemeClr val="accent3">
                <a:lumMod val="40000"/>
                <a:lumOff val="6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7338676"/>
              </p:ext>
            </p:extLst>
          </p:nvPr>
        </p:nvGraphicFramePr>
        <p:xfrm>
          <a:off x="6372230" y="5049207"/>
          <a:ext cx="720000" cy="360000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0589710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8172299"/>
              </p:ext>
            </p:extLst>
          </p:nvPr>
        </p:nvGraphicFramePr>
        <p:xfrm>
          <a:off x="611493" y="4149091"/>
          <a:ext cx="1800231" cy="1440185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18002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401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72000" marB="72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文字方塊 16"/>
          <p:cNvSpPr txBox="1"/>
          <p:nvPr/>
        </p:nvSpPr>
        <p:spPr>
          <a:xfrm>
            <a:off x="971541" y="5589276"/>
            <a:ext cx="1080138" cy="54006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TW" sz="2400" dirty="0" smtClean="0">
                <a:latin typeface="+mn-lt"/>
              </a:rPr>
              <a:t>Output</a:t>
            </a:r>
            <a:endParaRPr lang="zh-TW" altLang="en-US" sz="2400" dirty="0">
              <a:latin typeface="+mn-lt"/>
            </a:endParaRPr>
          </a:p>
        </p:txBody>
      </p:sp>
      <p:cxnSp>
        <p:nvCxnSpPr>
          <p:cNvPr id="9" name="直線單箭頭接點 8"/>
          <p:cNvCxnSpPr/>
          <p:nvPr/>
        </p:nvCxnSpPr>
        <p:spPr>
          <a:xfrm flipH="1">
            <a:off x="6732276" y="908678"/>
            <a:ext cx="900161" cy="2880368"/>
          </a:xfrm>
          <a:prstGeom prst="straightConnector1">
            <a:avLst/>
          </a:prstGeom>
          <a:ln w="19050">
            <a:solidFill>
              <a:srgbClr val="FF0000"/>
            </a:solidFill>
            <a:headEnd type="oval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2830352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>
              <a:buClr>
                <a:srgbClr val="2DA2BF"/>
              </a:buClr>
            </a:pPr>
            <a:r>
              <a:rPr lang="en-US" altLang="zh-TW" dirty="0" err="1" smtClean="0">
                <a:solidFill>
                  <a:srgbClr val="2B91AF"/>
                </a:solidFill>
                <a:ea typeface="細明體" panose="02020509000000000000" pitchFamily="49" charset="-120"/>
              </a:rPr>
              <a:t>HugeInt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&amp; </a:t>
            </a:r>
            <a:r>
              <a:rPr lang="en-US" altLang="zh-TW" dirty="0" err="1" smtClean="0">
                <a:solidFill>
                  <a:srgbClr val="2B91AF"/>
                </a:solidFill>
                <a:ea typeface="細明體" panose="02020509000000000000" pitchFamily="49" charset="-120"/>
              </a:rPr>
              <a:t>HugeInt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operator++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 smtClean="0">
                <a:solidFill>
                  <a:srgbClr val="2B91AF"/>
                </a:solidFill>
                <a:ea typeface="細明體" panose="02020509000000000000" pitchFamily="49" charset="-120"/>
              </a:rPr>
              <a:t>HugeInt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*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this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helpIncrement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this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buClr>
                <a:srgbClr val="2DA2BF"/>
              </a:buClr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>
              <a:buClr>
                <a:srgbClr val="2DA2BF"/>
              </a:buClr>
            </a:pPr>
            <a:endParaRPr lang="en-US" altLang="zh-TW" sz="1400" dirty="0" smtClean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err="1" smtClean="0">
                <a:solidFill>
                  <a:srgbClr val="2B91AF"/>
                </a:solidFill>
                <a:ea typeface="細明體" panose="02020509000000000000" pitchFamily="49" charset="-120"/>
              </a:rPr>
              <a:t>ostream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&amp;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8080"/>
                </a:solidFill>
                <a:ea typeface="細明體" panose="02020509000000000000" pitchFamily="49" charset="-120"/>
              </a:rPr>
              <a:t>operator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ostream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output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 smtClean="0">
                <a:solidFill>
                  <a:srgbClr val="2B91AF"/>
                </a:solidFill>
                <a:ea typeface="細明體" panose="02020509000000000000" pitchFamily="49" charset="-120"/>
              </a:rPr>
              <a:t>HugeInt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 err="1" smtClean="0">
                <a:solidFill>
                  <a:srgbClr val="808080"/>
                </a:solidFill>
                <a:ea typeface="細明體" panose="02020509000000000000" pitchFamily="49" charset="-120"/>
              </a:rPr>
              <a:t>HugeInt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</a:t>
            </a:r>
            <a:r>
              <a:rPr lang="en-US" altLang="zh-TW" dirty="0" err="1" smtClean="0">
                <a:solidFill>
                  <a:srgbClr val="808080"/>
                </a:solidFill>
                <a:ea typeface="細明體" panose="02020509000000000000" pitchFamily="49" charset="-120"/>
              </a:rPr>
              <a:t>HugeInt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.size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- 1; i &gt;= 0; i--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output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 smtClean="0">
                <a:solidFill>
                  <a:srgbClr val="808080"/>
                </a:solidFill>
                <a:ea typeface="細明體" panose="02020509000000000000" pitchFamily="49" charset="-120"/>
              </a:rPr>
              <a:t>HugeInt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.ptr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i ];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output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output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2B91AF"/>
                </a:solidFill>
                <a:ea typeface="細明體" panose="02020509000000000000" pitchFamily="49" charset="-120"/>
              </a:rPr>
              <a:t>HugeInt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2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</a:p>
          <a:p>
            <a:pPr lvl="0">
              <a:buClr>
                <a:srgbClr val="2DA2BF"/>
              </a:buClr>
            </a:pPr>
            <a:endParaRPr lang="en-US" altLang="zh-TW" sz="10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endParaRPr lang="en-US" altLang="zh-TW" dirty="0" smtClean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8080"/>
                </a:solidFill>
                <a:ea typeface="細明體" panose="02020509000000000000" pitchFamily="49" charset="-120"/>
              </a:rPr>
              <a:t>operator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cout,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i1.</a:t>
            </a:r>
            <a:r>
              <a:rPr lang="en-US" altLang="zh-TW" dirty="0" err="1">
                <a:solidFill>
                  <a:srgbClr val="008080"/>
                </a:solidFill>
                <a:ea typeface="細明體" panose="02020509000000000000" pitchFamily="49" charset="-120"/>
              </a:rPr>
              <a:t>operator</a:t>
            </a:r>
            <a:r>
              <a:rPr lang="en-US" altLang="zh-TW" dirty="0" smtClean="0">
                <a:solidFill>
                  <a:srgbClr val="008080"/>
                </a:solidFill>
                <a:ea typeface="細明體" panose="02020509000000000000" pitchFamily="49" charset="-120"/>
              </a:rPr>
              <a:t>++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( &amp;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 );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i1.</a:t>
            </a:r>
            <a:r>
              <a:rPr lang="en-US" altLang="zh-TW" dirty="0" err="1">
                <a:solidFill>
                  <a:srgbClr val="008080"/>
                </a:solidFill>
                <a:ea typeface="細明體" panose="02020509000000000000" pitchFamily="49" charset="-120"/>
              </a:rPr>
              <a:t>operator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++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&amp;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 </a:t>
            </a:r>
            <a:r>
              <a:rPr lang="en-US" altLang="zh-TW" dirty="0" smtClean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++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i1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7452368" y="728655"/>
            <a:ext cx="36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lIns="72000" rIns="72000" rtlCol="0" anchor="ctr" anchorCtr="0">
            <a:noAutofit/>
          </a:bodyPr>
          <a:lstStyle/>
          <a:p>
            <a:pPr algn="ctr"/>
            <a:endParaRPr lang="zh-TW" alt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8998668"/>
              </p:ext>
            </p:extLst>
          </p:nvPr>
        </p:nvGraphicFramePr>
        <p:xfrm>
          <a:off x="6372230" y="3429000"/>
          <a:ext cx="720000" cy="720000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15475236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</a:t>
                      </a:r>
                      <a:endParaRPr kumimoji="0" lang="zh-TW" altLang="en-US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1</a:t>
                      </a:r>
                      <a:endParaRPr kumimoji="0" lang="zh-TW" altLang="en-US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309976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1</a:t>
                      </a:r>
                      <a:endParaRPr kumimoji="0" lang="zh-TW" altLang="en-US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1</a:t>
                      </a:r>
                      <a:endParaRPr kumimoji="0" lang="zh-TW" altLang="en-US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5" name="直線單箭頭接點 14"/>
          <p:cNvCxnSpPr>
            <a:stCxn id="8" idx="0"/>
            <a:endCxn id="6" idx="2"/>
          </p:cNvCxnSpPr>
          <p:nvPr/>
        </p:nvCxnSpPr>
        <p:spPr>
          <a:xfrm flipV="1">
            <a:off x="6732230" y="4149000"/>
            <a:ext cx="0" cy="900207"/>
          </a:xfrm>
          <a:prstGeom prst="straightConnector1">
            <a:avLst/>
          </a:prstGeom>
          <a:ln w="190500">
            <a:solidFill>
              <a:schemeClr val="accent3">
                <a:lumMod val="40000"/>
                <a:lumOff val="6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>
            <a:stCxn id="10" idx="2"/>
          </p:cNvCxnSpPr>
          <p:nvPr/>
        </p:nvCxnSpPr>
        <p:spPr>
          <a:xfrm flipH="1">
            <a:off x="7092322" y="2528839"/>
            <a:ext cx="900069" cy="2520368"/>
          </a:xfrm>
          <a:prstGeom prst="straightConnector1">
            <a:avLst/>
          </a:prstGeom>
          <a:ln w="190500">
            <a:solidFill>
              <a:schemeClr val="accent3">
                <a:lumMod val="40000"/>
                <a:lumOff val="6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681248"/>
              </p:ext>
            </p:extLst>
          </p:nvPr>
        </p:nvGraphicFramePr>
        <p:xfrm>
          <a:off x="7632391" y="2168839"/>
          <a:ext cx="720000" cy="360000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9555588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7338676"/>
              </p:ext>
            </p:extLst>
          </p:nvPr>
        </p:nvGraphicFramePr>
        <p:xfrm>
          <a:off x="6372230" y="5049207"/>
          <a:ext cx="720000" cy="360000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0589710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8172299"/>
              </p:ext>
            </p:extLst>
          </p:nvPr>
        </p:nvGraphicFramePr>
        <p:xfrm>
          <a:off x="611493" y="4149091"/>
          <a:ext cx="1800231" cy="1440185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18002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401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72000" marB="72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文字方塊 16"/>
          <p:cNvSpPr txBox="1"/>
          <p:nvPr/>
        </p:nvSpPr>
        <p:spPr>
          <a:xfrm>
            <a:off x="971541" y="5589276"/>
            <a:ext cx="1080138" cy="54006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TW" sz="2400" dirty="0" smtClean="0">
                <a:latin typeface="+mn-lt"/>
              </a:rPr>
              <a:t>Output</a:t>
            </a:r>
            <a:endParaRPr lang="zh-TW" altLang="en-US" sz="2400" dirty="0">
              <a:latin typeface="+mn-lt"/>
            </a:endParaRPr>
          </a:p>
        </p:txBody>
      </p:sp>
      <p:cxnSp>
        <p:nvCxnSpPr>
          <p:cNvPr id="9" name="直線單箭頭接點 8"/>
          <p:cNvCxnSpPr/>
          <p:nvPr/>
        </p:nvCxnSpPr>
        <p:spPr>
          <a:xfrm flipH="1">
            <a:off x="6732276" y="908678"/>
            <a:ext cx="900161" cy="2880368"/>
          </a:xfrm>
          <a:prstGeom prst="straightConnector1">
            <a:avLst/>
          </a:prstGeom>
          <a:ln w="19050">
            <a:solidFill>
              <a:srgbClr val="FF0000"/>
            </a:solidFill>
            <a:headEnd type="oval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6456980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>
              <a:buClr>
                <a:srgbClr val="2DA2BF"/>
              </a:buClr>
            </a:pPr>
            <a:r>
              <a:rPr lang="en-US" altLang="zh-TW" dirty="0" err="1" smtClean="0">
                <a:solidFill>
                  <a:srgbClr val="2B91AF"/>
                </a:solidFill>
                <a:ea typeface="細明體" panose="02020509000000000000" pitchFamily="49" charset="-120"/>
              </a:rPr>
              <a:t>HugeInt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&amp; </a:t>
            </a:r>
            <a:r>
              <a:rPr lang="en-US" altLang="zh-TW" dirty="0" err="1" smtClean="0">
                <a:solidFill>
                  <a:srgbClr val="2B91AF"/>
                </a:solidFill>
                <a:ea typeface="細明體" panose="02020509000000000000" pitchFamily="49" charset="-120"/>
              </a:rPr>
              <a:t>HugeInt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operator++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 smtClean="0">
                <a:solidFill>
                  <a:srgbClr val="2B91AF"/>
                </a:solidFill>
                <a:ea typeface="細明體" panose="02020509000000000000" pitchFamily="49" charset="-120"/>
              </a:rPr>
              <a:t>HugeInt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*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this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helpIncrement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this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buClr>
                <a:srgbClr val="2DA2BF"/>
              </a:buClr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>
              <a:buClr>
                <a:srgbClr val="2DA2BF"/>
              </a:buClr>
            </a:pPr>
            <a:endParaRPr lang="en-US" altLang="zh-TW" sz="1400" dirty="0" smtClean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err="1" smtClean="0">
                <a:solidFill>
                  <a:srgbClr val="2B91AF"/>
                </a:solidFill>
                <a:ea typeface="細明體" panose="02020509000000000000" pitchFamily="49" charset="-120"/>
              </a:rPr>
              <a:t>ostream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&amp;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8080"/>
                </a:solidFill>
                <a:ea typeface="細明體" panose="02020509000000000000" pitchFamily="49" charset="-120"/>
              </a:rPr>
              <a:t>operator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ostream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output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 smtClean="0">
                <a:solidFill>
                  <a:srgbClr val="2B91AF"/>
                </a:solidFill>
                <a:ea typeface="細明體" panose="02020509000000000000" pitchFamily="49" charset="-120"/>
              </a:rPr>
              <a:t>HugeInt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 err="1" smtClean="0">
                <a:solidFill>
                  <a:srgbClr val="808080"/>
                </a:solidFill>
                <a:ea typeface="細明體" panose="02020509000000000000" pitchFamily="49" charset="-120"/>
              </a:rPr>
              <a:t>HugeInt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</a:t>
            </a:r>
            <a:r>
              <a:rPr lang="en-US" altLang="zh-TW" dirty="0" err="1" smtClean="0">
                <a:solidFill>
                  <a:srgbClr val="808080"/>
                </a:solidFill>
                <a:ea typeface="細明體" panose="02020509000000000000" pitchFamily="49" charset="-120"/>
              </a:rPr>
              <a:t>HugeInt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.size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- 1; i &gt;= 0; i--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output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 smtClean="0">
                <a:solidFill>
                  <a:srgbClr val="808080"/>
                </a:solidFill>
                <a:ea typeface="細明體" panose="02020509000000000000" pitchFamily="49" charset="-120"/>
              </a:rPr>
              <a:t>HugeInt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.ptr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i ];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output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output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2B91AF"/>
                </a:solidFill>
                <a:ea typeface="細明體" panose="02020509000000000000" pitchFamily="49" charset="-120"/>
              </a:rPr>
              <a:t>HugeInt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2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</a:p>
          <a:p>
            <a:pPr lvl="0">
              <a:buClr>
                <a:srgbClr val="2DA2BF"/>
              </a:buClr>
            </a:pPr>
            <a:endParaRPr lang="en-US" altLang="zh-TW" sz="10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endParaRPr lang="en-US" altLang="zh-TW" dirty="0" smtClean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8080"/>
                </a:solidFill>
                <a:ea typeface="細明體" panose="02020509000000000000" pitchFamily="49" charset="-120"/>
              </a:rPr>
              <a:t>operator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cout,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i1.</a:t>
            </a:r>
            <a:r>
              <a:rPr lang="en-US" altLang="zh-TW" dirty="0" err="1">
                <a:solidFill>
                  <a:srgbClr val="008080"/>
                </a:solidFill>
                <a:ea typeface="細明體" panose="02020509000000000000" pitchFamily="49" charset="-120"/>
              </a:rPr>
              <a:t>operator</a:t>
            </a:r>
            <a:r>
              <a:rPr lang="en-US" altLang="zh-TW" dirty="0" smtClean="0">
                <a:solidFill>
                  <a:srgbClr val="008080"/>
                </a:solidFill>
                <a:ea typeface="細明體" panose="02020509000000000000" pitchFamily="49" charset="-120"/>
              </a:rPr>
              <a:t>++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( &amp;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 );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i1.</a:t>
            </a:r>
            <a:r>
              <a:rPr lang="en-US" altLang="zh-TW" dirty="0" err="1">
                <a:solidFill>
                  <a:srgbClr val="008080"/>
                </a:solidFill>
                <a:ea typeface="細明體" panose="02020509000000000000" pitchFamily="49" charset="-120"/>
              </a:rPr>
              <a:t>operator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++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&amp;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 </a:t>
            </a:r>
            <a:r>
              <a:rPr lang="en-US" altLang="zh-TW" dirty="0" smtClean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++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i1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7452368" y="728655"/>
            <a:ext cx="36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lIns="72000" rIns="72000" rtlCol="0" anchor="ctr" anchorCtr="0">
            <a:noAutofit/>
          </a:bodyPr>
          <a:lstStyle/>
          <a:p>
            <a:pPr algn="ctr"/>
            <a:endParaRPr lang="zh-TW" alt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3823496"/>
              </p:ext>
            </p:extLst>
          </p:nvPr>
        </p:nvGraphicFramePr>
        <p:xfrm>
          <a:off x="6372230" y="3429000"/>
          <a:ext cx="720000" cy="720000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15475236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</a:t>
                      </a:r>
                      <a:endParaRPr kumimoji="0" lang="zh-TW" altLang="en-US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1</a:t>
                      </a:r>
                      <a:endParaRPr kumimoji="0" lang="zh-TW" altLang="en-US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309976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1</a:t>
                      </a:r>
                      <a:endParaRPr kumimoji="0" lang="zh-TW" altLang="en-US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1</a:t>
                      </a:r>
                      <a:endParaRPr kumimoji="0" lang="zh-TW" altLang="en-US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5" name="直線單箭頭接點 14"/>
          <p:cNvCxnSpPr>
            <a:stCxn id="8" idx="0"/>
            <a:endCxn id="6" idx="2"/>
          </p:cNvCxnSpPr>
          <p:nvPr/>
        </p:nvCxnSpPr>
        <p:spPr>
          <a:xfrm flipV="1">
            <a:off x="6732230" y="4149000"/>
            <a:ext cx="0" cy="900207"/>
          </a:xfrm>
          <a:prstGeom prst="straightConnector1">
            <a:avLst/>
          </a:prstGeom>
          <a:ln w="190500">
            <a:solidFill>
              <a:schemeClr val="accent3">
                <a:lumMod val="40000"/>
                <a:lumOff val="6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>
            <a:stCxn id="10" idx="2"/>
          </p:cNvCxnSpPr>
          <p:nvPr/>
        </p:nvCxnSpPr>
        <p:spPr>
          <a:xfrm flipH="1">
            <a:off x="7092322" y="2528839"/>
            <a:ext cx="900069" cy="2520368"/>
          </a:xfrm>
          <a:prstGeom prst="straightConnector1">
            <a:avLst/>
          </a:prstGeom>
          <a:ln w="190500">
            <a:solidFill>
              <a:schemeClr val="accent3">
                <a:lumMod val="40000"/>
                <a:lumOff val="6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681248"/>
              </p:ext>
            </p:extLst>
          </p:nvPr>
        </p:nvGraphicFramePr>
        <p:xfrm>
          <a:off x="7632391" y="2168839"/>
          <a:ext cx="720000" cy="360000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9555588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7338676"/>
              </p:ext>
            </p:extLst>
          </p:nvPr>
        </p:nvGraphicFramePr>
        <p:xfrm>
          <a:off x="6372230" y="5049207"/>
          <a:ext cx="720000" cy="360000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0589710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6872527"/>
              </p:ext>
            </p:extLst>
          </p:nvPr>
        </p:nvGraphicFramePr>
        <p:xfrm>
          <a:off x="611493" y="4149091"/>
          <a:ext cx="1800231" cy="1440185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18002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401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11</a:t>
                      </a:r>
                      <a:endParaRPr kumimoji="0" lang="zh-TW" altLang="en-US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72000" marB="72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文字方塊 16"/>
          <p:cNvSpPr txBox="1"/>
          <p:nvPr/>
        </p:nvSpPr>
        <p:spPr>
          <a:xfrm>
            <a:off x="971541" y="5589276"/>
            <a:ext cx="1080138" cy="54006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TW" sz="2400" dirty="0" smtClean="0">
                <a:latin typeface="+mn-lt"/>
              </a:rPr>
              <a:t>Output</a:t>
            </a:r>
            <a:endParaRPr lang="zh-TW" altLang="en-US" sz="2400" dirty="0">
              <a:latin typeface="+mn-lt"/>
            </a:endParaRPr>
          </a:p>
        </p:txBody>
      </p:sp>
      <p:cxnSp>
        <p:nvCxnSpPr>
          <p:cNvPr id="9" name="直線單箭頭接點 8"/>
          <p:cNvCxnSpPr/>
          <p:nvPr/>
        </p:nvCxnSpPr>
        <p:spPr>
          <a:xfrm flipH="1">
            <a:off x="6732276" y="908678"/>
            <a:ext cx="900161" cy="2880368"/>
          </a:xfrm>
          <a:prstGeom prst="straightConnector1">
            <a:avLst/>
          </a:prstGeom>
          <a:ln w="19050">
            <a:solidFill>
              <a:srgbClr val="FF0000"/>
            </a:solidFill>
            <a:headEnd type="oval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5960238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0560064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>
              <a:buClr>
                <a:srgbClr val="2DA2BF"/>
              </a:buClr>
            </a:pPr>
            <a:r>
              <a:rPr lang="en-US" altLang="zh-TW" dirty="0" err="1" smtClean="0">
                <a:solidFill>
                  <a:srgbClr val="2B91AF"/>
                </a:solidFill>
                <a:ea typeface="細明體" panose="02020509000000000000" pitchFamily="49" charset="-120"/>
              </a:rPr>
              <a:t>HugeInt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&amp; </a:t>
            </a:r>
            <a:r>
              <a:rPr lang="en-US" altLang="zh-TW" dirty="0" err="1" smtClean="0">
                <a:solidFill>
                  <a:srgbClr val="2B91AF"/>
                </a:solidFill>
                <a:ea typeface="細明體" panose="02020509000000000000" pitchFamily="49" charset="-120"/>
              </a:rPr>
              <a:t>HugeInt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operator++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 smtClean="0">
                <a:solidFill>
                  <a:srgbClr val="2B91AF"/>
                </a:solidFill>
                <a:ea typeface="細明體" panose="02020509000000000000" pitchFamily="49" charset="-120"/>
              </a:rPr>
              <a:t>HugeInt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*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this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helpIncrement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this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buClr>
                <a:srgbClr val="2DA2BF"/>
              </a:buClr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 smtClean="0">
                <a:solidFill>
                  <a:srgbClr val="2B91AF"/>
                </a:solidFill>
                <a:ea typeface="細明體" panose="02020509000000000000" pitchFamily="49" charset="-120"/>
              </a:rPr>
              <a:t>HugeInt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2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</a:p>
          <a:p>
            <a:pPr lvl="0">
              <a:buClr>
                <a:srgbClr val="2DA2BF"/>
              </a:buClr>
            </a:pPr>
            <a:endParaRPr lang="en-US" altLang="zh-TW" sz="800" dirty="0" smtClean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  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i1.</a:t>
            </a:r>
            <a:r>
              <a:rPr lang="en-US" altLang="zh-TW" dirty="0" err="1" smtClean="0">
                <a:solidFill>
                  <a:srgbClr val="008080"/>
                </a:solidFill>
                <a:ea typeface="細明體" panose="02020509000000000000" pitchFamily="49" charset="-120"/>
              </a:rPr>
              <a:t>operator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++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&amp;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).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operator++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&amp;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  </a:t>
            </a:r>
            <a:r>
              <a:rPr lang="en-US" altLang="zh-TW" dirty="0" smtClean="0">
                <a:solidFill>
                  <a:srgbClr val="008080"/>
                </a:solidFill>
                <a:ea typeface="細明體" panose="02020509000000000000" pitchFamily="49" charset="-120"/>
              </a:rPr>
              <a:t>++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8080"/>
                </a:solidFill>
                <a:ea typeface="細明體" panose="02020509000000000000" pitchFamily="49" charset="-120"/>
              </a:rPr>
              <a:t>++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i1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3409432"/>
              </p:ext>
            </p:extLst>
          </p:nvPr>
        </p:nvGraphicFramePr>
        <p:xfrm>
          <a:off x="4752023" y="3248977"/>
          <a:ext cx="1080000" cy="720000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15475236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54187122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</a:t>
                      </a:r>
                      <a:endParaRPr kumimoji="0" lang="zh-TW" altLang="en-US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1</a:t>
                      </a:r>
                      <a:endParaRPr kumimoji="0" lang="zh-TW" altLang="en-US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309976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</a:t>
                      </a:r>
                      <a:endParaRPr kumimoji="0" lang="zh-TW" altLang="en-US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1</a:t>
                      </a:r>
                      <a:endParaRPr kumimoji="0" lang="zh-TW" altLang="en-US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9820444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>
              <a:buClr>
                <a:srgbClr val="2DA2BF"/>
              </a:buClr>
            </a:pPr>
            <a:r>
              <a:rPr lang="en-US" altLang="zh-TW" dirty="0" err="1" smtClean="0">
                <a:solidFill>
                  <a:srgbClr val="2B91AF"/>
                </a:solidFill>
                <a:ea typeface="細明體" panose="02020509000000000000" pitchFamily="49" charset="-120"/>
              </a:rPr>
              <a:t>HugeInt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&amp; </a:t>
            </a:r>
            <a:r>
              <a:rPr lang="en-US" altLang="zh-TW" dirty="0" err="1" smtClean="0">
                <a:solidFill>
                  <a:srgbClr val="2B91AF"/>
                </a:solidFill>
                <a:ea typeface="細明體" panose="02020509000000000000" pitchFamily="49" charset="-120"/>
              </a:rPr>
              <a:t>HugeInt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operator++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 smtClean="0">
                <a:solidFill>
                  <a:srgbClr val="2B91AF"/>
                </a:solidFill>
                <a:ea typeface="細明體" panose="02020509000000000000" pitchFamily="49" charset="-120"/>
              </a:rPr>
              <a:t>HugeInt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*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this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helpIncrement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this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buClr>
                <a:srgbClr val="2DA2BF"/>
              </a:buClr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 smtClean="0">
                <a:solidFill>
                  <a:srgbClr val="2B91AF"/>
                </a:solidFill>
                <a:ea typeface="細明體" panose="02020509000000000000" pitchFamily="49" charset="-120"/>
              </a:rPr>
              <a:t>HugeInt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2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</a:p>
          <a:p>
            <a:pPr lvl="0">
              <a:buClr>
                <a:srgbClr val="2DA2BF"/>
              </a:buClr>
            </a:pPr>
            <a:endParaRPr lang="en-US" altLang="zh-TW" sz="800" dirty="0" smtClean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  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i1.</a:t>
            </a:r>
            <a:r>
              <a:rPr lang="en-US" altLang="zh-TW" dirty="0" err="1" smtClean="0">
                <a:solidFill>
                  <a:srgbClr val="008080"/>
                </a:solidFill>
                <a:ea typeface="細明體" panose="02020509000000000000" pitchFamily="49" charset="-120"/>
              </a:rPr>
              <a:t>operator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++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&amp;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).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operator++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&amp;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  </a:t>
            </a:r>
            <a:r>
              <a:rPr lang="en-US" altLang="zh-TW" dirty="0" smtClean="0">
                <a:solidFill>
                  <a:srgbClr val="008080"/>
                </a:solidFill>
                <a:ea typeface="細明體" panose="02020509000000000000" pitchFamily="49" charset="-120"/>
              </a:rPr>
              <a:t>++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8080"/>
                </a:solidFill>
                <a:ea typeface="細明體" panose="02020509000000000000" pitchFamily="49" charset="-120"/>
              </a:rPr>
              <a:t>++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i1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7092322" y="908678"/>
            <a:ext cx="36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lIns="72000" rIns="72000" rtlCol="0" anchor="ctr" anchorCtr="0">
            <a:noAutofit/>
          </a:bodyPr>
          <a:lstStyle/>
          <a:p>
            <a:pPr algn="ctr"/>
            <a:endParaRPr lang="zh-TW" alt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7460455"/>
              </p:ext>
            </p:extLst>
          </p:nvPr>
        </p:nvGraphicFramePr>
        <p:xfrm>
          <a:off x="4752023" y="3248977"/>
          <a:ext cx="1080000" cy="720000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15475236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54187122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</a:t>
                      </a:r>
                      <a:endParaRPr kumimoji="0" lang="zh-TW" altLang="en-US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1</a:t>
                      </a:r>
                      <a:endParaRPr kumimoji="0" lang="zh-TW" altLang="en-US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309976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</a:t>
                      </a:r>
                      <a:endParaRPr kumimoji="0" lang="zh-TW" altLang="en-US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1</a:t>
                      </a:r>
                      <a:endParaRPr kumimoji="0" lang="zh-TW" altLang="en-US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9" name="直線單箭頭接點 8"/>
          <p:cNvCxnSpPr/>
          <p:nvPr/>
        </p:nvCxnSpPr>
        <p:spPr>
          <a:xfrm flipH="1">
            <a:off x="5292092" y="1088701"/>
            <a:ext cx="1980253" cy="2520322"/>
          </a:xfrm>
          <a:prstGeom prst="straightConnector1">
            <a:avLst/>
          </a:prstGeom>
          <a:ln w="19050">
            <a:solidFill>
              <a:srgbClr val="FF0000"/>
            </a:solidFill>
            <a:headEnd type="oval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4149055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>
              <a:buClr>
                <a:srgbClr val="2DA2BF"/>
              </a:buClr>
            </a:pPr>
            <a:r>
              <a:rPr lang="en-US" altLang="zh-TW" dirty="0" err="1" smtClean="0">
                <a:solidFill>
                  <a:srgbClr val="2B91AF"/>
                </a:solidFill>
                <a:ea typeface="細明體" panose="02020509000000000000" pitchFamily="49" charset="-120"/>
              </a:rPr>
              <a:t>HugeInt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&amp; </a:t>
            </a:r>
            <a:r>
              <a:rPr lang="en-US" altLang="zh-TW" dirty="0" err="1" smtClean="0">
                <a:solidFill>
                  <a:srgbClr val="2B91AF"/>
                </a:solidFill>
                <a:ea typeface="細明體" panose="02020509000000000000" pitchFamily="49" charset="-120"/>
              </a:rPr>
              <a:t>HugeInt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operator++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 smtClean="0">
                <a:solidFill>
                  <a:srgbClr val="2B91AF"/>
                </a:solidFill>
                <a:ea typeface="細明體" panose="02020509000000000000" pitchFamily="49" charset="-120"/>
              </a:rPr>
              <a:t>HugeInt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*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this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helpIncrement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this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buClr>
                <a:srgbClr val="2DA2BF"/>
              </a:buClr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 smtClean="0">
                <a:solidFill>
                  <a:srgbClr val="2B91AF"/>
                </a:solidFill>
                <a:ea typeface="細明體" panose="02020509000000000000" pitchFamily="49" charset="-120"/>
              </a:rPr>
              <a:t>HugeInt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2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</a:p>
          <a:p>
            <a:pPr lvl="0">
              <a:buClr>
                <a:srgbClr val="2DA2BF"/>
              </a:buClr>
            </a:pPr>
            <a:endParaRPr lang="en-US" altLang="zh-TW" sz="800" dirty="0" smtClean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  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i1.</a:t>
            </a:r>
            <a:r>
              <a:rPr lang="en-US" altLang="zh-TW" dirty="0" err="1" smtClean="0">
                <a:solidFill>
                  <a:srgbClr val="008080"/>
                </a:solidFill>
                <a:ea typeface="細明體" panose="02020509000000000000" pitchFamily="49" charset="-120"/>
              </a:rPr>
              <a:t>operator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++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&amp;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).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operator++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&amp;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  </a:t>
            </a:r>
            <a:r>
              <a:rPr lang="en-US" altLang="zh-TW" dirty="0" smtClean="0">
                <a:solidFill>
                  <a:srgbClr val="008080"/>
                </a:solidFill>
                <a:ea typeface="細明體" panose="02020509000000000000" pitchFamily="49" charset="-120"/>
              </a:rPr>
              <a:t>++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8080"/>
                </a:solidFill>
                <a:ea typeface="細明體" panose="02020509000000000000" pitchFamily="49" charset="-120"/>
              </a:rPr>
              <a:t>++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i1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7092322" y="908678"/>
            <a:ext cx="36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lIns="72000" rIns="72000" rtlCol="0" anchor="ctr" anchorCtr="0">
            <a:noAutofit/>
          </a:bodyPr>
          <a:lstStyle/>
          <a:p>
            <a:pPr algn="ctr"/>
            <a:endParaRPr lang="zh-TW" alt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8721369"/>
              </p:ext>
            </p:extLst>
          </p:nvPr>
        </p:nvGraphicFramePr>
        <p:xfrm>
          <a:off x="4752023" y="3248977"/>
          <a:ext cx="1080000" cy="720000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15475236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54187122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</a:t>
                      </a:r>
                      <a:endParaRPr kumimoji="0" lang="zh-TW" altLang="en-US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1</a:t>
                      </a:r>
                      <a:endParaRPr kumimoji="0" lang="zh-TW" altLang="en-US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309976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1</a:t>
                      </a:r>
                      <a:endParaRPr kumimoji="0" lang="zh-TW" altLang="en-US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1</a:t>
                      </a:r>
                      <a:endParaRPr kumimoji="0" lang="zh-TW" altLang="en-US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9" name="直線單箭頭接點 8"/>
          <p:cNvCxnSpPr/>
          <p:nvPr/>
        </p:nvCxnSpPr>
        <p:spPr>
          <a:xfrm flipH="1">
            <a:off x="5292092" y="1088701"/>
            <a:ext cx="1980253" cy="2520322"/>
          </a:xfrm>
          <a:prstGeom prst="straightConnector1">
            <a:avLst/>
          </a:prstGeom>
          <a:ln w="19050">
            <a:solidFill>
              <a:srgbClr val="FF0000"/>
            </a:solidFill>
            <a:headEnd type="oval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2250466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>
              <a:buClr>
                <a:srgbClr val="2DA2BF"/>
              </a:buClr>
            </a:pPr>
            <a:r>
              <a:rPr lang="en-US" altLang="zh-TW" dirty="0" err="1" smtClean="0">
                <a:solidFill>
                  <a:srgbClr val="2B91AF"/>
                </a:solidFill>
                <a:ea typeface="細明體" panose="02020509000000000000" pitchFamily="49" charset="-120"/>
              </a:rPr>
              <a:t>HugeInt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&amp; </a:t>
            </a:r>
            <a:r>
              <a:rPr lang="en-US" altLang="zh-TW" dirty="0" err="1" smtClean="0">
                <a:solidFill>
                  <a:srgbClr val="2B91AF"/>
                </a:solidFill>
                <a:ea typeface="細明體" panose="02020509000000000000" pitchFamily="49" charset="-120"/>
              </a:rPr>
              <a:t>HugeInt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operator++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 smtClean="0">
                <a:solidFill>
                  <a:srgbClr val="2B91AF"/>
                </a:solidFill>
                <a:ea typeface="細明體" panose="02020509000000000000" pitchFamily="49" charset="-120"/>
              </a:rPr>
              <a:t>HugeInt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*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this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helpIncrement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this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buClr>
                <a:srgbClr val="2DA2BF"/>
              </a:buClr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 smtClean="0">
                <a:solidFill>
                  <a:srgbClr val="2B91AF"/>
                </a:solidFill>
                <a:ea typeface="細明體" panose="02020509000000000000" pitchFamily="49" charset="-120"/>
              </a:rPr>
              <a:t>HugeInt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2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</a:p>
          <a:p>
            <a:pPr lvl="0">
              <a:buClr>
                <a:srgbClr val="2DA2BF"/>
              </a:buClr>
            </a:pPr>
            <a:endParaRPr lang="en-US" altLang="zh-TW" sz="800" dirty="0" smtClean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  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i1.</a:t>
            </a:r>
            <a:r>
              <a:rPr lang="en-US" altLang="zh-TW" dirty="0" err="1" smtClean="0">
                <a:solidFill>
                  <a:srgbClr val="008080"/>
                </a:solidFill>
                <a:ea typeface="細明體" panose="02020509000000000000" pitchFamily="49" charset="-120"/>
              </a:rPr>
              <a:t>operator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++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&amp;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).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operator++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&amp;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  </a:t>
            </a:r>
            <a:r>
              <a:rPr lang="en-US" altLang="zh-TW" dirty="0" smtClean="0">
                <a:solidFill>
                  <a:srgbClr val="008080"/>
                </a:solidFill>
                <a:ea typeface="細明體" panose="02020509000000000000" pitchFamily="49" charset="-120"/>
              </a:rPr>
              <a:t>++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8080"/>
                </a:solidFill>
                <a:ea typeface="細明體" panose="02020509000000000000" pitchFamily="49" charset="-120"/>
              </a:rPr>
              <a:t>++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i1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7092322" y="908678"/>
            <a:ext cx="36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lIns="72000" rIns="72000" rtlCol="0" anchor="ctr" anchorCtr="0">
            <a:noAutofit/>
          </a:bodyPr>
          <a:lstStyle/>
          <a:p>
            <a:pPr algn="ctr"/>
            <a:endParaRPr lang="zh-TW" alt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853719"/>
              </p:ext>
            </p:extLst>
          </p:nvPr>
        </p:nvGraphicFramePr>
        <p:xfrm>
          <a:off x="4752023" y="3248977"/>
          <a:ext cx="1080000" cy="720000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15475236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54187122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</a:t>
                      </a:r>
                      <a:endParaRPr kumimoji="0" lang="zh-TW" altLang="en-US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1</a:t>
                      </a:r>
                      <a:endParaRPr kumimoji="0" lang="zh-TW" altLang="en-US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309976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1</a:t>
                      </a:r>
                      <a:endParaRPr kumimoji="0" lang="zh-TW" altLang="en-US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1</a:t>
                      </a:r>
                      <a:endParaRPr kumimoji="0" lang="zh-TW" altLang="en-US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5" name="直線單箭頭接點 14"/>
          <p:cNvCxnSpPr/>
          <p:nvPr/>
        </p:nvCxnSpPr>
        <p:spPr>
          <a:xfrm flipV="1">
            <a:off x="4211954" y="3969069"/>
            <a:ext cx="900115" cy="1080138"/>
          </a:xfrm>
          <a:prstGeom prst="straightConnector1">
            <a:avLst/>
          </a:prstGeom>
          <a:ln w="190500">
            <a:solidFill>
              <a:schemeClr val="accent3">
                <a:lumMod val="40000"/>
                <a:lumOff val="6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7797436"/>
              </p:ext>
            </p:extLst>
          </p:nvPr>
        </p:nvGraphicFramePr>
        <p:xfrm>
          <a:off x="3671885" y="4869184"/>
          <a:ext cx="1080000" cy="360000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058971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24040333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9" name="直線單箭頭接點 8"/>
          <p:cNvCxnSpPr/>
          <p:nvPr/>
        </p:nvCxnSpPr>
        <p:spPr>
          <a:xfrm flipH="1">
            <a:off x="5292092" y="1088701"/>
            <a:ext cx="1980253" cy="2520322"/>
          </a:xfrm>
          <a:prstGeom prst="straightConnector1">
            <a:avLst/>
          </a:prstGeom>
          <a:ln w="19050">
            <a:solidFill>
              <a:srgbClr val="FF0000"/>
            </a:solidFill>
            <a:headEnd type="oval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0839634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>
              <a:buClr>
                <a:srgbClr val="2DA2BF"/>
              </a:buClr>
            </a:pPr>
            <a:r>
              <a:rPr lang="en-US" altLang="zh-TW" dirty="0" err="1" smtClean="0">
                <a:solidFill>
                  <a:srgbClr val="2B91AF"/>
                </a:solidFill>
                <a:ea typeface="細明體" panose="02020509000000000000" pitchFamily="49" charset="-120"/>
              </a:rPr>
              <a:t>HugeInt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&amp; </a:t>
            </a:r>
            <a:r>
              <a:rPr lang="en-US" altLang="zh-TW" dirty="0" err="1" smtClean="0">
                <a:solidFill>
                  <a:srgbClr val="2B91AF"/>
                </a:solidFill>
                <a:ea typeface="細明體" panose="02020509000000000000" pitchFamily="49" charset="-120"/>
              </a:rPr>
              <a:t>HugeInt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operator++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 smtClean="0">
                <a:solidFill>
                  <a:srgbClr val="2B91AF"/>
                </a:solidFill>
                <a:ea typeface="細明體" panose="02020509000000000000" pitchFamily="49" charset="-120"/>
              </a:rPr>
              <a:t>HugeInt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*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this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helpIncrement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this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buClr>
                <a:srgbClr val="2DA2BF"/>
              </a:buClr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 smtClean="0">
                <a:solidFill>
                  <a:srgbClr val="2B91AF"/>
                </a:solidFill>
                <a:ea typeface="細明體" panose="02020509000000000000" pitchFamily="49" charset="-120"/>
              </a:rPr>
              <a:t>HugeInt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2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</a:p>
          <a:p>
            <a:pPr lvl="0">
              <a:buClr>
                <a:srgbClr val="2DA2BF"/>
              </a:buClr>
            </a:pPr>
            <a:endParaRPr lang="en-US" altLang="zh-TW" sz="800" dirty="0" smtClean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  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i1.</a:t>
            </a:r>
            <a:r>
              <a:rPr lang="en-US" altLang="zh-TW" dirty="0" err="1" smtClean="0">
                <a:solidFill>
                  <a:srgbClr val="008080"/>
                </a:solidFill>
                <a:ea typeface="細明體" panose="02020509000000000000" pitchFamily="49" charset="-120"/>
              </a:rPr>
              <a:t>operator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++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&amp;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).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operator++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&amp;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  </a:t>
            </a:r>
            <a:r>
              <a:rPr lang="en-US" altLang="zh-TW" dirty="0" smtClean="0">
                <a:solidFill>
                  <a:srgbClr val="008080"/>
                </a:solidFill>
                <a:ea typeface="細明體" panose="02020509000000000000" pitchFamily="49" charset="-120"/>
              </a:rPr>
              <a:t>++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8080"/>
                </a:solidFill>
                <a:ea typeface="細明體" panose="02020509000000000000" pitchFamily="49" charset="-120"/>
              </a:rPr>
              <a:t>++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i1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6816829"/>
              </p:ext>
            </p:extLst>
          </p:nvPr>
        </p:nvGraphicFramePr>
        <p:xfrm>
          <a:off x="4752023" y="3248977"/>
          <a:ext cx="1080000" cy="720000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15475236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54187122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</a:t>
                      </a:r>
                      <a:endParaRPr kumimoji="0" lang="zh-TW" altLang="en-US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1</a:t>
                      </a:r>
                      <a:endParaRPr kumimoji="0" lang="zh-TW" altLang="en-US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309976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1</a:t>
                      </a:r>
                      <a:endParaRPr kumimoji="0" lang="zh-TW" altLang="en-US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1</a:t>
                      </a:r>
                      <a:endParaRPr kumimoji="0" lang="zh-TW" altLang="en-US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5" name="直線單箭頭接點 14"/>
          <p:cNvCxnSpPr/>
          <p:nvPr/>
        </p:nvCxnSpPr>
        <p:spPr>
          <a:xfrm flipV="1">
            <a:off x="4211954" y="3969069"/>
            <a:ext cx="900115" cy="1080138"/>
          </a:xfrm>
          <a:prstGeom prst="straightConnector1">
            <a:avLst/>
          </a:prstGeom>
          <a:ln w="190500">
            <a:solidFill>
              <a:schemeClr val="accent3">
                <a:lumMod val="40000"/>
                <a:lumOff val="6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3378531"/>
              </p:ext>
            </p:extLst>
          </p:nvPr>
        </p:nvGraphicFramePr>
        <p:xfrm>
          <a:off x="3671885" y="4869184"/>
          <a:ext cx="1080000" cy="360000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058971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24040333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45816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ostream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&amp; </a:t>
            </a:r>
            <a:r>
              <a:rPr lang="pt-BR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operator&lt;&lt;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pt-BR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ostream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pt-BR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os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pt-BR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pt-BR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CompNum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pt-BR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compNum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os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"("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compNum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.realPart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",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compNum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.imagPart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")"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os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istream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&amp;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operator&gt;&gt;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istream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is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CompNum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compNum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is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.ignore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skip (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is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compNum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.realPart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is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.ignore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( 2 );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skip ',' and space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is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compNum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.imagPart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is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.ignore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skip )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is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064293564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>
              <a:buClr>
                <a:srgbClr val="2DA2BF"/>
              </a:buClr>
            </a:pPr>
            <a:r>
              <a:rPr lang="en-US" altLang="zh-TW" dirty="0" err="1" smtClean="0">
                <a:solidFill>
                  <a:srgbClr val="2B91AF"/>
                </a:solidFill>
                <a:ea typeface="細明體" panose="02020509000000000000" pitchFamily="49" charset="-120"/>
              </a:rPr>
              <a:t>HugeInt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&amp; </a:t>
            </a:r>
            <a:r>
              <a:rPr lang="en-US" altLang="zh-TW" dirty="0" err="1" smtClean="0">
                <a:solidFill>
                  <a:srgbClr val="2B91AF"/>
                </a:solidFill>
                <a:ea typeface="細明體" panose="02020509000000000000" pitchFamily="49" charset="-120"/>
              </a:rPr>
              <a:t>HugeInt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operator++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 smtClean="0">
                <a:solidFill>
                  <a:srgbClr val="2B91AF"/>
                </a:solidFill>
                <a:ea typeface="細明體" panose="02020509000000000000" pitchFamily="49" charset="-120"/>
              </a:rPr>
              <a:t>HugeInt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*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this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helpIncrement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this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buClr>
                <a:srgbClr val="2DA2BF"/>
              </a:buClr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 smtClean="0">
                <a:solidFill>
                  <a:srgbClr val="2B91AF"/>
                </a:solidFill>
                <a:ea typeface="細明體" panose="02020509000000000000" pitchFamily="49" charset="-120"/>
              </a:rPr>
              <a:t>HugeInt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2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</a:p>
          <a:p>
            <a:pPr lvl="0">
              <a:buClr>
                <a:srgbClr val="2DA2BF"/>
              </a:buClr>
            </a:pPr>
            <a:endParaRPr lang="en-US" altLang="zh-TW" sz="800" dirty="0" smtClean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  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i1.</a:t>
            </a:r>
            <a:r>
              <a:rPr lang="en-US" altLang="zh-TW" dirty="0" err="1" smtClean="0">
                <a:solidFill>
                  <a:srgbClr val="008080"/>
                </a:solidFill>
                <a:ea typeface="細明體" panose="02020509000000000000" pitchFamily="49" charset="-120"/>
              </a:rPr>
              <a:t>operator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++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&amp;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).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operator++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&amp;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  </a:t>
            </a:r>
            <a:r>
              <a:rPr lang="en-US" altLang="zh-TW" dirty="0" smtClean="0">
                <a:solidFill>
                  <a:srgbClr val="008080"/>
                </a:solidFill>
                <a:ea typeface="細明體" panose="02020509000000000000" pitchFamily="49" charset="-120"/>
              </a:rPr>
              <a:t>++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8080"/>
                </a:solidFill>
                <a:ea typeface="細明體" panose="02020509000000000000" pitchFamily="49" charset="-120"/>
              </a:rPr>
              <a:t>++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i1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7092322" y="908678"/>
            <a:ext cx="36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lIns="72000" rIns="72000" rtlCol="0" anchor="ctr" anchorCtr="0">
            <a:noAutofit/>
          </a:bodyPr>
          <a:lstStyle/>
          <a:p>
            <a:pPr algn="ctr"/>
            <a:endParaRPr lang="zh-TW" alt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1024360"/>
              </p:ext>
            </p:extLst>
          </p:nvPr>
        </p:nvGraphicFramePr>
        <p:xfrm>
          <a:off x="4752023" y="3248977"/>
          <a:ext cx="1080000" cy="720000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15475236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54187122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</a:t>
                      </a:r>
                      <a:endParaRPr kumimoji="0" lang="zh-TW" altLang="en-US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1</a:t>
                      </a:r>
                      <a:endParaRPr kumimoji="0" lang="zh-TW" altLang="en-US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309976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1</a:t>
                      </a:r>
                      <a:endParaRPr kumimoji="0" lang="zh-TW" altLang="en-US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1</a:t>
                      </a:r>
                      <a:endParaRPr kumimoji="0" lang="zh-TW" altLang="en-US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5" name="直線單箭頭接點 14"/>
          <p:cNvCxnSpPr/>
          <p:nvPr/>
        </p:nvCxnSpPr>
        <p:spPr>
          <a:xfrm flipV="1">
            <a:off x="4211954" y="3969069"/>
            <a:ext cx="900115" cy="1080138"/>
          </a:xfrm>
          <a:prstGeom prst="straightConnector1">
            <a:avLst/>
          </a:prstGeom>
          <a:ln w="190500">
            <a:solidFill>
              <a:schemeClr val="accent3">
                <a:lumMod val="40000"/>
                <a:lumOff val="6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3056165"/>
              </p:ext>
            </p:extLst>
          </p:nvPr>
        </p:nvGraphicFramePr>
        <p:xfrm>
          <a:off x="3671885" y="4869184"/>
          <a:ext cx="1080000" cy="360000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058971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24040333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9" name="直線單箭頭接點 8"/>
          <p:cNvCxnSpPr/>
          <p:nvPr/>
        </p:nvCxnSpPr>
        <p:spPr>
          <a:xfrm flipH="1">
            <a:off x="5292092" y="1088701"/>
            <a:ext cx="1980253" cy="2520322"/>
          </a:xfrm>
          <a:prstGeom prst="straightConnector1">
            <a:avLst/>
          </a:prstGeom>
          <a:ln w="19050">
            <a:solidFill>
              <a:srgbClr val="FF0000"/>
            </a:solidFill>
            <a:headEnd type="oval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5500991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>
              <a:buClr>
                <a:srgbClr val="2DA2BF"/>
              </a:buClr>
            </a:pPr>
            <a:r>
              <a:rPr lang="en-US" altLang="zh-TW" dirty="0" err="1" smtClean="0">
                <a:solidFill>
                  <a:srgbClr val="2B91AF"/>
                </a:solidFill>
                <a:ea typeface="細明體" panose="02020509000000000000" pitchFamily="49" charset="-120"/>
              </a:rPr>
              <a:t>HugeInt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&amp; </a:t>
            </a:r>
            <a:r>
              <a:rPr lang="en-US" altLang="zh-TW" dirty="0" err="1" smtClean="0">
                <a:solidFill>
                  <a:srgbClr val="2B91AF"/>
                </a:solidFill>
                <a:ea typeface="細明體" panose="02020509000000000000" pitchFamily="49" charset="-120"/>
              </a:rPr>
              <a:t>HugeInt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operator++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 smtClean="0">
                <a:solidFill>
                  <a:srgbClr val="2B91AF"/>
                </a:solidFill>
                <a:ea typeface="細明體" panose="02020509000000000000" pitchFamily="49" charset="-120"/>
              </a:rPr>
              <a:t>HugeInt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*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this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helpIncrement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this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buClr>
                <a:srgbClr val="2DA2BF"/>
              </a:buClr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 smtClean="0">
                <a:solidFill>
                  <a:srgbClr val="2B91AF"/>
                </a:solidFill>
                <a:ea typeface="細明體" panose="02020509000000000000" pitchFamily="49" charset="-120"/>
              </a:rPr>
              <a:t>HugeInt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2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</a:p>
          <a:p>
            <a:pPr lvl="0">
              <a:buClr>
                <a:srgbClr val="2DA2BF"/>
              </a:buClr>
            </a:pPr>
            <a:endParaRPr lang="en-US" altLang="zh-TW" sz="800" dirty="0" smtClean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  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i1.</a:t>
            </a:r>
            <a:r>
              <a:rPr lang="en-US" altLang="zh-TW" dirty="0" err="1" smtClean="0">
                <a:solidFill>
                  <a:srgbClr val="008080"/>
                </a:solidFill>
                <a:ea typeface="細明體" panose="02020509000000000000" pitchFamily="49" charset="-120"/>
              </a:rPr>
              <a:t>operator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++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&amp;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).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operator++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&amp;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  </a:t>
            </a:r>
            <a:r>
              <a:rPr lang="en-US" altLang="zh-TW" dirty="0" smtClean="0">
                <a:solidFill>
                  <a:srgbClr val="008080"/>
                </a:solidFill>
                <a:ea typeface="細明體" panose="02020509000000000000" pitchFamily="49" charset="-120"/>
              </a:rPr>
              <a:t>++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8080"/>
                </a:solidFill>
                <a:ea typeface="細明體" panose="02020509000000000000" pitchFamily="49" charset="-120"/>
              </a:rPr>
              <a:t>++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i1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7092322" y="908678"/>
            <a:ext cx="36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lIns="72000" rIns="72000" rtlCol="0" anchor="ctr" anchorCtr="0">
            <a:noAutofit/>
          </a:bodyPr>
          <a:lstStyle/>
          <a:p>
            <a:pPr algn="ctr"/>
            <a:endParaRPr lang="zh-TW" alt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2853230"/>
              </p:ext>
            </p:extLst>
          </p:nvPr>
        </p:nvGraphicFramePr>
        <p:xfrm>
          <a:off x="4752023" y="3248977"/>
          <a:ext cx="1080000" cy="720000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15475236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54187122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</a:t>
                      </a:r>
                      <a:endParaRPr kumimoji="0" lang="zh-TW" altLang="en-US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1</a:t>
                      </a:r>
                      <a:endParaRPr kumimoji="0" lang="zh-TW" altLang="en-US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309976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1</a:t>
                      </a:r>
                      <a:endParaRPr kumimoji="0" lang="zh-TW" altLang="en-US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5" name="直線單箭頭接點 14"/>
          <p:cNvCxnSpPr/>
          <p:nvPr/>
        </p:nvCxnSpPr>
        <p:spPr>
          <a:xfrm flipV="1">
            <a:off x="4211954" y="3969069"/>
            <a:ext cx="900115" cy="1080138"/>
          </a:xfrm>
          <a:prstGeom prst="straightConnector1">
            <a:avLst/>
          </a:prstGeom>
          <a:ln w="190500">
            <a:solidFill>
              <a:schemeClr val="accent3">
                <a:lumMod val="40000"/>
                <a:lumOff val="6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3157945"/>
              </p:ext>
            </p:extLst>
          </p:nvPr>
        </p:nvGraphicFramePr>
        <p:xfrm>
          <a:off x="3671885" y="4869184"/>
          <a:ext cx="1080000" cy="360000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058971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24040333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9" name="直線單箭頭接點 8"/>
          <p:cNvCxnSpPr/>
          <p:nvPr/>
        </p:nvCxnSpPr>
        <p:spPr>
          <a:xfrm flipH="1">
            <a:off x="5292092" y="1088701"/>
            <a:ext cx="1980253" cy="2520322"/>
          </a:xfrm>
          <a:prstGeom prst="straightConnector1">
            <a:avLst/>
          </a:prstGeom>
          <a:ln w="19050">
            <a:solidFill>
              <a:srgbClr val="FF0000"/>
            </a:solidFill>
            <a:headEnd type="oval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2032722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>
              <a:buClr>
                <a:srgbClr val="2DA2BF"/>
              </a:buClr>
            </a:pPr>
            <a:r>
              <a:rPr lang="en-US" altLang="zh-TW" dirty="0" err="1" smtClean="0">
                <a:solidFill>
                  <a:srgbClr val="2B91AF"/>
                </a:solidFill>
                <a:ea typeface="細明體" panose="02020509000000000000" pitchFamily="49" charset="-120"/>
              </a:rPr>
              <a:t>HugeInt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&amp; </a:t>
            </a:r>
            <a:r>
              <a:rPr lang="en-US" altLang="zh-TW" dirty="0" err="1" smtClean="0">
                <a:solidFill>
                  <a:srgbClr val="2B91AF"/>
                </a:solidFill>
                <a:ea typeface="細明體" panose="02020509000000000000" pitchFamily="49" charset="-120"/>
              </a:rPr>
              <a:t>HugeInt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operator++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 smtClean="0">
                <a:solidFill>
                  <a:srgbClr val="2B91AF"/>
                </a:solidFill>
                <a:ea typeface="細明體" panose="02020509000000000000" pitchFamily="49" charset="-120"/>
              </a:rPr>
              <a:t>HugeInt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*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this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helpIncrement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this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buClr>
                <a:srgbClr val="2DA2BF"/>
              </a:buClr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 smtClean="0">
                <a:solidFill>
                  <a:srgbClr val="2B91AF"/>
                </a:solidFill>
                <a:ea typeface="細明體" panose="02020509000000000000" pitchFamily="49" charset="-120"/>
              </a:rPr>
              <a:t>HugeInt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2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</a:p>
          <a:p>
            <a:pPr lvl="0">
              <a:buClr>
                <a:srgbClr val="2DA2BF"/>
              </a:buClr>
            </a:pPr>
            <a:endParaRPr lang="en-US" altLang="zh-TW" sz="800" dirty="0" smtClean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  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i1.</a:t>
            </a:r>
            <a:r>
              <a:rPr lang="en-US" altLang="zh-TW" dirty="0" err="1" smtClean="0">
                <a:solidFill>
                  <a:srgbClr val="008080"/>
                </a:solidFill>
                <a:ea typeface="細明體" panose="02020509000000000000" pitchFamily="49" charset="-120"/>
              </a:rPr>
              <a:t>operator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++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&amp;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).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operator++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&amp;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  </a:t>
            </a:r>
            <a:r>
              <a:rPr lang="en-US" altLang="zh-TW" dirty="0" smtClean="0">
                <a:solidFill>
                  <a:srgbClr val="008080"/>
                </a:solidFill>
                <a:ea typeface="細明體" panose="02020509000000000000" pitchFamily="49" charset="-120"/>
              </a:rPr>
              <a:t>++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8080"/>
                </a:solidFill>
                <a:ea typeface="細明體" panose="02020509000000000000" pitchFamily="49" charset="-120"/>
              </a:rPr>
              <a:t>++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i1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7092322" y="908678"/>
            <a:ext cx="36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lIns="72000" rIns="72000" rtlCol="0" anchor="ctr" anchorCtr="0">
            <a:noAutofit/>
          </a:bodyPr>
          <a:lstStyle/>
          <a:p>
            <a:pPr algn="ctr"/>
            <a:endParaRPr lang="zh-TW" alt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9410205"/>
              </p:ext>
            </p:extLst>
          </p:nvPr>
        </p:nvGraphicFramePr>
        <p:xfrm>
          <a:off x="4752023" y="3248977"/>
          <a:ext cx="1080000" cy="720000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15475236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54187122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</a:t>
                      </a:r>
                      <a:endParaRPr kumimoji="0" lang="zh-TW" altLang="en-US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1</a:t>
                      </a:r>
                      <a:endParaRPr kumimoji="0" lang="zh-TW" altLang="en-US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309976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1</a:t>
                      </a:r>
                      <a:endParaRPr kumimoji="0" lang="zh-TW" altLang="en-US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5" name="直線單箭頭接點 14"/>
          <p:cNvCxnSpPr/>
          <p:nvPr/>
        </p:nvCxnSpPr>
        <p:spPr>
          <a:xfrm flipV="1">
            <a:off x="4211954" y="3969069"/>
            <a:ext cx="900115" cy="1080138"/>
          </a:xfrm>
          <a:prstGeom prst="straightConnector1">
            <a:avLst/>
          </a:prstGeom>
          <a:ln w="190500">
            <a:solidFill>
              <a:schemeClr val="accent3">
                <a:lumMod val="40000"/>
                <a:lumOff val="6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 flipH="1" flipV="1">
            <a:off x="5472115" y="3969069"/>
            <a:ext cx="900115" cy="1080138"/>
          </a:xfrm>
          <a:prstGeom prst="straightConnector1">
            <a:avLst/>
          </a:prstGeom>
          <a:ln w="190500">
            <a:solidFill>
              <a:schemeClr val="accent3">
                <a:lumMod val="40000"/>
                <a:lumOff val="6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6995651"/>
              </p:ext>
            </p:extLst>
          </p:nvPr>
        </p:nvGraphicFramePr>
        <p:xfrm>
          <a:off x="5832161" y="4869184"/>
          <a:ext cx="1080000" cy="360000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9555588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495700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7403940"/>
              </p:ext>
            </p:extLst>
          </p:nvPr>
        </p:nvGraphicFramePr>
        <p:xfrm>
          <a:off x="3671885" y="4869184"/>
          <a:ext cx="1080000" cy="360000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058971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24040333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9" name="直線單箭頭接點 8"/>
          <p:cNvCxnSpPr/>
          <p:nvPr/>
        </p:nvCxnSpPr>
        <p:spPr>
          <a:xfrm flipH="1">
            <a:off x="5292092" y="1088701"/>
            <a:ext cx="1980253" cy="2520322"/>
          </a:xfrm>
          <a:prstGeom prst="straightConnector1">
            <a:avLst/>
          </a:prstGeom>
          <a:ln w="19050">
            <a:solidFill>
              <a:srgbClr val="FF0000"/>
            </a:solidFill>
            <a:headEnd type="oval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1426246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97262786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>
              <a:buClr>
                <a:srgbClr val="2DA2BF"/>
              </a:buClr>
            </a:pPr>
            <a:r>
              <a:rPr lang="en-US" altLang="zh-TW" dirty="0" err="1" smtClean="0">
                <a:solidFill>
                  <a:srgbClr val="2B91AF"/>
                </a:solidFill>
                <a:ea typeface="細明體" panose="02020509000000000000" pitchFamily="49" charset="-120"/>
              </a:rPr>
              <a:t>HugeInt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&amp;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HugeInt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operator++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HugeInt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this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helpIncrement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this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buClr>
                <a:srgbClr val="2DA2BF"/>
              </a:buClr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>
              <a:buClr>
                <a:srgbClr val="2DA2BF"/>
              </a:buClr>
            </a:pP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HugeInt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HugeInt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operator++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HugeInt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this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buClr>
                <a:srgbClr val="2DA2BF"/>
              </a:buClr>
            </a:pPr>
            <a:endParaRPr lang="en-US" altLang="zh-TW" sz="14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endParaRPr lang="en-US" altLang="zh-TW" sz="14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HugeInt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temp = *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this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helpIncrement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pPr lvl="0">
              <a:buClr>
                <a:srgbClr val="2DA2BF"/>
              </a:buClr>
            </a:pPr>
            <a:r>
              <a:rPr lang="zh-TW" altLang="en-US" dirty="0">
                <a:solidFill>
                  <a:srgbClr val="0000FF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temp;</a:t>
            </a:r>
          </a:p>
          <a:p>
            <a:pPr lvl="0">
              <a:buClr>
                <a:srgbClr val="2DA2BF"/>
              </a:buClr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( 3 );</a:t>
            </a:r>
          </a:p>
          <a:p>
            <a:endParaRPr lang="en-US" altLang="zh-TW" sz="1200" dirty="0" smtClean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endParaRPr lang="en-US" altLang="zh-TW" sz="12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endParaRPr lang="en-US" altLang="zh-TW" dirty="0" smtClean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i1.</a:t>
            </a:r>
            <a:r>
              <a:rPr lang="en-US" altLang="zh-TW" dirty="0" err="1">
                <a:solidFill>
                  <a:srgbClr val="008080"/>
                </a:solidFill>
                <a:ea typeface="細明體" panose="02020509000000000000" pitchFamily="49" charset="-120"/>
              </a:rPr>
              <a:t>operator</a:t>
            </a:r>
            <a:r>
              <a:rPr lang="en-US" altLang="zh-TW" dirty="0" smtClean="0">
                <a:solidFill>
                  <a:srgbClr val="008080"/>
                </a:solidFill>
                <a:ea typeface="細明體" panose="02020509000000000000" pitchFamily="49" charset="-120"/>
              </a:rPr>
              <a:t>++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( &amp;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i1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).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operator++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0,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&amp;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i1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        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(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++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++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zh-TW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951621"/>
              </p:ext>
            </p:extLst>
          </p:nvPr>
        </p:nvGraphicFramePr>
        <p:xfrm>
          <a:off x="3851908" y="4329115"/>
          <a:ext cx="1080000" cy="360000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15475236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54187122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</a:t>
                      </a:r>
                      <a:endParaRPr kumimoji="0" lang="zh-TW" altLang="en-US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54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1</a:t>
                      </a:r>
                      <a:endParaRPr kumimoji="0" lang="zh-TW" altLang="en-US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54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54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3044191"/>
              </p:ext>
            </p:extLst>
          </p:nvPr>
        </p:nvGraphicFramePr>
        <p:xfrm>
          <a:off x="6012184" y="5589276"/>
          <a:ext cx="1080000" cy="360000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15475236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54187122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54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54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54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" name="文字方塊 18"/>
          <p:cNvSpPr txBox="1"/>
          <p:nvPr/>
        </p:nvSpPr>
        <p:spPr>
          <a:xfrm>
            <a:off x="5472115" y="5589276"/>
            <a:ext cx="540069" cy="360000"/>
          </a:xfrm>
          <a:prstGeom prst="rect">
            <a:avLst/>
          </a:prstGeom>
          <a:noFill/>
          <a:ln w="28575">
            <a:noFill/>
          </a:ln>
        </p:spPr>
        <p:txBody>
          <a:bodyPr wrap="square" lIns="72000" rIns="72000" rtlCol="0" anchor="ctr" anchorCtr="0">
            <a:noAutofit/>
          </a:bodyPr>
          <a:lstStyle/>
          <a:p>
            <a:pPr algn="r"/>
            <a:r>
              <a:rPr lang="en-US" altLang="zh-TW" sz="1600" dirty="0" smtClean="0">
                <a:solidFill>
                  <a:srgbClr val="FFC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an</a:t>
            </a:r>
            <a:endParaRPr lang="zh-TW" altLang="en-US" sz="1600" dirty="0">
              <a:solidFill>
                <a:srgbClr val="FFC000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8012261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>
              <a:buClr>
                <a:srgbClr val="2DA2BF"/>
              </a:buClr>
            </a:pPr>
            <a:r>
              <a:rPr lang="en-US" altLang="zh-TW" dirty="0" err="1" smtClean="0">
                <a:solidFill>
                  <a:srgbClr val="2B91AF"/>
                </a:solidFill>
                <a:ea typeface="細明體" panose="02020509000000000000" pitchFamily="49" charset="-120"/>
              </a:rPr>
              <a:t>HugeInt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&amp;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HugeInt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operator++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HugeInt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this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helpIncrement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this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buClr>
                <a:srgbClr val="2DA2BF"/>
              </a:buClr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>
              <a:buClr>
                <a:srgbClr val="2DA2BF"/>
              </a:buClr>
            </a:pP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HugeInt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HugeInt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operator++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HugeInt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this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buClr>
                <a:srgbClr val="2DA2BF"/>
              </a:buClr>
            </a:pPr>
            <a:endParaRPr lang="en-US" altLang="zh-TW" sz="14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endParaRPr lang="en-US" altLang="zh-TW" sz="14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HugeInt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temp = *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this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helpIncrement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pPr lvl="0">
              <a:buClr>
                <a:srgbClr val="2DA2BF"/>
              </a:buClr>
            </a:pPr>
            <a:r>
              <a:rPr lang="zh-TW" altLang="en-US" dirty="0">
                <a:solidFill>
                  <a:srgbClr val="0000FF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temp;</a:t>
            </a:r>
          </a:p>
          <a:p>
            <a:pPr lvl="0">
              <a:buClr>
                <a:srgbClr val="2DA2BF"/>
              </a:buClr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( 3 );</a:t>
            </a:r>
          </a:p>
          <a:p>
            <a:endParaRPr lang="en-US" altLang="zh-TW" sz="1200" dirty="0" smtClean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endParaRPr lang="en-US" altLang="zh-TW" sz="12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endParaRPr lang="en-US" altLang="zh-TW" dirty="0" smtClean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i1.</a:t>
            </a:r>
            <a:r>
              <a:rPr lang="en-US" altLang="zh-TW" dirty="0" err="1">
                <a:solidFill>
                  <a:srgbClr val="008080"/>
                </a:solidFill>
                <a:ea typeface="細明體" panose="02020509000000000000" pitchFamily="49" charset="-120"/>
              </a:rPr>
              <a:t>operator</a:t>
            </a:r>
            <a:r>
              <a:rPr lang="en-US" altLang="zh-TW" dirty="0" smtClean="0">
                <a:solidFill>
                  <a:srgbClr val="008080"/>
                </a:solidFill>
                <a:ea typeface="細明體" panose="02020509000000000000" pitchFamily="49" charset="-120"/>
              </a:rPr>
              <a:t>++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( &amp;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i1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).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operator++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0,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&amp;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i1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        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(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++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++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zh-TW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951621"/>
              </p:ext>
            </p:extLst>
          </p:nvPr>
        </p:nvGraphicFramePr>
        <p:xfrm>
          <a:off x="3851908" y="4329115"/>
          <a:ext cx="1080000" cy="360000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15475236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54187122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</a:t>
                      </a:r>
                      <a:endParaRPr kumimoji="0" lang="zh-TW" altLang="en-US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54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1</a:t>
                      </a:r>
                      <a:endParaRPr kumimoji="0" lang="zh-TW" altLang="en-US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54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54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文字方塊 9"/>
          <p:cNvSpPr txBox="1"/>
          <p:nvPr/>
        </p:nvSpPr>
        <p:spPr>
          <a:xfrm>
            <a:off x="6192207" y="728655"/>
            <a:ext cx="36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lIns="72000" rIns="72000" rtlCol="0" anchor="ctr" anchorCtr="0">
            <a:noAutofit/>
          </a:bodyPr>
          <a:lstStyle/>
          <a:p>
            <a:pPr algn="ctr"/>
            <a:endParaRPr lang="zh-TW" alt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cxnSp>
        <p:nvCxnSpPr>
          <p:cNvPr id="11" name="直線單箭頭接點 10"/>
          <p:cNvCxnSpPr>
            <a:endCxn id="5" idx="0"/>
          </p:cNvCxnSpPr>
          <p:nvPr/>
        </p:nvCxnSpPr>
        <p:spPr>
          <a:xfrm flipH="1">
            <a:off x="4391908" y="908678"/>
            <a:ext cx="1980322" cy="3420437"/>
          </a:xfrm>
          <a:prstGeom prst="straightConnector1">
            <a:avLst/>
          </a:prstGeom>
          <a:ln w="19050">
            <a:solidFill>
              <a:srgbClr val="FF0000"/>
            </a:solidFill>
            <a:headEnd type="oval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9146121"/>
              </p:ext>
            </p:extLst>
          </p:nvPr>
        </p:nvGraphicFramePr>
        <p:xfrm>
          <a:off x="6012184" y="5589276"/>
          <a:ext cx="1080000" cy="360000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15475236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54187122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54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54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54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文字方塊 8"/>
          <p:cNvSpPr txBox="1"/>
          <p:nvPr/>
        </p:nvSpPr>
        <p:spPr>
          <a:xfrm>
            <a:off x="5472115" y="5589276"/>
            <a:ext cx="540069" cy="360000"/>
          </a:xfrm>
          <a:prstGeom prst="rect">
            <a:avLst/>
          </a:prstGeom>
          <a:noFill/>
          <a:ln w="28575">
            <a:noFill/>
          </a:ln>
        </p:spPr>
        <p:txBody>
          <a:bodyPr wrap="square" lIns="72000" rIns="72000" rtlCol="0" anchor="ctr" anchorCtr="0">
            <a:noAutofit/>
          </a:bodyPr>
          <a:lstStyle/>
          <a:p>
            <a:pPr algn="r"/>
            <a:r>
              <a:rPr lang="en-US" altLang="zh-TW" sz="1600" dirty="0" smtClean="0">
                <a:solidFill>
                  <a:srgbClr val="FFC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an</a:t>
            </a:r>
            <a:endParaRPr lang="zh-TW" altLang="en-US" sz="1600" dirty="0">
              <a:solidFill>
                <a:srgbClr val="FFC000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4536090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>
              <a:buClr>
                <a:srgbClr val="2DA2BF"/>
              </a:buClr>
            </a:pPr>
            <a:r>
              <a:rPr lang="en-US" altLang="zh-TW" dirty="0" err="1" smtClean="0">
                <a:solidFill>
                  <a:srgbClr val="2B91AF"/>
                </a:solidFill>
                <a:ea typeface="細明體" panose="02020509000000000000" pitchFamily="49" charset="-120"/>
              </a:rPr>
              <a:t>HugeInt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&amp;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HugeInt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operator++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HugeInt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this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helpIncrement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this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buClr>
                <a:srgbClr val="2DA2BF"/>
              </a:buClr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>
              <a:buClr>
                <a:srgbClr val="2DA2BF"/>
              </a:buClr>
            </a:pP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HugeInt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HugeInt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operator++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HugeInt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this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buClr>
                <a:srgbClr val="2DA2BF"/>
              </a:buClr>
            </a:pPr>
            <a:endParaRPr lang="en-US" altLang="zh-TW" sz="14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endParaRPr lang="en-US" altLang="zh-TW" sz="14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HugeInt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temp = *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this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helpIncrement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pPr lvl="0">
              <a:buClr>
                <a:srgbClr val="2DA2BF"/>
              </a:buClr>
            </a:pPr>
            <a:r>
              <a:rPr lang="zh-TW" altLang="en-US" dirty="0">
                <a:solidFill>
                  <a:srgbClr val="0000FF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temp;</a:t>
            </a:r>
          </a:p>
          <a:p>
            <a:pPr lvl="0">
              <a:buClr>
                <a:srgbClr val="2DA2BF"/>
              </a:buClr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( 3 );</a:t>
            </a:r>
          </a:p>
          <a:p>
            <a:endParaRPr lang="en-US" altLang="zh-TW" sz="1200" dirty="0" smtClean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endParaRPr lang="en-US" altLang="zh-TW" sz="12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endParaRPr lang="en-US" altLang="zh-TW" dirty="0" smtClean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i1.</a:t>
            </a:r>
            <a:r>
              <a:rPr lang="en-US" altLang="zh-TW" dirty="0" err="1">
                <a:solidFill>
                  <a:srgbClr val="008080"/>
                </a:solidFill>
                <a:ea typeface="細明體" panose="02020509000000000000" pitchFamily="49" charset="-120"/>
              </a:rPr>
              <a:t>operator</a:t>
            </a:r>
            <a:r>
              <a:rPr lang="en-US" altLang="zh-TW" dirty="0" smtClean="0">
                <a:solidFill>
                  <a:srgbClr val="008080"/>
                </a:solidFill>
                <a:ea typeface="細明體" panose="02020509000000000000" pitchFamily="49" charset="-120"/>
              </a:rPr>
              <a:t>++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( &amp;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i1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).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operator++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0,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&amp;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i1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        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(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++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++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zh-TW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6013452"/>
              </p:ext>
            </p:extLst>
          </p:nvPr>
        </p:nvGraphicFramePr>
        <p:xfrm>
          <a:off x="3851908" y="4329115"/>
          <a:ext cx="1080000" cy="360000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15475236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54187122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1</a:t>
                      </a:r>
                      <a:endParaRPr kumimoji="0" lang="zh-TW" altLang="en-US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54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1</a:t>
                      </a:r>
                      <a:endParaRPr kumimoji="0" lang="zh-TW" altLang="en-US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54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54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文字方塊 9"/>
          <p:cNvSpPr txBox="1"/>
          <p:nvPr/>
        </p:nvSpPr>
        <p:spPr>
          <a:xfrm>
            <a:off x="6192207" y="728655"/>
            <a:ext cx="36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lIns="72000" rIns="72000" rtlCol="0" anchor="ctr" anchorCtr="0">
            <a:noAutofit/>
          </a:bodyPr>
          <a:lstStyle/>
          <a:p>
            <a:pPr algn="ctr"/>
            <a:endParaRPr lang="zh-TW" alt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cxnSp>
        <p:nvCxnSpPr>
          <p:cNvPr id="11" name="直線單箭頭接點 10"/>
          <p:cNvCxnSpPr>
            <a:endCxn id="5" idx="0"/>
          </p:cNvCxnSpPr>
          <p:nvPr/>
        </p:nvCxnSpPr>
        <p:spPr>
          <a:xfrm flipH="1">
            <a:off x="4391908" y="908678"/>
            <a:ext cx="1980322" cy="3420437"/>
          </a:xfrm>
          <a:prstGeom prst="straightConnector1">
            <a:avLst/>
          </a:prstGeom>
          <a:ln w="19050">
            <a:solidFill>
              <a:srgbClr val="FF0000"/>
            </a:solidFill>
            <a:headEnd type="oval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9146121"/>
              </p:ext>
            </p:extLst>
          </p:nvPr>
        </p:nvGraphicFramePr>
        <p:xfrm>
          <a:off x="6012184" y="5589276"/>
          <a:ext cx="1080000" cy="360000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15475236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54187122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54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54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54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5472115" y="5589276"/>
            <a:ext cx="540069" cy="360000"/>
          </a:xfrm>
          <a:prstGeom prst="rect">
            <a:avLst/>
          </a:prstGeom>
          <a:noFill/>
          <a:ln w="28575">
            <a:noFill/>
          </a:ln>
        </p:spPr>
        <p:txBody>
          <a:bodyPr wrap="square" lIns="72000" rIns="72000" rtlCol="0" anchor="ctr" anchorCtr="0">
            <a:noAutofit/>
          </a:bodyPr>
          <a:lstStyle/>
          <a:p>
            <a:pPr algn="r"/>
            <a:r>
              <a:rPr lang="en-US" altLang="zh-TW" sz="1600" dirty="0" smtClean="0">
                <a:solidFill>
                  <a:srgbClr val="FFC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an</a:t>
            </a:r>
            <a:endParaRPr lang="zh-TW" altLang="en-US" sz="1600" dirty="0">
              <a:solidFill>
                <a:srgbClr val="FFC000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0242379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>
              <a:buClr>
                <a:srgbClr val="2DA2BF"/>
              </a:buClr>
            </a:pPr>
            <a:r>
              <a:rPr lang="en-US" altLang="zh-TW" dirty="0" err="1" smtClean="0">
                <a:solidFill>
                  <a:srgbClr val="2B91AF"/>
                </a:solidFill>
                <a:ea typeface="細明體" panose="02020509000000000000" pitchFamily="49" charset="-120"/>
              </a:rPr>
              <a:t>HugeInt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&amp;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HugeInt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operator++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HugeInt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this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helpIncrement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this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buClr>
                <a:srgbClr val="2DA2BF"/>
              </a:buClr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>
              <a:buClr>
                <a:srgbClr val="2DA2BF"/>
              </a:buClr>
            </a:pP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HugeInt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HugeInt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operator++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HugeInt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this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buClr>
                <a:srgbClr val="2DA2BF"/>
              </a:buClr>
            </a:pPr>
            <a:endParaRPr lang="en-US" altLang="zh-TW" sz="14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endParaRPr lang="en-US" altLang="zh-TW" sz="14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HugeInt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temp = *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this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helpIncrement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pPr lvl="0">
              <a:buClr>
                <a:srgbClr val="2DA2BF"/>
              </a:buClr>
            </a:pPr>
            <a:r>
              <a:rPr lang="zh-TW" altLang="en-US" dirty="0">
                <a:solidFill>
                  <a:srgbClr val="0000FF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temp;</a:t>
            </a:r>
          </a:p>
          <a:p>
            <a:pPr lvl="0">
              <a:buClr>
                <a:srgbClr val="2DA2BF"/>
              </a:buClr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( 3 );</a:t>
            </a:r>
          </a:p>
          <a:p>
            <a:endParaRPr lang="en-US" altLang="zh-TW" sz="1200" dirty="0" smtClean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endParaRPr lang="en-US" altLang="zh-TW" sz="12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endParaRPr lang="en-US" altLang="zh-TW" dirty="0" smtClean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i1.</a:t>
            </a:r>
            <a:r>
              <a:rPr lang="en-US" altLang="zh-TW" dirty="0" err="1">
                <a:solidFill>
                  <a:srgbClr val="008080"/>
                </a:solidFill>
                <a:ea typeface="細明體" panose="02020509000000000000" pitchFamily="49" charset="-120"/>
              </a:rPr>
              <a:t>operator</a:t>
            </a:r>
            <a:r>
              <a:rPr lang="en-US" altLang="zh-TW" dirty="0" smtClean="0">
                <a:solidFill>
                  <a:srgbClr val="008080"/>
                </a:solidFill>
                <a:ea typeface="細明體" panose="02020509000000000000" pitchFamily="49" charset="-120"/>
              </a:rPr>
              <a:t>++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( &amp;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i1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).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operator++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0,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&amp;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i1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        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(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++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++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zh-TW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6013452"/>
              </p:ext>
            </p:extLst>
          </p:nvPr>
        </p:nvGraphicFramePr>
        <p:xfrm>
          <a:off x="3851908" y="4329115"/>
          <a:ext cx="1080000" cy="360000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15475236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54187122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1</a:t>
                      </a:r>
                      <a:endParaRPr kumimoji="0" lang="zh-TW" altLang="en-US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54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1</a:t>
                      </a:r>
                      <a:endParaRPr kumimoji="0" lang="zh-TW" altLang="en-US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54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54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文字方塊 9"/>
          <p:cNvSpPr txBox="1"/>
          <p:nvPr/>
        </p:nvSpPr>
        <p:spPr>
          <a:xfrm>
            <a:off x="6192207" y="728655"/>
            <a:ext cx="36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lIns="72000" rIns="72000" rtlCol="0" anchor="ctr" anchorCtr="0">
            <a:noAutofit/>
          </a:bodyPr>
          <a:lstStyle/>
          <a:p>
            <a:pPr algn="ctr"/>
            <a:endParaRPr lang="zh-TW" alt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cxnSp>
        <p:nvCxnSpPr>
          <p:cNvPr id="11" name="直線單箭頭接點 10"/>
          <p:cNvCxnSpPr>
            <a:endCxn id="5" idx="0"/>
          </p:cNvCxnSpPr>
          <p:nvPr/>
        </p:nvCxnSpPr>
        <p:spPr>
          <a:xfrm flipH="1">
            <a:off x="4391908" y="908678"/>
            <a:ext cx="1980322" cy="3420437"/>
          </a:xfrm>
          <a:prstGeom prst="straightConnector1">
            <a:avLst/>
          </a:prstGeom>
          <a:ln w="19050">
            <a:solidFill>
              <a:srgbClr val="FF0000"/>
            </a:solidFill>
            <a:headEnd type="oval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/>
          <p:cNvCxnSpPr>
            <a:stCxn id="8" idx="0"/>
          </p:cNvCxnSpPr>
          <p:nvPr/>
        </p:nvCxnSpPr>
        <p:spPr>
          <a:xfrm flipV="1">
            <a:off x="4391908" y="4689115"/>
            <a:ext cx="0" cy="900161"/>
          </a:xfrm>
          <a:prstGeom prst="straightConnector1">
            <a:avLst/>
          </a:prstGeom>
          <a:ln w="190500">
            <a:solidFill>
              <a:schemeClr val="accent3">
                <a:lumMod val="40000"/>
                <a:lumOff val="6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0104087"/>
              </p:ext>
            </p:extLst>
          </p:nvPr>
        </p:nvGraphicFramePr>
        <p:xfrm>
          <a:off x="3851908" y="5589276"/>
          <a:ext cx="1080000" cy="360000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058971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24040333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9146121"/>
              </p:ext>
            </p:extLst>
          </p:nvPr>
        </p:nvGraphicFramePr>
        <p:xfrm>
          <a:off x="6012184" y="5589276"/>
          <a:ext cx="1080000" cy="360000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15475236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54187122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54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54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54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文字方塊 11"/>
          <p:cNvSpPr txBox="1"/>
          <p:nvPr/>
        </p:nvSpPr>
        <p:spPr>
          <a:xfrm>
            <a:off x="5472115" y="5589276"/>
            <a:ext cx="540069" cy="360000"/>
          </a:xfrm>
          <a:prstGeom prst="rect">
            <a:avLst/>
          </a:prstGeom>
          <a:noFill/>
          <a:ln w="28575">
            <a:noFill/>
          </a:ln>
        </p:spPr>
        <p:txBody>
          <a:bodyPr wrap="square" lIns="72000" rIns="72000" rtlCol="0" anchor="ctr" anchorCtr="0">
            <a:noAutofit/>
          </a:bodyPr>
          <a:lstStyle/>
          <a:p>
            <a:pPr algn="r"/>
            <a:r>
              <a:rPr lang="en-US" altLang="zh-TW" sz="1600" dirty="0" smtClean="0">
                <a:solidFill>
                  <a:srgbClr val="FFC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an</a:t>
            </a:r>
            <a:endParaRPr lang="zh-TW" altLang="en-US" sz="1600" dirty="0">
              <a:solidFill>
                <a:srgbClr val="FFC000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1031931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>
              <a:buClr>
                <a:srgbClr val="2DA2BF"/>
              </a:buClr>
            </a:pPr>
            <a:r>
              <a:rPr lang="en-US" altLang="zh-TW" dirty="0" err="1" smtClean="0">
                <a:solidFill>
                  <a:srgbClr val="2B91AF"/>
                </a:solidFill>
                <a:ea typeface="細明體" panose="02020509000000000000" pitchFamily="49" charset="-120"/>
              </a:rPr>
              <a:t>HugeInt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&amp;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HugeInt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operator++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HugeInt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this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helpIncrement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this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buClr>
                <a:srgbClr val="2DA2BF"/>
              </a:buClr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>
              <a:buClr>
                <a:srgbClr val="2DA2BF"/>
              </a:buClr>
            </a:pP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HugeInt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HugeInt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operator++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HugeInt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this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buClr>
                <a:srgbClr val="2DA2BF"/>
              </a:buClr>
            </a:pPr>
            <a:endParaRPr lang="en-US" altLang="zh-TW" sz="14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endParaRPr lang="en-US" altLang="zh-TW" sz="14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HugeInt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temp = *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this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helpIncrement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pPr lvl="0">
              <a:buClr>
                <a:srgbClr val="2DA2BF"/>
              </a:buClr>
            </a:pPr>
            <a:r>
              <a:rPr lang="zh-TW" altLang="en-US" dirty="0">
                <a:solidFill>
                  <a:srgbClr val="0000FF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temp;</a:t>
            </a:r>
          </a:p>
          <a:p>
            <a:pPr lvl="0">
              <a:buClr>
                <a:srgbClr val="2DA2BF"/>
              </a:buClr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( 3 );</a:t>
            </a:r>
          </a:p>
          <a:p>
            <a:endParaRPr lang="en-US" altLang="zh-TW" sz="1200" dirty="0" smtClean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endParaRPr lang="en-US" altLang="zh-TW" sz="12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endParaRPr lang="en-US" altLang="zh-TW" dirty="0" smtClean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i1.</a:t>
            </a:r>
            <a:r>
              <a:rPr lang="en-US" altLang="zh-TW" dirty="0" err="1">
                <a:solidFill>
                  <a:srgbClr val="008080"/>
                </a:solidFill>
                <a:ea typeface="細明體" panose="02020509000000000000" pitchFamily="49" charset="-120"/>
              </a:rPr>
              <a:t>operator</a:t>
            </a:r>
            <a:r>
              <a:rPr lang="en-US" altLang="zh-TW" dirty="0" smtClean="0">
                <a:solidFill>
                  <a:srgbClr val="008080"/>
                </a:solidFill>
                <a:ea typeface="細明體" panose="02020509000000000000" pitchFamily="49" charset="-120"/>
              </a:rPr>
              <a:t>++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( &amp;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i1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).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operator++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0,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&amp;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i1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        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(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++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++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zh-TW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6013452"/>
              </p:ext>
            </p:extLst>
          </p:nvPr>
        </p:nvGraphicFramePr>
        <p:xfrm>
          <a:off x="3851908" y="4329115"/>
          <a:ext cx="1080000" cy="360000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15475236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54187122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1</a:t>
                      </a:r>
                      <a:endParaRPr kumimoji="0" lang="zh-TW" altLang="en-US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54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1</a:t>
                      </a:r>
                      <a:endParaRPr kumimoji="0" lang="zh-TW" altLang="en-US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54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54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7" name="直線單箭頭接點 6"/>
          <p:cNvCxnSpPr>
            <a:stCxn id="8" idx="0"/>
          </p:cNvCxnSpPr>
          <p:nvPr/>
        </p:nvCxnSpPr>
        <p:spPr>
          <a:xfrm flipV="1">
            <a:off x="4391908" y="4689115"/>
            <a:ext cx="0" cy="900161"/>
          </a:xfrm>
          <a:prstGeom prst="straightConnector1">
            <a:avLst/>
          </a:prstGeom>
          <a:ln w="190500">
            <a:solidFill>
              <a:schemeClr val="accent3">
                <a:lumMod val="40000"/>
                <a:lumOff val="6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0104087"/>
              </p:ext>
            </p:extLst>
          </p:nvPr>
        </p:nvGraphicFramePr>
        <p:xfrm>
          <a:off x="3851908" y="5589276"/>
          <a:ext cx="1080000" cy="360000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058971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24040333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9146121"/>
              </p:ext>
            </p:extLst>
          </p:nvPr>
        </p:nvGraphicFramePr>
        <p:xfrm>
          <a:off x="6012184" y="5589276"/>
          <a:ext cx="1080000" cy="360000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15475236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54187122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54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54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54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文字方塊 11"/>
          <p:cNvSpPr txBox="1"/>
          <p:nvPr/>
        </p:nvSpPr>
        <p:spPr>
          <a:xfrm>
            <a:off x="5472115" y="5589276"/>
            <a:ext cx="540069" cy="360000"/>
          </a:xfrm>
          <a:prstGeom prst="rect">
            <a:avLst/>
          </a:prstGeom>
          <a:noFill/>
          <a:ln w="28575">
            <a:noFill/>
          </a:ln>
        </p:spPr>
        <p:txBody>
          <a:bodyPr wrap="square" lIns="72000" rIns="72000" rtlCol="0" anchor="ctr" anchorCtr="0">
            <a:noAutofit/>
          </a:bodyPr>
          <a:lstStyle/>
          <a:p>
            <a:pPr algn="r"/>
            <a:r>
              <a:rPr lang="en-US" altLang="zh-TW" sz="1600" dirty="0" smtClean="0">
                <a:solidFill>
                  <a:srgbClr val="FFC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an</a:t>
            </a:r>
            <a:endParaRPr lang="zh-TW" altLang="en-US" sz="1600" dirty="0">
              <a:solidFill>
                <a:srgbClr val="FFC000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2206368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>
              <a:buClr>
                <a:srgbClr val="2DA2BF"/>
              </a:buClr>
            </a:pPr>
            <a:r>
              <a:rPr lang="en-US" altLang="zh-TW" dirty="0" err="1" smtClean="0">
                <a:solidFill>
                  <a:srgbClr val="2B91AF"/>
                </a:solidFill>
                <a:ea typeface="細明體" panose="02020509000000000000" pitchFamily="49" charset="-120"/>
              </a:rPr>
              <a:t>HugeInt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&amp;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HugeInt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operator++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HugeInt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this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helpIncrement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this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buClr>
                <a:srgbClr val="2DA2BF"/>
              </a:buClr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>
              <a:buClr>
                <a:srgbClr val="2DA2BF"/>
              </a:buClr>
            </a:pP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HugeInt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HugeInt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operator++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HugeInt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this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buClr>
                <a:srgbClr val="2DA2BF"/>
              </a:buClr>
            </a:pPr>
            <a:endParaRPr lang="en-US" altLang="zh-TW" sz="14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endParaRPr lang="en-US" altLang="zh-TW" sz="14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HugeInt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temp = *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this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helpIncrement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pPr lvl="0">
              <a:buClr>
                <a:srgbClr val="2DA2BF"/>
              </a:buClr>
            </a:pPr>
            <a:r>
              <a:rPr lang="zh-TW" altLang="en-US" dirty="0">
                <a:solidFill>
                  <a:srgbClr val="0000FF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temp;</a:t>
            </a:r>
          </a:p>
          <a:p>
            <a:pPr lvl="0">
              <a:buClr>
                <a:srgbClr val="2DA2BF"/>
              </a:buClr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( 3 );</a:t>
            </a:r>
          </a:p>
          <a:p>
            <a:endParaRPr lang="en-US" altLang="zh-TW" sz="1200" dirty="0" smtClean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endParaRPr lang="en-US" altLang="zh-TW" sz="12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endParaRPr lang="en-US" altLang="zh-TW" dirty="0" smtClean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i1.</a:t>
            </a:r>
            <a:r>
              <a:rPr lang="en-US" altLang="zh-TW" dirty="0" err="1">
                <a:solidFill>
                  <a:srgbClr val="008080"/>
                </a:solidFill>
                <a:ea typeface="細明體" panose="02020509000000000000" pitchFamily="49" charset="-120"/>
              </a:rPr>
              <a:t>operator</a:t>
            </a:r>
            <a:r>
              <a:rPr lang="en-US" altLang="zh-TW" dirty="0" smtClean="0">
                <a:solidFill>
                  <a:srgbClr val="008080"/>
                </a:solidFill>
                <a:ea typeface="細明體" panose="02020509000000000000" pitchFamily="49" charset="-120"/>
              </a:rPr>
              <a:t>++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( &amp;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i1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).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operator++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0,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&amp;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i1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        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(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++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++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0144335"/>
              </p:ext>
            </p:extLst>
          </p:nvPr>
        </p:nvGraphicFramePr>
        <p:xfrm>
          <a:off x="1511609" y="2168839"/>
          <a:ext cx="1080000" cy="360000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15475236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54187122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1</a:t>
                      </a:r>
                      <a:endParaRPr kumimoji="0" lang="zh-TW" altLang="en-US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54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1</a:t>
                      </a:r>
                      <a:endParaRPr kumimoji="0" lang="zh-TW" altLang="en-US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54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54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3568298"/>
              </p:ext>
            </p:extLst>
          </p:nvPr>
        </p:nvGraphicFramePr>
        <p:xfrm>
          <a:off x="3851908" y="4329115"/>
          <a:ext cx="1080000" cy="360000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15475236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54187122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1</a:t>
                      </a:r>
                      <a:endParaRPr kumimoji="0" lang="zh-TW" altLang="en-US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54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1</a:t>
                      </a:r>
                      <a:endParaRPr kumimoji="0" lang="zh-TW" altLang="en-US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54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54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文字方塊 9"/>
          <p:cNvSpPr txBox="1"/>
          <p:nvPr/>
        </p:nvSpPr>
        <p:spPr>
          <a:xfrm>
            <a:off x="7452368" y="1988816"/>
            <a:ext cx="36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lIns="72000" rIns="72000" rtlCol="0" anchor="ctr" anchorCtr="0">
            <a:noAutofit/>
          </a:bodyPr>
          <a:lstStyle/>
          <a:p>
            <a:pPr algn="ctr"/>
            <a:endParaRPr lang="zh-TW" alt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cxnSp>
        <p:nvCxnSpPr>
          <p:cNvPr id="11" name="直線單箭頭接點 10"/>
          <p:cNvCxnSpPr>
            <a:endCxn id="5" idx="0"/>
          </p:cNvCxnSpPr>
          <p:nvPr/>
        </p:nvCxnSpPr>
        <p:spPr>
          <a:xfrm flipH="1">
            <a:off x="4391908" y="2168839"/>
            <a:ext cx="3240483" cy="2160276"/>
          </a:xfrm>
          <a:prstGeom prst="straightConnector1">
            <a:avLst/>
          </a:prstGeom>
          <a:ln w="19050">
            <a:solidFill>
              <a:srgbClr val="FF0000"/>
            </a:solidFill>
            <a:headEnd type="oval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>
            <a:stCxn id="13" idx="0"/>
          </p:cNvCxnSpPr>
          <p:nvPr/>
        </p:nvCxnSpPr>
        <p:spPr>
          <a:xfrm flipV="1">
            <a:off x="4391908" y="4689115"/>
            <a:ext cx="0" cy="900161"/>
          </a:xfrm>
          <a:prstGeom prst="straightConnector1">
            <a:avLst/>
          </a:prstGeom>
          <a:ln w="190500">
            <a:solidFill>
              <a:schemeClr val="accent3">
                <a:lumMod val="40000"/>
                <a:lumOff val="6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0104087"/>
              </p:ext>
            </p:extLst>
          </p:nvPr>
        </p:nvGraphicFramePr>
        <p:xfrm>
          <a:off x="3851908" y="5589276"/>
          <a:ext cx="1080000" cy="360000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058971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24040333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9146121"/>
              </p:ext>
            </p:extLst>
          </p:nvPr>
        </p:nvGraphicFramePr>
        <p:xfrm>
          <a:off x="6012184" y="5589276"/>
          <a:ext cx="1080000" cy="360000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15475236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54187122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54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54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54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文字方塊 14"/>
          <p:cNvSpPr txBox="1"/>
          <p:nvPr/>
        </p:nvSpPr>
        <p:spPr>
          <a:xfrm>
            <a:off x="5472115" y="5589276"/>
            <a:ext cx="540069" cy="360000"/>
          </a:xfrm>
          <a:prstGeom prst="rect">
            <a:avLst/>
          </a:prstGeom>
          <a:noFill/>
          <a:ln w="28575">
            <a:noFill/>
          </a:ln>
        </p:spPr>
        <p:txBody>
          <a:bodyPr wrap="square" lIns="72000" rIns="72000" rtlCol="0" anchor="ctr" anchorCtr="0">
            <a:noAutofit/>
          </a:bodyPr>
          <a:lstStyle/>
          <a:p>
            <a:pPr algn="r"/>
            <a:r>
              <a:rPr lang="en-US" altLang="zh-TW" sz="1600" dirty="0" smtClean="0">
                <a:solidFill>
                  <a:srgbClr val="FFC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an</a:t>
            </a:r>
            <a:endParaRPr lang="zh-TW" altLang="en-US" sz="1600" dirty="0">
              <a:solidFill>
                <a:srgbClr val="FFC000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76140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pt-BR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pt-BR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CompNum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c1, c2( 4.0, 8.0 ), c3( 3.0, 1.0 ), c4;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"Enter a complex number in the form: (a, b):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cin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c4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"\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nc1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: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"\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nc2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: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"\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nc3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: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c3</a:t>
            </a:r>
            <a:endParaRPr lang="en-US" altLang="zh-TW" dirty="0" smtClean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"\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nc4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: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c4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=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+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c3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fr-FR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c1 </a:t>
            </a:r>
            <a:r>
              <a:rPr lang="fr-FR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fr-FR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 = "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fr-FR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c2 </a:t>
            </a:r>
            <a:r>
              <a:rPr lang="fr-FR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fr-FR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 + "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fr-FR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c3 </a:t>
            </a:r>
            <a:r>
              <a:rPr lang="fr-FR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 </a:t>
            </a:r>
            <a:r>
              <a:rPr lang="fr-FR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=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c3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fr-FR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c1 </a:t>
            </a:r>
            <a:r>
              <a:rPr lang="fr-FR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fr-FR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 = "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fr-FR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c2 </a:t>
            </a:r>
            <a:r>
              <a:rPr lang="fr-FR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fr-FR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 - "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fr-FR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c3 </a:t>
            </a:r>
            <a:r>
              <a:rPr lang="fr-FR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 </a:t>
            </a:r>
            <a:r>
              <a:rPr lang="fr-FR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=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*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c3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fr-FR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c1 </a:t>
            </a:r>
            <a:r>
              <a:rPr lang="fr-FR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fr-FR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 = "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fr-FR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c2 </a:t>
            </a:r>
            <a:r>
              <a:rPr lang="fr-FR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fr-FR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 * "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fr-FR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c3 </a:t>
            </a:r>
            <a:r>
              <a:rPr lang="fr-FR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 </a:t>
            </a:r>
            <a:r>
              <a:rPr lang="fr-FR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!=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c4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cout </a:t>
            </a:r>
            <a:r>
              <a:rPr lang="fr-FR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c1 </a:t>
            </a:r>
            <a:r>
              <a:rPr lang="fr-FR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fr-FR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 != "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fr-FR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c4 </a:t>
            </a:r>
            <a:r>
              <a:rPr lang="fr-FR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 </a:t>
            </a:r>
            <a:r>
              <a:rPr lang="fr-FR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=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c4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==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c4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cout </a:t>
            </a:r>
            <a:r>
              <a:rPr lang="fr-FR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c1 </a:t>
            </a:r>
            <a:r>
              <a:rPr lang="fr-FR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fr-FR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 == "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fr-FR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c4 </a:t>
            </a:r>
            <a:r>
              <a:rPr lang="fr-FR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 </a:t>
            </a:r>
            <a:r>
              <a:rPr lang="fr-FR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817046823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>
              <a:buClr>
                <a:srgbClr val="2DA2BF"/>
              </a:buClr>
            </a:pPr>
            <a:r>
              <a:rPr lang="en-US" altLang="zh-TW" dirty="0" err="1" smtClean="0">
                <a:solidFill>
                  <a:srgbClr val="2B91AF"/>
                </a:solidFill>
                <a:ea typeface="細明體" panose="02020509000000000000" pitchFamily="49" charset="-120"/>
              </a:rPr>
              <a:t>HugeInt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&amp;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HugeInt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operator++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HugeInt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this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helpIncrement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this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buClr>
                <a:srgbClr val="2DA2BF"/>
              </a:buClr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>
              <a:buClr>
                <a:srgbClr val="2DA2BF"/>
              </a:buClr>
            </a:pP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HugeInt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HugeInt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operator++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HugeInt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this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buClr>
                <a:srgbClr val="2DA2BF"/>
              </a:buClr>
            </a:pPr>
            <a:endParaRPr lang="en-US" altLang="zh-TW" sz="14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endParaRPr lang="en-US" altLang="zh-TW" sz="14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HugeInt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temp = *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this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helpIncrement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pPr lvl="0">
              <a:buClr>
                <a:srgbClr val="2DA2BF"/>
              </a:buClr>
            </a:pPr>
            <a:r>
              <a:rPr lang="zh-TW" altLang="en-US" dirty="0">
                <a:solidFill>
                  <a:srgbClr val="0000FF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temp;</a:t>
            </a:r>
          </a:p>
          <a:p>
            <a:pPr lvl="0">
              <a:buClr>
                <a:srgbClr val="2DA2BF"/>
              </a:buClr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( 3 );</a:t>
            </a:r>
          </a:p>
          <a:p>
            <a:endParaRPr lang="en-US" altLang="zh-TW" sz="1200" dirty="0" smtClean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endParaRPr lang="en-US" altLang="zh-TW" sz="12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endParaRPr lang="en-US" altLang="zh-TW" dirty="0" smtClean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i1.</a:t>
            </a:r>
            <a:r>
              <a:rPr lang="en-US" altLang="zh-TW" dirty="0" err="1">
                <a:solidFill>
                  <a:srgbClr val="008080"/>
                </a:solidFill>
                <a:ea typeface="細明體" panose="02020509000000000000" pitchFamily="49" charset="-120"/>
              </a:rPr>
              <a:t>operator</a:t>
            </a:r>
            <a:r>
              <a:rPr lang="en-US" altLang="zh-TW" dirty="0" smtClean="0">
                <a:solidFill>
                  <a:srgbClr val="008080"/>
                </a:solidFill>
                <a:ea typeface="細明體" panose="02020509000000000000" pitchFamily="49" charset="-120"/>
              </a:rPr>
              <a:t>++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( &amp;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i1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).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operator++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0,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&amp;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i1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        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(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++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++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0144335"/>
              </p:ext>
            </p:extLst>
          </p:nvPr>
        </p:nvGraphicFramePr>
        <p:xfrm>
          <a:off x="1511609" y="2168839"/>
          <a:ext cx="1080000" cy="360000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15475236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54187122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1</a:t>
                      </a:r>
                      <a:endParaRPr kumimoji="0" lang="zh-TW" altLang="en-US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54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1</a:t>
                      </a:r>
                      <a:endParaRPr kumimoji="0" lang="zh-TW" altLang="en-US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54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54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2487286"/>
              </p:ext>
            </p:extLst>
          </p:nvPr>
        </p:nvGraphicFramePr>
        <p:xfrm>
          <a:off x="3851908" y="4329115"/>
          <a:ext cx="1080000" cy="360000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15475236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54187122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54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1</a:t>
                      </a:r>
                      <a:endParaRPr kumimoji="0" lang="zh-TW" altLang="en-US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54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54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文字方塊 9"/>
          <p:cNvSpPr txBox="1"/>
          <p:nvPr/>
        </p:nvSpPr>
        <p:spPr>
          <a:xfrm>
            <a:off x="7452368" y="1988816"/>
            <a:ext cx="36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lIns="72000" rIns="72000" rtlCol="0" anchor="ctr" anchorCtr="0">
            <a:noAutofit/>
          </a:bodyPr>
          <a:lstStyle/>
          <a:p>
            <a:pPr algn="ctr"/>
            <a:endParaRPr lang="zh-TW" alt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cxnSp>
        <p:nvCxnSpPr>
          <p:cNvPr id="11" name="直線單箭頭接點 10"/>
          <p:cNvCxnSpPr>
            <a:endCxn id="5" idx="0"/>
          </p:cNvCxnSpPr>
          <p:nvPr/>
        </p:nvCxnSpPr>
        <p:spPr>
          <a:xfrm flipH="1">
            <a:off x="4391908" y="2168839"/>
            <a:ext cx="3240483" cy="2160276"/>
          </a:xfrm>
          <a:prstGeom prst="straightConnector1">
            <a:avLst/>
          </a:prstGeom>
          <a:ln w="19050">
            <a:solidFill>
              <a:srgbClr val="FF0000"/>
            </a:solidFill>
            <a:headEnd type="oval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>
            <a:stCxn id="9" idx="0"/>
          </p:cNvCxnSpPr>
          <p:nvPr/>
        </p:nvCxnSpPr>
        <p:spPr>
          <a:xfrm flipV="1">
            <a:off x="4391908" y="4689115"/>
            <a:ext cx="0" cy="900161"/>
          </a:xfrm>
          <a:prstGeom prst="straightConnector1">
            <a:avLst/>
          </a:prstGeom>
          <a:ln w="190500">
            <a:solidFill>
              <a:schemeClr val="accent3">
                <a:lumMod val="40000"/>
                <a:lumOff val="6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0104087"/>
              </p:ext>
            </p:extLst>
          </p:nvPr>
        </p:nvGraphicFramePr>
        <p:xfrm>
          <a:off x="3851908" y="5589276"/>
          <a:ext cx="1080000" cy="360000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058971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24040333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9146121"/>
              </p:ext>
            </p:extLst>
          </p:nvPr>
        </p:nvGraphicFramePr>
        <p:xfrm>
          <a:off x="6012184" y="5589276"/>
          <a:ext cx="1080000" cy="360000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15475236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54187122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54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54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54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文字方塊 12"/>
          <p:cNvSpPr txBox="1"/>
          <p:nvPr/>
        </p:nvSpPr>
        <p:spPr>
          <a:xfrm>
            <a:off x="5472115" y="5589276"/>
            <a:ext cx="540069" cy="360000"/>
          </a:xfrm>
          <a:prstGeom prst="rect">
            <a:avLst/>
          </a:prstGeom>
          <a:noFill/>
          <a:ln w="28575">
            <a:noFill/>
          </a:ln>
        </p:spPr>
        <p:txBody>
          <a:bodyPr wrap="square" lIns="72000" rIns="72000" rtlCol="0" anchor="ctr" anchorCtr="0">
            <a:noAutofit/>
          </a:bodyPr>
          <a:lstStyle/>
          <a:p>
            <a:pPr algn="r"/>
            <a:r>
              <a:rPr lang="en-US" altLang="zh-TW" sz="1600" dirty="0" smtClean="0">
                <a:solidFill>
                  <a:srgbClr val="FFC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an</a:t>
            </a:r>
            <a:endParaRPr lang="zh-TW" altLang="en-US" sz="1600" dirty="0">
              <a:solidFill>
                <a:srgbClr val="FFC000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1876682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>
              <a:buClr>
                <a:srgbClr val="2DA2BF"/>
              </a:buClr>
            </a:pPr>
            <a:r>
              <a:rPr lang="en-US" altLang="zh-TW" dirty="0" err="1" smtClean="0">
                <a:solidFill>
                  <a:srgbClr val="2B91AF"/>
                </a:solidFill>
                <a:ea typeface="細明體" panose="02020509000000000000" pitchFamily="49" charset="-120"/>
              </a:rPr>
              <a:t>HugeInt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&amp;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HugeInt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operator++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HugeInt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this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helpIncrement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this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buClr>
                <a:srgbClr val="2DA2BF"/>
              </a:buClr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>
              <a:buClr>
                <a:srgbClr val="2DA2BF"/>
              </a:buClr>
            </a:pP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HugeInt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HugeInt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operator++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HugeInt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this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buClr>
                <a:srgbClr val="2DA2BF"/>
              </a:buClr>
            </a:pPr>
            <a:endParaRPr lang="en-US" altLang="zh-TW" sz="14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endParaRPr lang="en-US" altLang="zh-TW" sz="14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HugeInt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temp = *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this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helpIncrement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pPr lvl="0">
              <a:buClr>
                <a:srgbClr val="2DA2BF"/>
              </a:buClr>
            </a:pPr>
            <a:r>
              <a:rPr lang="zh-TW" altLang="en-US" dirty="0">
                <a:solidFill>
                  <a:srgbClr val="0000FF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temp;</a:t>
            </a:r>
          </a:p>
          <a:p>
            <a:pPr lvl="0">
              <a:buClr>
                <a:srgbClr val="2DA2BF"/>
              </a:buClr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( 3 );</a:t>
            </a:r>
          </a:p>
          <a:p>
            <a:endParaRPr lang="en-US" altLang="zh-TW" sz="1200" dirty="0" smtClean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endParaRPr lang="en-US" altLang="zh-TW" sz="12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endParaRPr lang="en-US" altLang="zh-TW" dirty="0" smtClean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i1.</a:t>
            </a:r>
            <a:r>
              <a:rPr lang="en-US" altLang="zh-TW" dirty="0" err="1">
                <a:solidFill>
                  <a:srgbClr val="008080"/>
                </a:solidFill>
                <a:ea typeface="細明體" panose="02020509000000000000" pitchFamily="49" charset="-120"/>
              </a:rPr>
              <a:t>operator</a:t>
            </a:r>
            <a:r>
              <a:rPr lang="en-US" altLang="zh-TW" dirty="0" smtClean="0">
                <a:solidFill>
                  <a:srgbClr val="008080"/>
                </a:solidFill>
                <a:ea typeface="細明體" panose="02020509000000000000" pitchFamily="49" charset="-120"/>
              </a:rPr>
              <a:t>++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( &amp;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i1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).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operator++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0,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&amp;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i1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        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(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++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++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0144335"/>
              </p:ext>
            </p:extLst>
          </p:nvPr>
        </p:nvGraphicFramePr>
        <p:xfrm>
          <a:off x="1511609" y="2168839"/>
          <a:ext cx="1080000" cy="360000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15475236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54187122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1</a:t>
                      </a:r>
                      <a:endParaRPr kumimoji="0" lang="zh-TW" altLang="en-US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54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1</a:t>
                      </a:r>
                      <a:endParaRPr kumimoji="0" lang="zh-TW" altLang="en-US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54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54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3668916"/>
              </p:ext>
            </p:extLst>
          </p:nvPr>
        </p:nvGraphicFramePr>
        <p:xfrm>
          <a:off x="3851908" y="4329115"/>
          <a:ext cx="1080000" cy="360000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15475236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54187122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54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1</a:t>
                      </a:r>
                      <a:endParaRPr kumimoji="0" lang="zh-TW" altLang="en-US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54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54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6" name="直線單箭頭接點 5"/>
          <p:cNvCxnSpPr>
            <a:stCxn id="7" idx="0"/>
            <a:endCxn id="5" idx="2"/>
          </p:cNvCxnSpPr>
          <p:nvPr/>
        </p:nvCxnSpPr>
        <p:spPr>
          <a:xfrm flipV="1">
            <a:off x="4391908" y="4689115"/>
            <a:ext cx="0" cy="900161"/>
          </a:xfrm>
          <a:prstGeom prst="straightConnector1">
            <a:avLst/>
          </a:prstGeom>
          <a:ln w="190500">
            <a:solidFill>
              <a:schemeClr val="accent3">
                <a:lumMod val="40000"/>
                <a:lumOff val="6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8732582"/>
              </p:ext>
            </p:extLst>
          </p:nvPr>
        </p:nvGraphicFramePr>
        <p:xfrm>
          <a:off x="3851908" y="5589276"/>
          <a:ext cx="1080000" cy="360000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058971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24040333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文字方塊 9"/>
          <p:cNvSpPr txBox="1"/>
          <p:nvPr/>
        </p:nvSpPr>
        <p:spPr>
          <a:xfrm>
            <a:off x="7452368" y="1988816"/>
            <a:ext cx="36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lIns="72000" rIns="72000" rtlCol="0" anchor="ctr" anchorCtr="0">
            <a:noAutofit/>
          </a:bodyPr>
          <a:lstStyle/>
          <a:p>
            <a:pPr algn="ctr"/>
            <a:endParaRPr lang="zh-TW" alt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cxnSp>
        <p:nvCxnSpPr>
          <p:cNvPr id="11" name="直線單箭頭接點 10"/>
          <p:cNvCxnSpPr>
            <a:endCxn id="5" idx="0"/>
          </p:cNvCxnSpPr>
          <p:nvPr/>
        </p:nvCxnSpPr>
        <p:spPr>
          <a:xfrm flipH="1">
            <a:off x="4391908" y="2168839"/>
            <a:ext cx="3240483" cy="2160276"/>
          </a:xfrm>
          <a:prstGeom prst="straightConnector1">
            <a:avLst/>
          </a:prstGeom>
          <a:ln w="19050">
            <a:solidFill>
              <a:srgbClr val="FF0000"/>
            </a:solidFill>
            <a:headEnd type="oval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7047014"/>
              </p:ext>
            </p:extLst>
          </p:nvPr>
        </p:nvGraphicFramePr>
        <p:xfrm>
          <a:off x="6012184" y="5589276"/>
          <a:ext cx="1080000" cy="360000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15475236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54187122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1</a:t>
                      </a:r>
                      <a:endParaRPr kumimoji="0" lang="zh-TW" altLang="en-US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54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1</a:t>
                      </a:r>
                      <a:endParaRPr kumimoji="0" lang="zh-TW" altLang="en-US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54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54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文字方塊 12"/>
          <p:cNvSpPr txBox="1"/>
          <p:nvPr/>
        </p:nvSpPr>
        <p:spPr>
          <a:xfrm>
            <a:off x="5472115" y="5589276"/>
            <a:ext cx="540069" cy="360000"/>
          </a:xfrm>
          <a:prstGeom prst="rect">
            <a:avLst/>
          </a:prstGeom>
          <a:noFill/>
          <a:ln w="28575">
            <a:noFill/>
          </a:ln>
        </p:spPr>
        <p:txBody>
          <a:bodyPr wrap="square" lIns="72000" rIns="72000" rtlCol="0" anchor="ctr" anchorCtr="0">
            <a:noAutofit/>
          </a:bodyPr>
          <a:lstStyle/>
          <a:p>
            <a:pPr algn="r"/>
            <a:r>
              <a:rPr lang="en-US" altLang="zh-TW" sz="1600" dirty="0" smtClean="0">
                <a:solidFill>
                  <a:srgbClr val="FFC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an</a:t>
            </a:r>
            <a:endParaRPr lang="zh-TW" altLang="en-US" sz="1600" dirty="0">
              <a:solidFill>
                <a:srgbClr val="FFC000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09537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class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CompNum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buClr>
                <a:srgbClr val="2DA2BF"/>
              </a:buClr>
            </a:pP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pt-BR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friend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pt-BR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ostream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pt-BR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operator&lt;&lt;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pt-BR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ostream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pt-BR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os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pt-BR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pt-BR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CompNum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pt-BR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compNum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friend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istream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operator&gt;&gt;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istream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is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CompNum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compNum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public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</a:t>
            </a:r>
          </a:p>
          <a:p>
            <a:pPr lvl="0">
              <a:buClr>
                <a:srgbClr val="2DA2BF"/>
              </a:buClr>
            </a:pP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CompNum( </a:t>
            </a:r>
            <a:r>
              <a:rPr lang="fr-FR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double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0.0, </a:t>
            </a:r>
            <a:r>
              <a:rPr lang="fr-FR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double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0.0 ); </a:t>
            </a:r>
            <a:r>
              <a:rPr lang="fr-FR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default constructor</a:t>
            </a:r>
            <a:endParaRPr lang="fr-FR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private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double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realPart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real part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double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imagPart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imaginary part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spcBef>
                <a:spcPts val="0"/>
              </a:spcBef>
            </a:pP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>
              <a:buClr>
                <a:srgbClr val="2DA2BF"/>
              </a:buClr>
            </a:pP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CompNum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CompNum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double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real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double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imaginary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: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realPart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real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),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imagPart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imaginary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>
              <a:spcBef>
                <a:spcPts val="0"/>
              </a:spcBef>
            </a:pP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>
              <a:buClr>
                <a:srgbClr val="2DA2BF"/>
              </a:buClr>
            </a:pPr>
            <a:r>
              <a:rPr lang="pt-BR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ostream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&amp; </a:t>
            </a:r>
            <a:r>
              <a:rPr lang="pt-BR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operator&lt;&lt;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pt-BR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ostream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pt-BR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os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pt-BR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pt-BR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CompNum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pt-BR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compNum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os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"("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compNum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.realPart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",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compNum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.imagPart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")"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os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164108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pt-BR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pt-BR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CompNum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pt-BR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c1( 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4.0, 8.0 ), </a:t>
            </a:r>
            <a:r>
              <a:rPr lang="pt-BR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c2( 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3.0, 1.0 );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c1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'\n'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operator&lt;&lt;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cout, 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c1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"\n\n"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c1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c2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'\n'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operator&lt;&lt;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operator&lt;&lt;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cout, 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c1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), 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c2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"\n\n"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421619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251448" y="548633"/>
            <a:ext cx="8641103" cy="1800230"/>
          </a:xfrm>
        </p:spPr>
        <p:txBody>
          <a:bodyPr lIns="126000" tIns="72000"/>
          <a:lstStyle/>
          <a:p>
            <a:r>
              <a:rPr lang="pt-BR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ostream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&amp; </a:t>
            </a:r>
            <a:r>
              <a:rPr lang="pt-BR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operator&lt;&lt;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pt-BR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ostream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pt-BR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os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pt-BR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pt-BR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CompNum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pt-BR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compNum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os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"("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compNum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.realPart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",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compNum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.imagPart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")"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os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3851908" y="2708908"/>
            <a:ext cx="3780483" cy="2340299"/>
          </a:xfrm>
        </p:spPr>
        <p:txBody>
          <a:bodyPr tIns="108000"/>
          <a:lstStyle/>
          <a:p>
            <a:pPr lvl="0">
              <a:buClr>
                <a:srgbClr val="2DA2BF"/>
              </a:buClr>
            </a:pP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main()</a:t>
            </a:r>
          </a:p>
          <a:p>
            <a:pPr lvl="0">
              <a:buClr>
                <a:srgbClr val="2DA2BF"/>
              </a:buClr>
            </a:pP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>
              <a:buClr>
                <a:srgbClr val="2DA2BF"/>
              </a:buClr>
            </a:pPr>
            <a:r>
              <a:rPr lang="es-E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     </a:t>
            </a:r>
            <a:r>
              <a:rPr lang="da-DK" altLang="zh-TW" dirty="0" smtClean="0">
                <a:solidFill>
                  <a:srgbClr val="2B91AF"/>
                </a:solidFill>
                <a:ea typeface="細明體" panose="02020509000000000000" pitchFamily="49" charset="-120"/>
              </a:rPr>
              <a:t>CompNum</a:t>
            </a:r>
            <a:r>
              <a:rPr lang="es-E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c1( </a:t>
            </a:r>
            <a:r>
              <a:rPr lang="es-ES" altLang="zh-TW" dirty="0" smtClean="0">
                <a:highlight>
                  <a:srgbClr val="FFFFFF"/>
                </a:highlight>
                <a:latin typeface="Lucida Console"/>
              </a:rPr>
              <a:t>1, 2</a:t>
            </a:r>
            <a:r>
              <a:rPr lang="es-E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);</a:t>
            </a:r>
            <a:endParaRPr lang="es-E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>
              <a:buClr>
                <a:srgbClr val="2DA2BF"/>
              </a:buClr>
            </a:pPr>
            <a:endParaRPr lang="en-US" altLang="zh-TW" sz="1400" dirty="0" smtClean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>
              <a:buClr>
                <a:srgbClr val="2DA2BF"/>
              </a:buClr>
            </a:pPr>
            <a:endParaRPr lang="en-US" altLang="zh-TW" sz="1400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>
              <a:buClr>
                <a:srgbClr val="2DA2BF"/>
              </a:buClr>
            </a:pPr>
            <a:endParaRPr lang="zh-TW" altLang="en-US" sz="1400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>
              <a:buClr>
                <a:srgbClr val="2DA2BF"/>
              </a:buClr>
            </a:pPr>
            <a:r>
              <a:rPr lang="en-US" altLang="zh-TW" dirty="0" smtClean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pt-BR" altLang="zh-TW" dirty="0" smtClean="0">
                <a:solidFill>
                  <a:srgbClr val="008080"/>
                </a:solidFill>
                <a:ea typeface="細明體" panose="02020509000000000000" pitchFamily="49" charset="-120"/>
              </a:rPr>
              <a:t>operator&lt;&lt;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cout,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c1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);</a:t>
            </a:r>
          </a:p>
          <a:p>
            <a:pPr lvl="0">
              <a:buClr>
                <a:srgbClr val="2DA2BF"/>
              </a:buClr>
            </a:pP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cout </a:t>
            </a:r>
            <a:r>
              <a:rPr lang="pt-BR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c1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>
              <a:buClr>
                <a:srgbClr val="2DA2BF"/>
              </a:buClr>
            </a:pP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6372230" y="2888931"/>
            <a:ext cx="720000" cy="360000"/>
          </a:xfrm>
          <a:prstGeom prst="rect">
            <a:avLst/>
          </a:prstGeom>
          <a:ln w="25400" cap="sq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r>
              <a:rPr lang="en-US" altLang="zh-TW" sz="1600" dirty="0" smtClean="0">
                <a:latin typeface="Lucida Console" panose="020B0609040504020204" pitchFamily="49" charset="0"/>
              </a:rPr>
              <a:t>1,2</a:t>
            </a:r>
            <a:endParaRPr lang="zh-TW" altLang="en-US" sz="1600" dirty="0">
              <a:latin typeface="Lucida Console" panose="020B0609040504020204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652138" y="3789046"/>
            <a:ext cx="720091" cy="360000"/>
          </a:xfrm>
          <a:prstGeom prst="rect">
            <a:avLst/>
          </a:prstGeom>
          <a:ln w="25400" cap="sq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endParaRPr lang="zh-TW" altLang="en-US" sz="16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5333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rgbClr val="3380E6"/>
                </a:solidFill>
                <a:latin typeface="Arial"/>
              </a:rPr>
              <a:t>Introduction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sz="23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This chapter shows how to enable C</a:t>
            </a:r>
            <a:r>
              <a:rPr lang="en-US" altLang="zh-TW" sz="2300" b="1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++</a:t>
            </a:r>
            <a:r>
              <a:rPr lang="en-US" altLang="zh-TW" sz="23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’s operators to work with objects </a:t>
            </a:r>
            <a:r>
              <a:rPr lang="en-US" altLang="zh-TW" sz="2300" b="1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—</a:t>
            </a:r>
            <a:r>
              <a:rPr lang="en-US" altLang="zh-TW" sz="23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a process called </a:t>
            </a:r>
            <a:r>
              <a:rPr lang="en-US" altLang="zh-TW" sz="2300" dirty="0" smtClean="0">
                <a:solidFill>
                  <a:srgbClr val="0000FF"/>
                </a:solidFill>
                <a:latin typeface="Times New Roman" pitchFamily="18" charset="0"/>
                <a:ea typeface="新細明體" charset="-120"/>
              </a:rPr>
              <a:t>operator overloading</a:t>
            </a:r>
            <a:r>
              <a:rPr lang="en-US" altLang="zh-TW" sz="23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. </a:t>
            </a:r>
          </a:p>
          <a:p>
            <a:r>
              <a:rPr lang="en-US" altLang="zh-TW" sz="23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One example of an overloaded operator built into C</a:t>
            </a:r>
            <a:r>
              <a:rPr lang="en-US" altLang="zh-TW" sz="2300" b="1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++</a:t>
            </a:r>
            <a:r>
              <a:rPr lang="en-US" altLang="zh-TW" sz="23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is </a:t>
            </a:r>
            <a:r>
              <a:rPr lang="en-US" altLang="zh-TW" sz="2000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</a:rPr>
              <a:t>&lt;&lt;</a:t>
            </a:r>
            <a:r>
              <a:rPr lang="en-US" altLang="zh-TW" sz="23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, which is used both as the stream insertion operator and as the bitwise left-shift operator..</a:t>
            </a:r>
          </a:p>
          <a:p>
            <a:r>
              <a:rPr lang="en-US" altLang="zh-TW" sz="23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C</a:t>
            </a:r>
            <a:r>
              <a:rPr lang="en-US" altLang="zh-TW" sz="2300" b="1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++</a:t>
            </a:r>
            <a:r>
              <a:rPr lang="en-US" altLang="zh-TW" sz="23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overloads the addition operator (</a:t>
            </a:r>
            <a:r>
              <a:rPr lang="en-US" altLang="zh-TW" sz="2300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</a:rPr>
              <a:t>+</a:t>
            </a:r>
            <a:r>
              <a:rPr lang="en-US" altLang="zh-TW" sz="23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) and the subtraction operator (</a:t>
            </a:r>
            <a:r>
              <a:rPr lang="en-US" altLang="zh-TW" sz="2300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</a:rPr>
              <a:t>-</a:t>
            </a:r>
            <a:r>
              <a:rPr lang="en-US" altLang="zh-TW" sz="23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).</a:t>
            </a:r>
          </a:p>
          <a:p>
            <a:r>
              <a:rPr lang="en-US" altLang="zh-TW" sz="23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These operators perform differently, depending on their context in integer, floating-point and pointer arithmetic. </a:t>
            </a:r>
          </a:p>
          <a:p>
            <a:r>
              <a:rPr lang="en-US" altLang="zh-TW" sz="23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C</a:t>
            </a:r>
            <a:r>
              <a:rPr lang="en-US" altLang="zh-TW" sz="2300" b="1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++</a:t>
            </a:r>
            <a:r>
              <a:rPr lang="en-US" altLang="zh-TW" sz="23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enables you to overload most operators </a:t>
            </a:r>
            <a:r>
              <a:rPr lang="en-US" altLang="zh-TW" sz="2300" b="1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—</a:t>
            </a:r>
            <a:r>
              <a:rPr lang="en-US" altLang="zh-TW" sz="23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the compiler generates the appropriate code based on the context.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251448" y="548633"/>
            <a:ext cx="8641103" cy="1800230"/>
          </a:xfrm>
        </p:spPr>
        <p:txBody>
          <a:bodyPr lIns="126000" tIns="72000"/>
          <a:lstStyle/>
          <a:p>
            <a:pPr lvl="0">
              <a:buClr>
                <a:srgbClr val="2DA2BF"/>
              </a:buClr>
            </a:pPr>
            <a:r>
              <a:rPr lang="pt-BR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ostream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&amp; </a:t>
            </a:r>
            <a:r>
              <a:rPr lang="pt-BR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operator&lt;&lt;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pt-BR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ostream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pt-BR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os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pt-BR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pt-BR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CompNum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pt-BR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compNum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buClr>
                <a:srgbClr val="2DA2BF"/>
              </a:buClr>
            </a:pP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os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"("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compNum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.realPart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",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compNum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.imagPart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")"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os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3851908" y="2708908"/>
            <a:ext cx="3780483" cy="2340299"/>
          </a:xfrm>
        </p:spPr>
        <p:txBody>
          <a:bodyPr tIns="108000"/>
          <a:lstStyle/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main()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>
              <a:buClr>
                <a:srgbClr val="2DA2BF"/>
              </a:buClr>
            </a:pPr>
            <a:r>
              <a:rPr lang="es-E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     </a:t>
            </a:r>
            <a:r>
              <a:rPr lang="da-DK" altLang="zh-TW" dirty="0" smtClean="0">
                <a:solidFill>
                  <a:srgbClr val="2B91AF"/>
                </a:solidFill>
                <a:ea typeface="細明體" panose="02020509000000000000" pitchFamily="49" charset="-120"/>
              </a:rPr>
              <a:t>CompNum</a:t>
            </a:r>
            <a:r>
              <a:rPr lang="es-E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s-E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c1( </a:t>
            </a:r>
            <a:r>
              <a:rPr lang="es-ES" altLang="zh-TW" dirty="0">
                <a:solidFill>
                  <a:prstClr val="black"/>
                </a:solidFill>
                <a:highlight>
                  <a:srgbClr val="FFFFFF"/>
                </a:highlight>
                <a:latin typeface="Lucida Console"/>
              </a:rPr>
              <a:t>1, 2</a:t>
            </a:r>
            <a:r>
              <a:rPr lang="es-E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);</a:t>
            </a:r>
          </a:p>
          <a:p>
            <a:pPr lvl="0">
              <a:buClr>
                <a:srgbClr val="2DA2BF"/>
              </a:buClr>
            </a:pPr>
            <a:endParaRPr lang="en-US" altLang="zh-TW" sz="1400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>
              <a:buClr>
                <a:srgbClr val="2DA2BF"/>
              </a:buClr>
            </a:pPr>
            <a:endParaRPr lang="en-US" altLang="zh-TW" sz="1400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>
              <a:buClr>
                <a:srgbClr val="2DA2BF"/>
              </a:buClr>
            </a:pPr>
            <a:endParaRPr lang="zh-TW" altLang="en-US" sz="1400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pt-BR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operator&lt;&lt;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cout,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c1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);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cout </a:t>
            </a:r>
            <a:r>
              <a:rPr lang="pt-BR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c1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6372230" y="2888931"/>
            <a:ext cx="720000" cy="360000"/>
          </a:xfrm>
          <a:prstGeom prst="rect">
            <a:avLst/>
          </a:prstGeom>
          <a:ln w="25400" cap="sq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r>
              <a:rPr lang="en-US" altLang="zh-TW" sz="1600" dirty="0" smtClean="0">
                <a:latin typeface="Lucida Console" panose="020B0609040504020204" pitchFamily="49" charset="0"/>
              </a:rPr>
              <a:t>1,2</a:t>
            </a:r>
            <a:endParaRPr lang="zh-TW" altLang="en-US" sz="1600" dirty="0">
              <a:latin typeface="Lucida Console" panose="020B0609040504020204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652138" y="3789046"/>
            <a:ext cx="720091" cy="360000"/>
          </a:xfrm>
          <a:prstGeom prst="rect">
            <a:avLst/>
          </a:prstGeom>
          <a:ln w="25400" cap="sq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endParaRPr lang="zh-TW" altLang="en-US" sz="1600" dirty="0">
              <a:latin typeface="Lucida Console" panose="020B0609040504020204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372230" y="908678"/>
            <a:ext cx="720000" cy="360046"/>
          </a:xfrm>
          <a:prstGeom prst="rect">
            <a:avLst/>
          </a:prstGeom>
          <a:ln w="25400" cap="sq" cmpd="sng"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8" name="矩形 7"/>
          <p:cNvSpPr/>
          <p:nvPr/>
        </p:nvSpPr>
        <p:spPr>
          <a:xfrm>
            <a:off x="3851908" y="908678"/>
            <a:ext cx="720091" cy="360046"/>
          </a:xfrm>
          <a:prstGeom prst="rect">
            <a:avLst/>
          </a:prstGeom>
          <a:ln w="25400" cap="sq" cmpd="sng"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endParaRPr lang="zh-TW" altLang="en-US" sz="1600" dirty="0"/>
          </a:p>
        </p:txBody>
      </p:sp>
      <p:cxnSp>
        <p:nvCxnSpPr>
          <p:cNvPr id="9" name="直線單箭頭接點 8"/>
          <p:cNvCxnSpPr/>
          <p:nvPr/>
        </p:nvCxnSpPr>
        <p:spPr>
          <a:xfrm>
            <a:off x="4211954" y="1088701"/>
            <a:ext cx="1800230" cy="2880368"/>
          </a:xfrm>
          <a:prstGeom prst="straightConnector1">
            <a:avLst/>
          </a:prstGeom>
          <a:ln w="127000" cap="rnd">
            <a:solidFill>
              <a:srgbClr val="003300">
                <a:alpha val="30196"/>
              </a:srgbClr>
            </a:solidFill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>
            <a:off x="6732276" y="1088701"/>
            <a:ext cx="1" cy="1980253"/>
          </a:xfrm>
          <a:prstGeom prst="straightConnector1">
            <a:avLst/>
          </a:prstGeom>
          <a:ln w="127000" cap="rnd">
            <a:solidFill>
              <a:srgbClr val="003300">
                <a:alpha val="30196"/>
              </a:srgbClr>
            </a:solidFill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3415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251448" y="548633"/>
            <a:ext cx="8641103" cy="1800230"/>
          </a:xfrm>
        </p:spPr>
        <p:txBody>
          <a:bodyPr lIns="126000" tIns="72000"/>
          <a:lstStyle/>
          <a:p>
            <a:pPr lvl="0">
              <a:buClr>
                <a:srgbClr val="2DA2BF"/>
              </a:buClr>
            </a:pPr>
            <a:r>
              <a:rPr lang="pt-BR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ostream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&amp; </a:t>
            </a:r>
            <a:r>
              <a:rPr lang="pt-BR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operator&lt;&lt;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pt-BR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ostream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pt-BR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os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pt-BR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pt-BR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CompNum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pt-BR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compNum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buClr>
                <a:srgbClr val="2DA2BF"/>
              </a:buClr>
            </a:pP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os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"("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compNum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.realPart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",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compNum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.imagPart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")"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os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3851908" y="2708908"/>
            <a:ext cx="3780483" cy="2340299"/>
          </a:xfrm>
        </p:spPr>
        <p:txBody>
          <a:bodyPr tIns="108000"/>
          <a:lstStyle/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main()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>
              <a:buClr>
                <a:srgbClr val="2DA2BF"/>
              </a:buClr>
            </a:pPr>
            <a:r>
              <a:rPr lang="es-E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     </a:t>
            </a:r>
            <a:r>
              <a:rPr lang="da-DK" altLang="zh-TW" dirty="0" smtClean="0">
                <a:solidFill>
                  <a:srgbClr val="2B91AF"/>
                </a:solidFill>
                <a:ea typeface="細明體" panose="02020509000000000000" pitchFamily="49" charset="-120"/>
              </a:rPr>
              <a:t>CompNum</a:t>
            </a:r>
            <a:r>
              <a:rPr lang="es-E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s-E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c1( </a:t>
            </a:r>
            <a:r>
              <a:rPr lang="es-ES" altLang="zh-TW" dirty="0">
                <a:solidFill>
                  <a:prstClr val="black"/>
                </a:solidFill>
                <a:highlight>
                  <a:srgbClr val="FFFFFF"/>
                </a:highlight>
                <a:latin typeface="Lucida Console"/>
              </a:rPr>
              <a:t>1, 2</a:t>
            </a:r>
            <a:r>
              <a:rPr lang="es-E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);</a:t>
            </a:r>
          </a:p>
          <a:p>
            <a:pPr lvl="0">
              <a:buClr>
                <a:srgbClr val="2DA2BF"/>
              </a:buClr>
            </a:pPr>
            <a:endParaRPr lang="en-US" altLang="zh-TW" sz="1400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>
              <a:buClr>
                <a:srgbClr val="2DA2BF"/>
              </a:buClr>
            </a:pPr>
            <a:endParaRPr lang="en-US" altLang="zh-TW" sz="1400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>
              <a:buClr>
                <a:srgbClr val="2DA2BF"/>
              </a:buClr>
            </a:pPr>
            <a:endParaRPr lang="zh-TW" altLang="en-US" sz="1400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pt-BR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operator&lt;&lt;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cout,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c1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);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cout </a:t>
            </a:r>
            <a:r>
              <a:rPr lang="pt-BR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c1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6372230" y="2888931"/>
            <a:ext cx="720000" cy="360000"/>
          </a:xfrm>
          <a:prstGeom prst="rect">
            <a:avLst/>
          </a:prstGeom>
          <a:ln w="25400" cap="sq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r>
              <a:rPr lang="en-US" altLang="zh-TW" sz="1600" dirty="0" smtClean="0">
                <a:latin typeface="Lucida Console" panose="020B0609040504020204" pitchFamily="49" charset="0"/>
              </a:rPr>
              <a:t>1,2</a:t>
            </a:r>
            <a:endParaRPr lang="zh-TW" altLang="en-US" sz="1600" dirty="0">
              <a:latin typeface="Lucida Console" panose="020B0609040504020204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652138" y="3789046"/>
            <a:ext cx="720091" cy="360000"/>
          </a:xfrm>
          <a:prstGeom prst="rect">
            <a:avLst/>
          </a:prstGeom>
          <a:ln w="25400" cap="sq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endParaRPr lang="zh-TW" altLang="en-US" sz="1600" dirty="0">
              <a:latin typeface="Lucida Console" panose="020B0609040504020204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372230" y="908678"/>
            <a:ext cx="720000" cy="360046"/>
          </a:xfrm>
          <a:prstGeom prst="rect">
            <a:avLst/>
          </a:prstGeom>
          <a:ln w="25400" cap="sq" cmpd="sng"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8" name="矩形 7"/>
          <p:cNvSpPr/>
          <p:nvPr/>
        </p:nvSpPr>
        <p:spPr>
          <a:xfrm>
            <a:off x="3851908" y="908678"/>
            <a:ext cx="720091" cy="360046"/>
          </a:xfrm>
          <a:prstGeom prst="rect">
            <a:avLst/>
          </a:prstGeom>
          <a:ln w="25400" cap="sq" cmpd="sng"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endParaRPr lang="zh-TW" altLang="en-US" sz="1600" dirty="0"/>
          </a:p>
        </p:txBody>
      </p:sp>
      <p:cxnSp>
        <p:nvCxnSpPr>
          <p:cNvPr id="9" name="直線單箭頭接點 8"/>
          <p:cNvCxnSpPr/>
          <p:nvPr/>
        </p:nvCxnSpPr>
        <p:spPr>
          <a:xfrm>
            <a:off x="4211954" y="1088701"/>
            <a:ext cx="1800230" cy="2880368"/>
          </a:xfrm>
          <a:prstGeom prst="straightConnector1">
            <a:avLst/>
          </a:prstGeom>
          <a:ln w="127000" cap="rnd">
            <a:solidFill>
              <a:srgbClr val="003300">
                <a:alpha val="30196"/>
              </a:srgbClr>
            </a:solidFill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>
            <a:off x="6732276" y="1088701"/>
            <a:ext cx="1" cy="1980253"/>
          </a:xfrm>
          <a:prstGeom prst="straightConnector1">
            <a:avLst/>
          </a:prstGeom>
          <a:ln w="127000" cap="rnd">
            <a:solidFill>
              <a:srgbClr val="003300">
                <a:alpha val="30196"/>
              </a:srgbClr>
            </a:solidFill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4572000" y="3789046"/>
            <a:ext cx="720092" cy="360046"/>
          </a:xfrm>
          <a:prstGeom prst="rect">
            <a:avLst/>
          </a:prstGeom>
          <a:ln w="25400" cap="sq" cmpd="sng"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endParaRPr lang="zh-TW" altLang="en-US" sz="1600" dirty="0"/>
          </a:p>
        </p:txBody>
      </p:sp>
      <p:cxnSp>
        <p:nvCxnSpPr>
          <p:cNvPr id="12" name="直線單箭頭接點 11"/>
          <p:cNvCxnSpPr/>
          <p:nvPr/>
        </p:nvCxnSpPr>
        <p:spPr>
          <a:xfrm flipV="1">
            <a:off x="4932046" y="3969069"/>
            <a:ext cx="900115" cy="1"/>
          </a:xfrm>
          <a:prstGeom prst="straightConnector1">
            <a:avLst/>
          </a:prstGeom>
          <a:ln w="127000" cap="rnd">
            <a:solidFill>
              <a:srgbClr val="003300">
                <a:alpha val="30196"/>
              </a:srgbClr>
            </a:solidFill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8216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18707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 lIns="126000" tIns="72000"/>
          <a:lstStyle/>
          <a:p>
            <a:pPr lvl="0">
              <a:buClr>
                <a:srgbClr val="2DA2BF"/>
              </a:buClr>
            </a:pPr>
            <a:r>
              <a:rPr lang="pt-BR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ostream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&amp; </a:t>
            </a:r>
            <a:r>
              <a:rPr lang="pt-BR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operator&lt;&lt;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pt-BR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ostream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pt-BR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os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pt-BR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pt-BR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CompNum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pt-BR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compNum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buClr>
                <a:srgbClr val="2DA2BF"/>
              </a:buClr>
            </a:pP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os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"("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compNum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.realPart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",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compNum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.imagPart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")"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os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 tIns="108000"/>
          <a:lstStyle/>
          <a:p>
            <a:pPr lvl="0">
              <a:buClr>
                <a:srgbClr val="2DA2BF"/>
              </a:buClr>
            </a:pP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main()</a:t>
            </a:r>
          </a:p>
          <a:p>
            <a:pPr lvl="0">
              <a:buClr>
                <a:srgbClr val="2DA2BF"/>
              </a:buClr>
            </a:pP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>
              <a:buClr>
                <a:srgbClr val="2DA2BF"/>
              </a:buClr>
            </a:pPr>
            <a:r>
              <a:rPr lang="es-E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               </a:t>
            </a:r>
            <a:r>
              <a:rPr lang="da-DK" altLang="zh-TW" dirty="0" smtClean="0">
                <a:solidFill>
                  <a:srgbClr val="2B91AF"/>
                </a:solidFill>
                <a:ea typeface="細明體" panose="02020509000000000000" pitchFamily="49" charset="-120"/>
              </a:rPr>
              <a:t>CompNum</a:t>
            </a:r>
            <a:r>
              <a:rPr lang="es-E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c1( </a:t>
            </a:r>
            <a:r>
              <a:rPr lang="es-ES" altLang="zh-TW" dirty="0" smtClean="0">
                <a:highlight>
                  <a:srgbClr val="FFFFFF"/>
                </a:highlight>
                <a:latin typeface="Lucida Console"/>
              </a:rPr>
              <a:t>1, 2 </a:t>
            </a:r>
            <a:r>
              <a:rPr lang="es-ES" altLang="zh-TW" dirty="0">
                <a:highlight>
                  <a:srgbClr val="FFFFFF"/>
                </a:highlight>
                <a:latin typeface="Lucida Console"/>
              </a:rPr>
              <a:t>), </a:t>
            </a:r>
            <a:r>
              <a:rPr lang="es-ES" altLang="zh-TW" dirty="0" smtClean="0">
                <a:highlight>
                  <a:srgbClr val="FFFFFF"/>
                </a:highlight>
                <a:latin typeface="Lucida Console"/>
              </a:rPr>
              <a:t>c2( 3, 4</a:t>
            </a:r>
            <a:r>
              <a:rPr lang="es-E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);</a:t>
            </a:r>
            <a:endParaRPr lang="es-E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>
              <a:buClr>
                <a:srgbClr val="2DA2BF"/>
              </a:buClr>
            </a:pPr>
            <a:endParaRPr lang="en-US" altLang="zh-TW" sz="1400" dirty="0" smtClean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>
              <a:buClr>
                <a:srgbClr val="2DA2BF"/>
              </a:buClr>
            </a:pPr>
            <a:endParaRPr lang="en-US" altLang="zh-TW" sz="1400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>
              <a:buClr>
                <a:srgbClr val="2DA2BF"/>
              </a:buClr>
            </a:pPr>
            <a:endParaRPr lang="zh-TW" altLang="en-US" sz="1400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>
              <a:buClr>
                <a:srgbClr val="2DA2BF"/>
              </a:buClr>
            </a:pP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chemeClr val="bg1"/>
                </a:solidFill>
                <a:highlight>
                  <a:srgbClr val="FFFFFF"/>
                </a:highlight>
                <a:latin typeface="Lucida Console"/>
              </a:rPr>
              <a:t>operator&lt;&lt;( operator&lt;&lt;( cout, </a:t>
            </a:r>
            <a:r>
              <a:rPr lang="en-US" altLang="zh-TW" dirty="0" err="1" smtClean="0">
                <a:solidFill>
                  <a:schemeClr val="bg1"/>
                </a:solidFill>
                <a:highlight>
                  <a:srgbClr val="FFFFFF"/>
                </a:highlight>
                <a:latin typeface="Lucida Console"/>
              </a:rPr>
              <a:t>c1</a:t>
            </a:r>
            <a:r>
              <a:rPr lang="en-US" altLang="zh-TW" dirty="0" smtClean="0">
                <a:solidFill>
                  <a:schemeClr val="bg1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chemeClr val="bg1"/>
                </a:solidFill>
                <a:highlight>
                  <a:srgbClr val="FFFFFF"/>
                </a:highlight>
                <a:latin typeface="Lucida Console"/>
              </a:rPr>
              <a:t>), </a:t>
            </a:r>
            <a:r>
              <a:rPr lang="en-US" altLang="zh-TW" dirty="0" err="1" smtClean="0">
                <a:solidFill>
                  <a:schemeClr val="bg1"/>
                </a:solidFill>
                <a:highlight>
                  <a:srgbClr val="FFFFFF"/>
                </a:highlight>
                <a:latin typeface="Lucida Console"/>
              </a:rPr>
              <a:t>c2</a:t>
            </a:r>
            <a:r>
              <a:rPr lang="en-US" altLang="zh-TW" dirty="0" smtClean="0">
                <a:solidFill>
                  <a:schemeClr val="bg1"/>
                </a:solidFill>
                <a:highlight>
                  <a:srgbClr val="FFFFFF"/>
                </a:highlight>
                <a:latin typeface="Lucida Console"/>
              </a:rPr>
              <a:t> )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>
              <a:buClr>
                <a:srgbClr val="2DA2BF"/>
              </a:buClr>
            </a:pP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cout </a:t>
            </a:r>
            <a:r>
              <a:rPr lang="pt-BR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c1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pt-BR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c2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>
              <a:buClr>
                <a:srgbClr val="2DA2BF"/>
              </a:buClr>
            </a:pP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8080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 lIns="126000" tIns="72000"/>
          <a:lstStyle/>
          <a:p>
            <a:pPr lvl="0">
              <a:buClr>
                <a:srgbClr val="2DA2BF"/>
              </a:buClr>
            </a:pPr>
            <a:r>
              <a:rPr lang="pt-BR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ostream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&amp; </a:t>
            </a:r>
            <a:r>
              <a:rPr lang="pt-BR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operator&lt;&lt;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pt-BR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ostream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pt-BR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os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pt-BR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pt-BR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CompNum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pt-BR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compNum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buClr>
                <a:srgbClr val="2DA2BF"/>
              </a:buClr>
            </a:pP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os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"("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compNum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.realPart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",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compNum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.imagPart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")"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os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 tIns="108000"/>
          <a:lstStyle/>
          <a:p>
            <a:pPr lvl="0">
              <a:buClr>
                <a:srgbClr val="2DA2BF"/>
              </a:buClr>
            </a:pP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main()</a:t>
            </a:r>
          </a:p>
          <a:p>
            <a:pPr lvl="0">
              <a:buClr>
                <a:srgbClr val="2DA2BF"/>
              </a:buClr>
            </a:pP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>
              <a:buClr>
                <a:srgbClr val="2DA2BF"/>
              </a:buClr>
            </a:pPr>
            <a:r>
              <a:rPr lang="es-E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               </a:t>
            </a:r>
            <a:r>
              <a:rPr lang="da-DK" altLang="zh-TW" dirty="0" smtClean="0">
                <a:solidFill>
                  <a:srgbClr val="2B91AF"/>
                </a:solidFill>
                <a:ea typeface="細明體" panose="02020509000000000000" pitchFamily="49" charset="-120"/>
              </a:rPr>
              <a:t>CompNum</a:t>
            </a:r>
            <a:r>
              <a:rPr lang="es-E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c1( </a:t>
            </a:r>
            <a:r>
              <a:rPr lang="es-ES" altLang="zh-TW" dirty="0" smtClean="0">
                <a:highlight>
                  <a:srgbClr val="FFFFFF"/>
                </a:highlight>
                <a:latin typeface="Lucida Console"/>
              </a:rPr>
              <a:t>1, 2 </a:t>
            </a:r>
            <a:r>
              <a:rPr lang="es-ES" altLang="zh-TW" dirty="0">
                <a:highlight>
                  <a:srgbClr val="FFFFFF"/>
                </a:highlight>
                <a:latin typeface="Lucida Console"/>
              </a:rPr>
              <a:t>), </a:t>
            </a:r>
            <a:r>
              <a:rPr lang="es-ES" altLang="zh-TW" dirty="0" smtClean="0">
                <a:highlight>
                  <a:srgbClr val="FFFFFF"/>
                </a:highlight>
                <a:latin typeface="Lucida Console"/>
              </a:rPr>
              <a:t>c2( 3, 4</a:t>
            </a:r>
            <a:r>
              <a:rPr lang="es-E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);</a:t>
            </a:r>
            <a:endParaRPr lang="es-E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>
              <a:buClr>
                <a:srgbClr val="2DA2BF"/>
              </a:buClr>
            </a:pPr>
            <a:endParaRPr lang="en-US" altLang="zh-TW" sz="1400" dirty="0" smtClean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>
              <a:buClr>
                <a:srgbClr val="2DA2BF"/>
              </a:buClr>
            </a:pPr>
            <a:endParaRPr lang="en-US" altLang="zh-TW" sz="1400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>
              <a:buClr>
                <a:srgbClr val="2DA2BF"/>
              </a:buClr>
            </a:pPr>
            <a:endParaRPr lang="zh-TW" altLang="en-US" sz="1400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>
              <a:buClr>
                <a:srgbClr val="2DA2BF"/>
              </a:buClr>
            </a:pP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pt-BR" altLang="zh-TW" dirty="0" smtClean="0">
                <a:solidFill>
                  <a:srgbClr val="008080"/>
                </a:solidFill>
                <a:ea typeface="細明體" panose="02020509000000000000" pitchFamily="49" charset="-120"/>
              </a:rPr>
              <a:t>operator</a:t>
            </a:r>
            <a:r>
              <a:rPr lang="pt-BR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pt-BR" altLang="zh-TW" dirty="0" smtClean="0">
                <a:solidFill>
                  <a:srgbClr val="008080"/>
                </a:solidFill>
                <a:ea typeface="細明體" panose="02020509000000000000" pitchFamily="49" charset="-120"/>
              </a:rPr>
              <a:t>operator</a:t>
            </a:r>
            <a:r>
              <a:rPr lang="pt-BR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cout,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c1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),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c2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);</a:t>
            </a:r>
          </a:p>
          <a:p>
            <a:pPr lvl="0">
              <a:buClr>
                <a:srgbClr val="2DA2BF"/>
              </a:buClr>
            </a:pP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cout </a:t>
            </a:r>
            <a:r>
              <a:rPr lang="pt-BR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c1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pt-BR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c2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>
              <a:buClr>
                <a:srgbClr val="2DA2BF"/>
              </a:buClr>
            </a:pP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6192207" y="2888931"/>
            <a:ext cx="720000" cy="360000"/>
          </a:xfrm>
          <a:prstGeom prst="rect">
            <a:avLst/>
          </a:prstGeom>
          <a:ln w="25400" cap="sq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r>
              <a:rPr lang="en-US" altLang="zh-TW" sz="1600" dirty="0" smtClean="0">
                <a:latin typeface="Lucida Console" panose="020B0609040504020204" pitchFamily="49" charset="0"/>
              </a:rPr>
              <a:t>1,2</a:t>
            </a:r>
            <a:endParaRPr lang="zh-TW" altLang="en-US" sz="1600" dirty="0">
              <a:latin typeface="Lucida Console" panose="020B0609040504020204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652138" y="3789046"/>
            <a:ext cx="720091" cy="360000"/>
          </a:xfrm>
          <a:prstGeom prst="rect">
            <a:avLst/>
          </a:prstGeom>
          <a:ln w="25400" cap="sq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endParaRPr lang="zh-TW" altLang="en-US" sz="1600" dirty="0">
              <a:latin typeface="Lucida Console" panose="020B0609040504020204" pitchFamily="49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632391" y="2888931"/>
            <a:ext cx="720000" cy="360000"/>
          </a:xfrm>
          <a:prstGeom prst="rect">
            <a:avLst/>
          </a:prstGeom>
          <a:ln w="25400" cap="sq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r>
              <a:rPr lang="en-US" altLang="zh-TW" sz="1600" dirty="0" smtClean="0">
                <a:latin typeface="Lucida Console" panose="020B0609040504020204" pitchFamily="49" charset="0"/>
              </a:rPr>
              <a:t>3,4</a:t>
            </a:r>
            <a:endParaRPr lang="zh-TW" altLang="en-US" sz="16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5348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 lIns="126000" tIns="72000"/>
          <a:lstStyle/>
          <a:p>
            <a:pPr lvl="0">
              <a:buClr>
                <a:srgbClr val="2DA2BF"/>
              </a:buClr>
            </a:pPr>
            <a:r>
              <a:rPr lang="pt-BR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ostream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&amp; </a:t>
            </a:r>
            <a:r>
              <a:rPr lang="pt-BR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operator&lt;&lt;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pt-BR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ostream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pt-BR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os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pt-BR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pt-BR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CompNum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pt-BR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compNum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buClr>
                <a:srgbClr val="2DA2BF"/>
              </a:buClr>
            </a:pP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os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"("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compNum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.realPart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",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compNum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.imagPart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")"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os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 tIns="108000"/>
          <a:lstStyle/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main()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>
              <a:buClr>
                <a:srgbClr val="2DA2BF"/>
              </a:buClr>
            </a:pPr>
            <a:r>
              <a:rPr lang="es-E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               </a:t>
            </a:r>
            <a:r>
              <a:rPr lang="da-DK" altLang="zh-TW" dirty="0" smtClean="0">
                <a:solidFill>
                  <a:srgbClr val="2B91AF"/>
                </a:solidFill>
                <a:ea typeface="細明體" panose="02020509000000000000" pitchFamily="49" charset="-120"/>
              </a:rPr>
              <a:t>CompNum</a:t>
            </a:r>
            <a:r>
              <a:rPr lang="es-E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s-E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c1( </a:t>
            </a:r>
            <a:r>
              <a:rPr lang="es-ES" altLang="zh-TW" dirty="0">
                <a:solidFill>
                  <a:prstClr val="black"/>
                </a:solidFill>
                <a:highlight>
                  <a:srgbClr val="FFFFFF"/>
                </a:highlight>
                <a:latin typeface="Lucida Console"/>
              </a:rPr>
              <a:t>1, 2 ), c2( 3, 4</a:t>
            </a:r>
            <a:r>
              <a:rPr lang="es-E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);</a:t>
            </a:r>
          </a:p>
          <a:p>
            <a:pPr lvl="0">
              <a:buClr>
                <a:srgbClr val="2DA2BF"/>
              </a:buClr>
            </a:pPr>
            <a:endParaRPr lang="en-US" altLang="zh-TW" sz="1400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>
              <a:buClr>
                <a:srgbClr val="2DA2BF"/>
              </a:buClr>
            </a:pPr>
            <a:endParaRPr lang="en-US" altLang="zh-TW" sz="1400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>
              <a:buClr>
                <a:srgbClr val="2DA2BF"/>
              </a:buClr>
            </a:pPr>
            <a:endParaRPr lang="zh-TW" altLang="en-US" sz="1400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pt-BR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operator&lt;&lt;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pt-BR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operator&lt;&lt;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cout,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c1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),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c2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);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cout </a:t>
            </a:r>
            <a:r>
              <a:rPr lang="pt-BR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c1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pt-BR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c2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6192207" y="2888931"/>
            <a:ext cx="720000" cy="360000"/>
          </a:xfrm>
          <a:prstGeom prst="rect">
            <a:avLst/>
          </a:prstGeom>
          <a:ln w="25400" cap="sq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r>
              <a:rPr lang="en-US" altLang="zh-TW" sz="1600" dirty="0" smtClean="0">
                <a:latin typeface="Lucida Console" panose="020B0609040504020204" pitchFamily="49" charset="0"/>
              </a:rPr>
              <a:t>1,2</a:t>
            </a:r>
            <a:endParaRPr lang="zh-TW" altLang="en-US" sz="1600" dirty="0">
              <a:latin typeface="Lucida Console" panose="020B0609040504020204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652138" y="3789046"/>
            <a:ext cx="720091" cy="360000"/>
          </a:xfrm>
          <a:prstGeom prst="rect">
            <a:avLst/>
          </a:prstGeom>
          <a:ln w="25400" cap="sq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endParaRPr lang="zh-TW" altLang="en-US" sz="1600" dirty="0">
              <a:latin typeface="Lucida Console" panose="020B0609040504020204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372230" y="908678"/>
            <a:ext cx="720000" cy="360046"/>
          </a:xfrm>
          <a:prstGeom prst="rect">
            <a:avLst/>
          </a:prstGeom>
          <a:ln w="25400" cap="sq" cmpd="sng"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8" name="矩形 7"/>
          <p:cNvSpPr/>
          <p:nvPr/>
        </p:nvSpPr>
        <p:spPr>
          <a:xfrm>
            <a:off x="3851908" y="908678"/>
            <a:ext cx="720091" cy="360046"/>
          </a:xfrm>
          <a:prstGeom prst="rect">
            <a:avLst/>
          </a:prstGeom>
          <a:ln w="25400" cap="sq" cmpd="sng"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endParaRPr lang="zh-TW" altLang="en-US" sz="1600" dirty="0"/>
          </a:p>
        </p:txBody>
      </p:sp>
      <p:cxnSp>
        <p:nvCxnSpPr>
          <p:cNvPr id="9" name="直線單箭頭接點 8"/>
          <p:cNvCxnSpPr/>
          <p:nvPr/>
        </p:nvCxnSpPr>
        <p:spPr>
          <a:xfrm>
            <a:off x="4211954" y="1088701"/>
            <a:ext cx="1800230" cy="2880368"/>
          </a:xfrm>
          <a:prstGeom prst="straightConnector1">
            <a:avLst/>
          </a:prstGeom>
          <a:ln w="127000" cap="rnd">
            <a:solidFill>
              <a:srgbClr val="003300">
                <a:alpha val="30196"/>
              </a:srgbClr>
            </a:solidFill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 flipH="1">
            <a:off x="6552254" y="1088701"/>
            <a:ext cx="180022" cy="1980253"/>
          </a:xfrm>
          <a:prstGeom prst="straightConnector1">
            <a:avLst/>
          </a:prstGeom>
          <a:ln w="127000" cap="rnd">
            <a:solidFill>
              <a:srgbClr val="003300">
                <a:alpha val="30196"/>
              </a:srgbClr>
            </a:solidFill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7632391" y="2888931"/>
            <a:ext cx="720000" cy="360000"/>
          </a:xfrm>
          <a:prstGeom prst="rect">
            <a:avLst/>
          </a:prstGeom>
          <a:ln w="25400" cap="sq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r>
              <a:rPr lang="en-US" altLang="zh-TW" sz="1600" dirty="0" smtClean="0">
                <a:latin typeface="Lucida Console" panose="020B0609040504020204" pitchFamily="49" charset="0"/>
              </a:rPr>
              <a:t>3,4</a:t>
            </a:r>
            <a:endParaRPr lang="zh-TW" altLang="en-US" sz="16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1889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 lIns="126000" tIns="72000"/>
          <a:lstStyle/>
          <a:p>
            <a:pPr lvl="0">
              <a:buClr>
                <a:srgbClr val="2DA2BF"/>
              </a:buClr>
            </a:pPr>
            <a:r>
              <a:rPr lang="pt-BR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ostream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&amp; </a:t>
            </a:r>
            <a:r>
              <a:rPr lang="pt-BR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operator&lt;&lt;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pt-BR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ostream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pt-BR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os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pt-BR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pt-BR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CompNum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pt-BR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compNum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buClr>
                <a:srgbClr val="2DA2BF"/>
              </a:buClr>
            </a:pP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os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"("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compNum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.realPart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",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compNum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.imagPart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")"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os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 tIns="108000"/>
          <a:lstStyle/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main()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>
              <a:buClr>
                <a:srgbClr val="2DA2BF"/>
              </a:buClr>
            </a:pPr>
            <a:r>
              <a:rPr lang="es-E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               </a:t>
            </a:r>
            <a:r>
              <a:rPr lang="da-DK" altLang="zh-TW" dirty="0" smtClean="0">
                <a:solidFill>
                  <a:srgbClr val="2B91AF"/>
                </a:solidFill>
                <a:ea typeface="細明體" panose="02020509000000000000" pitchFamily="49" charset="-120"/>
              </a:rPr>
              <a:t>CompNum</a:t>
            </a:r>
            <a:r>
              <a:rPr lang="es-E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s-E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c1( </a:t>
            </a:r>
            <a:r>
              <a:rPr lang="es-ES" altLang="zh-TW" dirty="0">
                <a:solidFill>
                  <a:prstClr val="black"/>
                </a:solidFill>
                <a:highlight>
                  <a:srgbClr val="FFFFFF"/>
                </a:highlight>
                <a:latin typeface="Lucida Console"/>
              </a:rPr>
              <a:t>1, 2 ), c2( 3, 4</a:t>
            </a:r>
            <a:r>
              <a:rPr lang="es-E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);</a:t>
            </a:r>
          </a:p>
          <a:p>
            <a:pPr lvl="0">
              <a:buClr>
                <a:srgbClr val="2DA2BF"/>
              </a:buClr>
            </a:pPr>
            <a:endParaRPr lang="en-US" altLang="zh-TW" sz="1400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>
              <a:buClr>
                <a:srgbClr val="2DA2BF"/>
              </a:buClr>
            </a:pPr>
            <a:endParaRPr lang="en-US" altLang="zh-TW" sz="1400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>
              <a:buClr>
                <a:srgbClr val="2DA2BF"/>
              </a:buClr>
            </a:pPr>
            <a:endParaRPr lang="zh-TW" altLang="en-US" sz="1400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pt-BR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operator&lt;&lt;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pt-BR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operator&lt;&lt;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cout,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c1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),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c2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);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cout </a:t>
            </a:r>
            <a:r>
              <a:rPr lang="pt-BR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c1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pt-BR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c2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6192207" y="2888931"/>
            <a:ext cx="720000" cy="360000"/>
          </a:xfrm>
          <a:prstGeom prst="rect">
            <a:avLst/>
          </a:prstGeom>
          <a:ln w="25400" cap="sq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r>
              <a:rPr lang="en-US" altLang="zh-TW" sz="1600" dirty="0" smtClean="0">
                <a:latin typeface="Lucida Console" panose="020B0609040504020204" pitchFamily="49" charset="0"/>
              </a:rPr>
              <a:t>1,2</a:t>
            </a:r>
            <a:endParaRPr lang="zh-TW" altLang="en-US" sz="1600" dirty="0">
              <a:latin typeface="Lucida Console" panose="020B0609040504020204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652138" y="3789046"/>
            <a:ext cx="720091" cy="360000"/>
          </a:xfrm>
          <a:prstGeom prst="rect">
            <a:avLst/>
          </a:prstGeom>
          <a:ln w="25400" cap="sq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endParaRPr lang="zh-TW" altLang="en-US" sz="1600" dirty="0">
              <a:latin typeface="Lucida Console" panose="020B0609040504020204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372230" y="908678"/>
            <a:ext cx="720000" cy="360046"/>
          </a:xfrm>
          <a:prstGeom prst="rect">
            <a:avLst/>
          </a:prstGeom>
          <a:ln w="25400" cap="sq" cmpd="sng"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8" name="矩形 7"/>
          <p:cNvSpPr/>
          <p:nvPr/>
        </p:nvSpPr>
        <p:spPr>
          <a:xfrm>
            <a:off x="3851908" y="908678"/>
            <a:ext cx="720091" cy="360046"/>
          </a:xfrm>
          <a:prstGeom prst="rect">
            <a:avLst/>
          </a:prstGeom>
          <a:ln w="25400" cap="sq" cmpd="sng"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endParaRPr lang="zh-TW" altLang="en-US" sz="1600" dirty="0"/>
          </a:p>
        </p:txBody>
      </p:sp>
      <p:cxnSp>
        <p:nvCxnSpPr>
          <p:cNvPr id="9" name="直線單箭頭接點 8"/>
          <p:cNvCxnSpPr/>
          <p:nvPr/>
        </p:nvCxnSpPr>
        <p:spPr>
          <a:xfrm>
            <a:off x="4211954" y="1088701"/>
            <a:ext cx="1800230" cy="2880368"/>
          </a:xfrm>
          <a:prstGeom prst="straightConnector1">
            <a:avLst/>
          </a:prstGeom>
          <a:ln w="127000" cap="rnd">
            <a:solidFill>
              <a:srgbClr val="003300">
                <a:alpha val="30196"/>
              </a:srgbClr>
            </a:solidFill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 flipH="1">
            <a:off x="6552254" y="1088701"/>
            <a:ext cx="180022" cy="1980253"/>
          </a:xfrm>
          <a:prstGeom prst="straightConnector1">
            <a:avLst/>
          </a:prstGeom>
          <a:ln w="127000" cap="rnd">
            <a:solidFill>
              <a:srgbClr val="003300">
                <a:alpha val="30196"/>
              </a:srgbClr>
            </a:solidFill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4572000" y="3789046"/>
            <a:ext cx="720092" cy="360046"/>
          </a:xfrm>
          <a:prstGeom prst="rect">
            <a:avLst/>
          </a:prstGeom>
          <a:ln w="25400" cap="sq" cmpd="sng"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endParaRPr lang="zh-TW" altLang="en-US" sz="1600" dirty="0"/>
          </a:p>
        </p:txBody>
      </p:sp>
      <p:cxnSp>
        <p:nvCxnSpPr>
          <p:cNvPr id="12" name="直線單箭頭接點 11"/>
          <p:cNvCxnSpPr/>
          <p:nvPr/>
        </p:nvCxnSpPr>
        <p:spPr>
          <a:xfrm>
            <a:off x="4932046" y="3969069"/>
            <a:ext cx="900115" cy="0"/>
          </a:xfrm>
          <a:prstGeom prst="straightConnector1">
            <a:avLst/>
          </a:prstGeom>
          <a:ln w="127000" cap="rnd">
            <a:solidFill>
              <a:srgbClr val="003300">
                <a:alpha val="30196"/>
              </a:srgbClr>
            </a:solidFill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7632391" y="2888931"/>
            <a:ext cx="720000" cy="360000"/>
          </a:xfrm>
          <a:prstGeom prst="rect">
            <a:avLst/>
          </a:prstGeom>
          <a:ln w="25400" cap="sq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r>
              <a:rPr lang="en-US" altLang="zh-TW" sz="1600" dirty="0" smtClean="0">
                <a:latin typeface="Lucida Console" panose="020B0609040504020204" pitchFamily="49" charset="0"/>
              </a:rPr>
              <a:t>3,4</a:t>
            </a:r>
            <a:endParaRPr lang="zh-TW" altLang="en-US" sz="16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7214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 lIns="126000" tIns="72000"/>
          <a:lstStyle/>
          <a:p>
            <a:pPr lvl="0">
              <a:buClr>
                <a:srgbClr val="2DA2BF"/>
              </a:buClr>
            </a:pPr>
            <a:r>
              <a:rPr lang="pt-BR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ostream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&amp; </a:t>
            </a:r>
            <a:r>
              <a:rPr lang="pt-BR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operator&lt;&lt;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pt-BR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ostream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pt-BR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os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pt-BR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pt-BR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CompNum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pt-BR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compNum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buClr>
                <a:srgbClr val="2DA2BF"/>
              </a:buClr>
            </a:pP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os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"("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compNum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.realPart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",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compNum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.imagPart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")"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os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 tIns="108000"/>
          <a:lstStyle/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main()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>
              <a:buClr>
                <a:srgbClr val="2DA2BF"/>
              </a:buClr>
            </a:pPr>
            <a:r>
              <a:rPr lang="es-E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               </a:t>
            </a:r>
            <a:r>
              <a:rPr lang="da-DK" altLang="zh-TW" dirty="0" smtClean="0">
                <a:solidFill>
                  <a:srgbClr val="2B91AF"/>
                </a:solidFill>
                <a:ea typeface="細明體" panose="02020509000000000000" pitchFamily="49" charset="-120"/>
              </a:rPr>
              <a:t>CompNum</a:t>
            </a:r>
            <a:r>
              <a:rPr lang="es-E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s-E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c1( </a:t>
            </a:r>
            <a:r>
              <a:rPr lang="es-ES" altLang="zh-TW" dirty="0">
                <a:solidFill>
                  <a:prstClr val="black"/>
                </a:solidFill>
                <a:highlight>
                  <a:srgbClr val="FFFFFF"/>
                </a:highlight>
                <a:latin typeface="Lucida Console"/>
              </a:rPr>
              <a:t>1, 2 ), c2( 3, 4</a:t>
            </a:r>
            <a:r>
              <a:rPr lang="es-E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);</a:t>
            </a:r>
          </a:p>
          <a:p>
            <a:pPr lvl="0">
              <a:buClr>
                <a:srgbClr val="2DA2BF"/>
              </a:buClr>
            </a:pPr>
            <a:endParaRPr lang="en-US" altLang="zh-TW" sz="1400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>
              <a:buClr>
                <a:srgbClr val="2DA2BF"/>
              </a:buClr>
            </a:pPr>
            <a:endParaRPr lang="en-US" altLang="zh-TW" sz="1400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>
              <a:buClr>
                <a:srgbClr val="2DA2BF"/>
              </a:buClr>
            </a:pPr>
            <a:endParaRPr lang="zh-TW" altLang="en-US" sz="1400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pt-BR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operator&lt;&lt;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pt-BR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operator&lt;&lt;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cout,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c1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),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c2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);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cout </a:t>
            </a:r>
            <a:r>
              <a:rPr lang="pt-BR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c1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pt-BR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c2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6192207" y="2888931"/>
            <a:ext cx="720000" cy="360000"/>
          </a:xfrm>
          <a:prstGeom prst="rect">
            <a:avLst/>
          </a:prstGeom>
          <a:ln w="25400" cap="sq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r>
              <a:rPr lang="en-US" altLang="zh-TW" sz="1600" dirty="0" smtClean="0">
                <a:latin typeface="Lucida Console" panose="020B0609040504020204" pitchFamily="49" charset="0"/>
              </a:rPr>
              <a:t>1,2</a:t>
            </a:r>
            <a:endParaRPr lang="zh-TW" altLang="en-US" sz="1600" dirty="0">
              <a:latin typeface="Lucida Console" panose="020B0609040504020204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652138" y="3789046"/>
            <a:ext cx="720091" cy="360000"/>
          </a:xfrm>
          <a:prstGeom prst="rect">
            <a:avLst/>
          </a:prstGeom>
          <a:ln w="25400" cap="sq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endParaRPr lang="zh-TW" altLang="en-US" sz="1600" dirty="0">
              <a:latin typeface="Lucida Console" panose="020B0609040504020204" pitchFamily="49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572000" y="3789046"/>
            <a:ext cx="720092" cy="360046"/>
          </a:xfrm>
          <a:prstGeom prst="rect">
            <a:avLst/>
          </a:prstGeom>
          <a:ln w="25400" cap="sq" cmpd="sng"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endParaRPr lang="zh-TW" altLang="en-US" sz="1600" dirty="0"/>
          </a:p>
        </p:txBody>
      </p:sp>
      <p:cxnSp>
        <p:nvCxnSpPr>
          <p:cNvPr id="12" name="直線單箭頭接點 11"/>
          <p:cNvCxnSpPr/>
          <p:nvPr/>
        </p:nvCxnSpPr>
        <p:spPr>
          <a:xfrm>
            <a:off x="4932046" y="3969069"/>
            <a:ext cx="900115" cy="0"/>
          </a:xfrm>
          <a:prstGeom prst="straightConnector1">
            <a:avLst/>
          </a:prstGeom>
          <a:ln w="127000" cap="rnd">
            <a:solidFill>
              <a:srgbClr val="003300">
                <a:alpha val="30196"/>
              </a:srgbClr>
            </a:solidFill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7632391" y="2888931"/>
            <a:ext cx="720000" cy="360000"/>
          </a:xfrm>
          <a:prstGeom prst="rect">
            <a:avLst/>
          </a:prstGeom>
          <a:ln w="25400" cap="sq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r>
              <a:rPr lang="en-US" altLang="zh-TW" sz="1600" dirty="0" smtClean="0">
                <a:latin typeface="Lucida Console" panose="020B0609040504020204" pitchFamily="49" charset="0"/>
              </a:rPr>
              <a:t>3,4</a:t>
            </a:r>
            <a:endParaRPr lang="zh-TW" altLang="en-US" sz="16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0920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 lIns="126000" tIns="72000"/>
          <a:lstStyle/>
          <a:p>
            <a:pPr lvl="0">
              <a:buClr>
                <a:srgbClr val="2DA2BF"/>
              </a:buClr>
            </a:pPr>
            <a:r>
              <a:rPr lang="pt-BR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ostream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&amp; </a:t>
            </a:r>
            <a:r>
              <a:rPr lang="pt-BR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operator&lt;&lt;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pt-BR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ostream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pt-BR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os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pt-BR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pt-BR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CompNum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pt-BR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compNum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buClr>
                <a:srgbClr val="2DA2BF"/>
              </a:buClr>
            </a:pP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os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"("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compNum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.realPart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",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compNum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.imagPart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")"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os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 tIns="108000"/>
          <a:lstStyle/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main()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>
              <a:buClr>
                <a:srgbClr val="2DA2BF"/>
              </a:buClr>
            </a:pPr>
            <a:r>
              <a:rPr lang="es-E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               </a:t>
            </a:r>
            <a:r>
              <a:rPr lang="da-DK" altLang="zh-TW" dirty="0" smtClean="0">
                <a:solidFill>
                  <a:srgbClr val="2B91AF"/>
                </a:solidFill>
                <a:ea typeface="細明體" panose="02020509000000000000" pitchFamily="49" charset="-120"/>
              </a:rPr>
              <a:t>CompNum</a:t>
            </a:r>
            <a:r>
              <a:rPr lang="es-E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s-E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c1( </a:t>
            </a:r>
            <a:r>
              <a:rPr lang="es-ES" altLang="zh-TW" dirty="0">
                <a:solidFill>
                  <a:prstClr val="black"/>
                </a:solidFill>
                <a:highlight>
                  <a:srgbClr val="FFFFFF"/>
                </a:highlight>
                <a:latin typeface="Lucida Console"/>
              </a:rPr>
              <a:t>1, 2 ), c2( 3, 4</a:t>
            </a:r>
            <a:r>
              <a:rPr lang="es-E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);</a:t>
            </a:r>
          </a:p>
          <a:p>
            <a:pPr lvl="0">
              <a:buClr>
                <a:srgbClr val="2DA2BF"/>
              </a:buClr>
            </a:pPr>
            <a:endParaRPr lang="en-US" altLang="zh-TW" sz="1400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>
              <a:buClr>
                <a:srgbClr val="2DA2BF"/>
              </a:buClr>
            </a:pPr>
            <a:endParaRPr lang="en-US" altLang="zh-TW" sz="1400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>
              <a:buClr>
                <a:srgbClr val="2DA2BF"/>
              </a:buClr>
            </a:pPr>
            <a:endParaRPr lang="zh-TW" altLang="en-US" sz="1400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pt-BR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operator&lt;&lt;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pt-BR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operator&lt;&lt;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cout,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c1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),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c2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);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cout </a:t>
            </a:r>
            <a:r>
              <a:rPr lang="pt-BR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c1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pt-BR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c2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6192207" y="2888931"/>
            <a:ext cx="720000" cy="360000"/>
          </a:xfrm>
          <a:prstGeom prst="rect">
            <a:avLst/>
          </a:prstGeom>
          <a:ln w="25400" cap="sq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r>
              <a:rPr lang="en-US" altLang="zh-TW" sz="1600" dirty="0" smtClean="0">
                <a:latin typeface="Lucida Console" panose="020B0609040504020204" pitchFamily="49" charset="0"/>
              </a:rPr>
              <a:t>1,2</a:t>
            </a:r>
            <a:endParaRPr lang="zh-TW" altLang="en-US" sz="1600" dirty="0">
              <a:latin typeface="Lucida Console" panose="020B0609040504020204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652138" y="3789046"/>
            <a:ext cx="720091" cy="360000"/>
          </a:xfrm>
          <a:prstGeom prst="rect">
            <a:avLst/>
          </a:prstGeom>
          <a:ln w="25400" cap="sq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endParaRPr lang="zh-TW" altLang="en-US" sz="1600" dirty="0">
              <a:latin typeface="Lucida Console" panose="020B0609040504020204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372230" y="908678"/>
            <a:ext cx="720000" cy="360046"/>
          </a:xfrm>
          <a:prstGeom prst="rect">
            <a:avLst/>
          </a:prstGeom>
          <a:ln w="25400" cap="sq" cmpd="sng"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8" name="矩形 7"/>
          <p:cNvSpPr/>
          <p:nvPr/>
        </p:nvSpPr>
        <p:spPr>
          <a:xfrm>
            <a:off x="3851908" y="908678"/>
            <a:ext cx="720091" cy="360046"/>
          </a:xfrm>
          <a:prstGeom prst="rect">
            <a:avLst/>
          </a:prstGeom>
          <a:ln w="25400" cap="sq" cmpd="sng"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endParaRPr lang="zh-TW" altLang="en-US" sz="1600" dirty="0"/>
          </a:p>
        </p:txBody>
      </p:sp>
      <p:cxnSp>
        <p:nvCxnSpPr>
          <p:cNvPr id="9" name="直線單箭頭接點 8"/>
          <p:cNvCxnSpPr/>
          <p:nvPr/>
        </p:nvCxnSpPr>
        <p:spPr>
          <a:xfrm>
            <a:off x="4211954" y="1088701"/>
            <a:ext cx="1800230" cy="2880368"/>
          </a:xfrm>
          <a:prstGeom prst="straightConnector1">
            <a:avLst/>
          </a:prstGeom>
          <a:ln w="127000" cap="rnd">
            <a:solidFill>
              <a:srgbClr val="003300">
                <a:alpha val="30196"/>
              </a:srgbClr>
            </a:solidFill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4572000" y="3789046"/>
            <a:ext cx="720092" cy="360046"/>
          </a:xfrm>
          <a:prstGeom prst="rect">
            <a:avLst/>
          </a:prstGeom>
          <a:ln w="25400" cap="sq" cmpd="sng"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endParaRPr lang="zh-TW" altLang="en-US" sz="1600" dirty="0"/>
          </a:p>
        </p:txBody>
      </p:sp>
      <p:cxnSp>
        <p:nvCxnSpPr>
          <p:cNvPr id="12" name="直線單箭頭接點 11"/>
          <p:cNvCxnSpPr/>
          <p:nvPr/>
        </p:nvCxnSpPr>
        <p:spPr>
          <a:xfrm>
            <a:off x="4932046" y="3969069"/>
            <a:ext cx="900115" cy="0"/>
          </a:xfrm>
          <a:prstGeom prst="straightConnector1">
            <a:avLst/>
          </a:prstGeom>
          <a:ln w="127000" cap="rnd">
            <a:solidFill>
              <a:srgbClr val="003300">
                <a:alpha val="30196"/>
              </a:srgbClr>
            </a:solidFill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7632391" y="2888931"/>
            <a:ext cx="720000" cy="360000"/>
          </a:xfrm>
          <a:prstGeom prst="rect">
            <a:avLst/>
          </a:prstGeom>
          <a:ln w="25400" cap="sq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r>
              <a:rPr lang="en-US" altLang="zh-TW" sz="1600" dirty="0" smtClean="0">
                <a:latin typeface="Lucida Console" panose="020B0609040504020204" pitchFamily="49" charset="0"/>
              </a:rPr>
              <a:t>3,4</a:t>
            </a:r>
            <a:endParaRPr lang="zh-TW" altLang="en-US" sz="1600" dirty="0">
              <a:latin typeface="Lucida Console" panose="020B0609040504020204" pitchFamily="49" charset="0"/>
            </a:endParaRPr>
          </a:p>
        </p:txBody>
      </p:sp>
      <p:cxnSp>
        <p:nvCxnSpPr>
          <p:cNvPr id="11" name="直線單箭頭接點 10"/>
          <p:cNvCxnSpPr/>
          <p:nvPr/>
        </p:nvCxnSpPr>
        <p:spPr>
          <a:xfrm>
            <a:off x="6732276" y="1088701"/>
            <a:ext cx="1260161" cy="1980253"/>
          </a:xfrm>
          <a:prstGeom prst="straightConnector1">
            <a:avLst/>
          </a:prstGeom>
          <a:ln w="127000" cap="rnd">
            <a:solidFill>
              <a:srgbClr val="003300">
                <a:alpha val="30196"/>
              </a:srgbClr>
            </a:solidFill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6363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 lIns="126000" tIns="72000"/>
          <a:lstStyle/>
          <a:p>
            <a:pPr lvl="0">
              <a:buClr>
                <a:srgbClr val="2DA2BF"/>
              </a:buClr>
            </a:pPr>
            <a:r>
              <a:rPr lang="pt-BR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ostream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&amp; </a:t>
            </a:r>
            <a:r>
              <a:rPr lang="pt-BR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operator&lt;&lt;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pt-BR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ostream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pt-BR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os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pt-BR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pt-BR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CompNum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pt-BR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compNum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buClr>
                <a:srgbClr val="2DA2BF"/>
              </a:buClr>
            </a:pP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os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"("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compNum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.realPart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",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compNum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.imagPart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")"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os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 tIns="108000"/>
          <a:lstStyle/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main()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>
              <a:buClr>
                <a:srgbClr val="2DA2BF"/>
              </a:buClr>
            </a:pPr>
            <a:r>
              <a:rPr lang="es-E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               </a:t>
            </a:r>
            <a:r>
              <a:rPr lang="da-DK" altLang="zh-TW" dirty="0" smtClean="0">
                <a:solidFill>
                  <a:srgbClr val="2B91AF"/>
                </a:solidFill>
                <a:ea typeface="細明體" panose="02020509000000000000" pitchFamily="49" charset="-120"/>
              </a:rPr>
              <a:t>CompNum</a:t>
            </a:r>
            <a:r>
              <a:rPr lang="es-E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s-E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c1( </a:t>
            </a:r>
            <a:r>
              <a:rPr lang="es-ES" altLang="zh-TW" dirty="0">
                <a:solidFill>
                  <a:prstClr val="black"/>
                </a:solidFill>
                <a:highlight>
                  <a:srgbClr val="FFFFFF"/>
                </a:highlight>
                <a:latin typeface="Lucida Console"/>
              </a:rPr>
              <a:t>1, 2 ), c2( 3, 4</a:t>
            </a:r>
            <a:r>
              <a:rPr lang="es-E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);</a:t>
            </a:r>
          </a:p>
          <a:p>
            <a:pPr lvl="0">
              <a:buClr>
                <a:srgbClr val="2DA2BF"/>
              </a:buClr>
            </a:pPr>
            <a:endParaRPr lang="en-US" altLang="zh-TW" sz="1400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>
              <a:buClr>
                <a:srgbClr val="2DA2BF"/>
              </a:buClr>
            </a:pPr>
            <a:endParaRPr lang="en-US" altLang="zh-TW" sz="1400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>
              <a:buClr>
                <a:srgbClr val="2DA2BF"/>
              </a:buClr>
            </a:pPr>
            <a:endParaRPr lang="zh-TW" altLang="en-US" sz="1400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pt-BR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operator&lt;&lt;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pt-BR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operator&lt;&lt;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cout,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c1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),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c2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);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cout </a:t>
            </a:r>
            <a:r>
              <a:rPr lang="pt-BR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c1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pt-BR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c2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6192207" y="2888931"/>
            <a:ext cx="720000" cy="360000"/>
          </a:xfrm>
          <a:prstGeom prst="rect">
            <a:avLst/>
          </a:prstGeom>
          <a:ln w="25400" cap="sq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r>
              <a:rPr lang="en-US" altLang="zh-TW" sz="1600" dirty="0" smtClean="0">
                <a:latin typeface="Lucida Console" panose="020B0609040504020204" pitchFamily="49" charset="0"/>
              </a:rPr>
              <a:t>1,2</a:t>
            </a:r>
            <a:endParaRPr lang="zh-TW" altLang="en-US" sz="1600" dirty="0">
              <a:latin typeface="Lucida Console" panose="020B0609040504020204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652138" y="3789046"/>
            <a:ext cx="720091" cy="360000"/>
          </a:xfrm>
          <a:prstGeom prst="rect">
            <a:avLst/>
          </a:prstGeom>
          <a:ln w="25400" cap="sq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endParaRPr lang="zh-TW" altLang="en-US" sz="1600" dirty="0">
              <a:latin typeface="Lucida Console" panose="020B0609040504020204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372230" y="908678"/>
            <a:ext cx="720000" cy="360046"/>
          </a:xfrm>
          <a:prstGeom prst="rect">
            <a:avLst/>
          </a:prstGeom>
          <a:ln w="25400" cap="sq" cmpd="sng"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8" name="矩形 7"/>
          <p:cNvSpPr/>
          <p:nvPr/>
        </p:nvSpPr>
        <p:spPr>
          <a:xfrm>
            <a:off x="3851908" y="908678"/>
            <a:ext cx="720091" cy="360046"/>
          </a:xfrm>
          <a:prstGeom prst="rect">
            <a:avLst/>
          </a:prstGeom>
          <a:ln w="25400" cap="sq" cmpd="sng"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endParaRPr lang="zh-TW" altLang="en-US" sz="1600" dirty="0"/>
          </a:p>
        </p:txBody>
      </p:sp>
      <p:cxnSp>
        <p:nvCxnSpPr>
          <p:cNvPr id="9" name="直線單箭頭接點 8"/>
          <p:cNvCxnSpPr/>
          <p:nvPr/>
        </p:nvCxnSpPr>
        <p:spPr>
          <a:xfrm>
            <a:off x="4211954" y="1088701"/>
            <a:ext cx="1800230" cy="2880368"/>
          </a:xfrm>
          <a:prstGeom prst="straightConnector1">
            <a:avLst/>
          </a:prstGeom>
          <a:ln w="127000" cap="rnd">
            <a:solidFill>
              <a:srgbClr val="003300">
                <a:alpha val="30196"/>
              </a:srgbClr>
            </a:solidFill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4572000" y="3789046"/>
            <a:ext cx="720092" cy="360046"/>
          </a:xfrm>
          <a:prstGeom prst="rect">
            <a:avLst/>
          </a:prstGeom>
          <a:ln w="25400" cap="sq" cmpd="sng"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endParaRPr lang="zh-TW" altLang="en-US" sz="1600" dirty="0"/>
          </a:p>
        </p:txBody>
      </p:sp>
      <p:cxnSp>
        <p:nvCxnSpPr>
          <p:cNvPr id="12" name="直線單箭頭接點 11"/>
          <p:cNvCxnSpPr/>
          <p:nvPr/>
        </p:nvCxnSpPr>
        <p:spPr>
          <a:xfrm>
            <a:off x="4932046" y="3969069"/>
            <a:ext cx="900115" cy="0"/>
          </a:xfrm>
          <a:prstGeom prst="straightConnector1">
            <a:avLst/>
          </a:prstGeom>
          <a:ln w="127000" cap="rnd">
            <a:solidFill>
              <a:srgbClr val="003300">
                <a:alpha val="30196"/>
              </a:srgbClr>
            </a:solidFill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3131816" y="3789046"/>
            <a:ext cx="720092" cy="360046"/>
          </a:xfrm>
          <a:prstGeom prst="rect">
            <a:avLst/>
          </a:prstGeom>
          <a:ln w="25400" cap="sq" cmpd="sng"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4" name="矩形 13"/>
          <p:cNvSpPr/>
          <p:nvPr/>
        </p:nvSpPr>
        <p:spPr>
          <a:xfrm>
            <a:off x="7632391" y="2888931"/>
            <a:ext cx="720000" cy="360000"/>
          </a:xfrm>
          <a:prstGeom prst="rect">
            <a:avLst/>
          </a:prstGeom>
          <a:ln w="25400" cap="sq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r>
              <a:rPr lang="en-US" altLang="zh-TW" sz="1600" dirty="0" smtClean="0">
                <a:latin typeface="Lucida Console" panose="020B0609040504020204" pitchFamily="49" charset="0"/>
              </a:rPr>
              <a:t>3,4</a:t>
            </a:r>
            <a:endParaRPr lang="zh-TW" altLang="en-US" sz="1600" dirty="0">
              <a:latin typeface="Lucida Console" panose="020B0609040504020204" pitchFamily="49" charset="0"/>
            </a:endParaRPr>
          </a:p>
        </p:txBody>
      </p:sp>
      <p:cxnSp>
        <p:nvCxnSpPr>
          <p:cNvPr id="17" name="直線單箭頭接點 16"/>
          <p:cNvCxnSpPr/>
          <p:nvPr/>
        </p:nvCxnSpPr>
        <p:spPr>
          <a:xfrm>
            <a:off x="3491862" y="3969069"/>
            <a:ext cx="1260161" cy="0"/>
          </a:xfrm>
          <a:prstGeom prst="straightConnector1">
            <a:avLst/>
          </a:prstGeom>
          <a:ln w="127000" cap="rnd">
            <a:solidFill>
              <a:srgbClr val="003300">
                <a:alpha val="30196"/>
              </a:srgbClr>
            </a:solidFill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>
            <a:off x="6732276" y="1088701"/>
            <a:ext cx="1260161" cy="1980253"/>
          </a:xfrm>
          <a:prstGeom prst="straightConnector1">
            <a:avLst/>
          </a:prstGeom>
          <a:ln w="127000" cap="rnd">
            <a:solidFill>
              <a:srgbClr val="003300">
                <a:alpha val="30196"/>
              </a:srgbClr>
            </a:solidFill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8466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class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CompNum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public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</a:t>
            </a:r>
          </a:p>
          <a:p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CompNum( </a:t>
            </a:r>
            <a:r>
              <a:rPr lang="fr-FR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double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0.0, </a:t>
            </a:r>
            <a:r>
              <a:rPr lang="fr-FR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double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0.0 ); </a:t>
            </a:r>
            <a:r>
              <a:rPr lang="fr-FR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default constructor</a:t>
            </a:r>
            <a:endParaRPr lang="fr-FR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CompNum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add(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CompNum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op2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addition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CompNum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subtract(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CompNum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op2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subtraction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CompNum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multiply(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CompNum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op2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multiplication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bool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equal(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CompNum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rhs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print()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private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double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realPart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real part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double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imagPart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imaginary part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856086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4389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class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CompNum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friend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CompNum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operator+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CompNum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op1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CompNum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op2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pt-BR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friend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pt-BR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ostream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pt-BR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operator&lt;&lt;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pt-BR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ostream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pt-BR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os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pt-BR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pt-BR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CompNum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pt-BR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compNum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public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</a:t>
            </a:r>
          </a:p>
          <a:p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CompNum( </a:t>
            </a:r>
            <a:r>
              <a:rPr lang="fr-FR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double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0.0, </a:t>
            </a:r>
            <a:r>
              <a:rPr lang="fr-FR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double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0.0 ); </a:t>
            </a:r>
            <a:r>
              <a:rPr lang="fr-FR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default constructor</a:t>
            </a:r>
            <a:endParaRPr lang="fr-FR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CompNum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operator+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CompNum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op2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addition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private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double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realPart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real part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double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imagPart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imaginary part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};</a:t>
            </a:r>
          </a:p>
          <a:p>
            <a:endParaRPr lang="en-US" altLang="zh-TW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CompNum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operator+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CompNum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op1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CompNum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op2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da-DK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da-DK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da-DK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da-DK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CompNum</a:t>
            </a:r>
            <a:r>
              <a:rPr lang="da-DK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da-DK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op1</a:t>
            </a:r>
            <a:r>
              <a:rPr lang="da-DK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.realPart + </a:t>
            </a:r>
            <a:r>
              <a:rPr lang="da-DK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op2</a:t>
            </a:r>
            <a:r>
              <a:rPr lang="da-DK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.realPart</a:t>
            </a:r>
            <a:r>
              <a:rPr lang="da-DK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,</a:t>
            </a:r>
          </a:p>
          <a:p>
            <a:r>
              <a:rPr lang="da-DK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da-DK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            </a:t>
            </a:r>
            <a:r>
              <a:rPr lang="da-DK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op1</a:t>
            </a:r>
            <a:r>
              <a:rPr lang="da-DK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.imagPart + </a:t>
            </a:r>
            <a:r>
              <a:rPr lang="da-DK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op2</a:t>
            </a:r>
            <a:r>
              <a:rPr lang="da-DK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.imagPart 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pt-BR" altLang="zh-TW" dirty="0" smtClean="0">
                <a:solidFill>
                  <a:srgbClr val="2B91AF"/>
                </a:solidFill>
                <a:ea typeface="細明體" panose="02020509000000000000" pitchFamily="49" charset="-120"/>
              </a:rPr>
              <a:t>CompNum</a:t>
            </a:r>
            <a:r>
              <a:rPr lang="pt-BR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pt-BR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CompNum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pt-BR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operator+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pt-BR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pt-BR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CompNum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pt-BR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op2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pt-BR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endParaRPr lang="pt-BR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CompNum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realPart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op2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.realPart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imagPart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op2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.imagPart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06540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main()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r>
              <a:rPr lang="pt-BR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pt-BR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CompNum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c1( 1, 2 ), c2( 3, 4 );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fr-FR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c1 </a:t>
            </a:r>
            <a:r>
              <a:rPr lang="fr-FR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fr-FR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'\n'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fr-FR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c2 </a:t>
            </a:r>
            <a:r>
              <a:rPr lang="fr-FR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fr-FR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'\n'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+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'\n'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c1.</a:t>
            </a:r>
            <a:r>
              <a:rPr lang="en-US" altLang="zh-TW" dirty="0" err="1">
                <a:solidFill>
                  <a:srgbClr val="008080"/>
                </a:solidFill>
                <a:ea typeface="細明體" panose="02020509000000000000" pitchFamily="49" charset="-120"/>
              </a:rPr>
              <a:t>operator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+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'\n'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operator+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'\n'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96606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 lIns="144000"/>
          <a:lstStyle/>
          <a:p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CompNum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operator+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CompNum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op1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CompNum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op2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endParaRPr lang="en-US" altLang="zh-TW" sz="14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endParaRPr lang="en-US" altLang="zh-TW" sz="14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da-DK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da-DK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da-DK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da-DK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CompNum</a:t>
            </a:r>
            <a:r>
              <a:rPr lang="da-DK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da-DK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op1</a:t>
            </a:r>
            <a:r>
              <a:rPr lang="da-DK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.realPart + </a:t>
            </a:r>
            <a:r>
              <a:rPr lang="da-DK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op2</a:t>
            </a:r>
            <a:r>
              <a:rPr lang="da-DK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.realPart</a:t>
            </a:r>
            <a:r>
              <a:rPr lang="da-DK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,</a:t>
            </a:r>
          </a:p>
          <a:p>
            <a:r>
              <a:rPr lang="da-DK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da-DK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            </a:t>
            </a:r>
            <a:r>
              <a:rPr lang="da-DK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op1</a:t>
            </a:r>
            <a:r>
              <a:rPr lang="da-DK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.imagPart + </a:t>
            </a:r>
            <a:r>
              <a:rPr lang="da-DK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op2</a:t>
            </a:r>
            <a:r>
              <a:rPr lang="da-DK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.imagPart 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 lIns="144000" tIns="108000"/>
          <a:lstStyle/>
          <a:p>
            <a:pPr lvl="0">
              <a:buClr>
                <a:srgbClr val="2DA2BF"/>
              </a:buClr>
            </a:pP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main()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>
              <a:buClr>
                <a:srgbClr val="2DA2BF"/>
              </a:buClr>
            </a:pPr>
            <a:r>
              <a:rPr lang="es-E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                 </a:t>
            </a:r>
            <a:r>
              <a:rPr lang="da-DK" altLang="zh-TW" dirty="0" smtClean="0">
                <a:solidFill>
                  <a:srgbClr val="2B91AF"/>
                </a:solidFill>
                <a:ea typeface="細明體" panose="02020509000000000000" pitchFamily="49" charset="-120"/>
              </a:rPr>
              <a:t>CompNum</a:t>
            </a:r>
            <a:r>
              <a:rPr lang="es-E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c1( </a:t>
            </a:r>
            <a:r>
              <a:rPr lang="es-ES" altLang="zh-TW" dirty="0">
                <a:highlight>
                  <a:srgbClr val="FFFFFF"/>
                </a:highlight>
                <a:latin typeface="Lucida Console"/>
              </a:rPr>
              <a:t>1, 2 ), </a:t>
            </a:r>
            <a:r>
              <a:rPr lang="es-ES" altLang="zh-TW" dirty="0" smtClean="0">
                <a:highlight>
                  <a:srgbClr val="FFFFFF"/>
                </a:highlight>
                <a:latin typeface="Lucida Console"/>
              </a:rPr>
              <a:t>c2( </a:t>
            </a:r>
            <a:r>
              <a:rPr lang="es-ES" altLang="zh-TW" dirty="0">
                <a:highlight>
                  <a:srgbClr val="FFFFFF"/>
                </a:highlight>
                <a:latin typeface="Lucida Console"/>
              </a:rPr>
              <a:t>3, 4</a:t>
            </a:r>
            <a:r>
              <a:rPr lang="es-E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);</a:t>
            </a:r>
          </a:p>
          <a:p>
            <a:pPr lvl="0">
              <a:buClr>
                <a:srgbClr val="2DA2BF"/>
              </a:buClr>
            </a:pP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>
              <a:buClr>
                <a:srgbClr val="2DA2BF"/>
              </a:buClr>
            </a:pP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operator</a:t>
            </a:r>
            <a:r>
              <a:rPr lang="en-US" altLang="zh-TW" dirty="0" smtClean="0">
                <a:solidFill>
                  <a:srgbClr val="008080"/>
                </a:solidFill>
                <a:ea typeface="細明體" panose="02020509000000000000" pitchFamily="49" charset="-120"/>
              </a:rPr>
              <a:t>+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c1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,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c2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);</a:t>
            </a:r>
          </a:p>
          <a:p>
            <a:pPr lvl="0">
              <a:buClr>
                <a:srgbClr val="2DA2BF"/>
              </a:buClr>
            </a:pP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+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c2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6012184" y="2888931"/>
            <a:ext cx="720000" cy="360000"/>
          </a:xfrm>
          <a:prstGeom prst="rect">
            <a:avLst/>
          </a:prstGeom>
          <a:ln w="25400" cap="sq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r>
              <a:rPr lang="en-US" altLang="zh-TW" sz="1600" dirty="0" smtClean="0">
                <a:latin typeface="Lucida Console" panose="020B0609040504020204" pitchFamily="49" charset="0"/>
              </a:rPr>
              <a:t>1,2</a:t>
            </a:r>
            <a:endParaRPr lang="zh-TW" altLang="en-US" sz="1600" dirty="0">
              <a:latin typeface="Lucida Console" panose="020B0609040504020204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452366" y="2888930"/>
            <a:ext cx="720000" cy="360000"/>
          </a:xfrm>
          <a:prstGeom prst="rect">
            <a:avLst/>
          </a:prstGeom>
          <a:ln w="25400" cap="sq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r>
              <a:rPr lang="en-US" altLang="zh-TW" sz="1600" dirty="0" smtClean="0">
                <a:latin typeface="Lucida Console" panose="020B0609040504020204" pitchFamily="49" charset="0"/>
              </a:rPr>
              <a:t>3,4</a:t>
            </a:r>
            <a:endParaRPr lang="zh-TW" altLang="en-US" sz="1600" dirty="0">
              <a:latin typeface="Lucida Console" panose="020B0609040504020204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491862" y="3429000"/>
            <a:ext cx="720092" cy="360046"/>
          </a:xfrm>
          <a:prstGeom prst="rect">
            <a:avLst/>
          </a:prstGeom>
          <a:ln w="25400" cap="sq" cmpd="sng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61275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 lIns="144000"/>
          <a:lstStyle/>
          <a:p>
            <a:pPr lvl="0">
              <a:buClr>
                <a:srgbClr val="2DA2BF"/>
              </a:buClr>
            </a:pP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CompNum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operator+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CompNum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op1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CompNum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op2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buClr>
                <a:srgbClr val="2DA2BF"/>
              </a:buClr>
            </a:pPr>
            <a:endParaRPr lang="en-US" altLang="zh-TW" sz="14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endParaRPr lang="en-US" altLang="zh-TW" sz="14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r>
              <a:rPr lang="da-DK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da-DK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da-DK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da-DK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CompNum</a:t>
            </a:r>
            <a:r>
              <a:rPr lang="da-DK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da-DK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op1</a:t>
            </a:r>
            <a:r>
              <a:rPr lang="da-DK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.realPart + </a:t>
            </a:r>
            <a:r>
              <a:rPr lang="da-DK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op2</a:t>
            </a:r>
            <a:r>
              <a:rPr lang="da-DK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.realPart,</a:t>
            </a:r>
          </a:p>
          <a:p>
            <a:pPr lvl="0">
              <a:buClr>
                <a:srgbClr val="2DA2BF"/>
              </a:buClr>
            </a:pPr>
            <a:r>
              <a:rPr lang="da-DK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          </a:t>
            </a:r>
            <a:r>
              <a:rPr lang="da-DK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op1</a:t>
            </a:r>
            <a:r>
              <a:rPr lang="da-DK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.imagPart + </a:t>
            </a:r>
            <a:r>
              <a:rPr lang="da-DK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op2</a:t>
            </a:r>
            <a:r>
              <a:rPr lang="da-DK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.imagPart );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 lIns="144000" tIns="108000"/>
          <a:lstStyle/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main()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>
              <a:buClr>
                <a:srgbClr val="2DA2BF"/>
              </a:buClr>
            </a:pPr>
            <a:r>
              <a:rPr lang="es-E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                 </a:t>
            </a:r>
            <a:r>
              <a:rPr lang="da-DK" altLang="zh-TW" dirty="0" smtClean="0">
                <a:solidFill>
                  <a:srgbClr val="2B91AF"/>
                </a:solidFill>
                <a:ea typeface="細明體" panose="02020509000000000000" pitchFamily="49" charset="-120"/>
              </a:rPr>
              <a:t>CompNum</a:t>
            </a:r>
            <a:r>
              <a:rPr lang="es-E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s-E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c1( </a:t>
            </a:r>
            <a:r>
              <a:rPr lang="es-ES" altLang="zh-TW" dirty="0">
                <a:solidFill>
                  <a:prstClr val="black"/>
                </a:solidFill>
                <a:highlight>
                  <a:srgbClr val="FFFFFF"/>
                </a:highlight>
                <a:latin typeface="Lucida Console"/>
              </a:rPr>
              <a:t>1, 2 ), c2( 3, 4</a:t>
            </a:r>
            <a:r>
              <a:rPr lang="es-E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);</a:t>
            </a:r>
          </a:p>
          <a:p>
            <a:pPr lvl="0">
              <a:buClr>
                <a:srgbClr val="2DA2BF"/>
              </a:buClr>
            </a:pP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operator+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c1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c2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+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c2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6012182" y="2888930"/>
            <a:ext cx="720000" cy="360000"/>
          </a:xfrm>
          <a:prstGeom prst="rect">
            <a:avLst/>
          </a:prstGeom>
          <a:ln w="25400" cap="sq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r>
              <a:rPr lang="en-US" altLang="zh-TW" sz="1600" dirty="0" smtClean="0">
                <a:latin typeface="Lucida Console" panose="020B0609040504020204" pitchFamily="49" charset="0"/>
              </a:rPr>
              <a:t>1,2</a:t>
            </a:r>
            <a:endParaRPr lang="zh-TW" altLang="en-US" sz="1600" dirty="0">
              <a:latin typeface="Lucida Console" panose="020B0609040504020204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452366" y="2888930"/>
            <a:ext cx="720000" cy="360000"/>
          </a:xfrm>
          <a:prstGeom prst="rect">
            <a:avLst/>
          </a:prstGeom>
          <a:ln w="25400" cap="sq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r>
              <a:rPr lang="en-US" altLang="zh-TW" sz="1600" dirty="0" smtClean="0">
                <a:latin typeface="Lucida Console" panose="020B0609040504020204" pitchFamily="49" charset="0"/>
              </a:rPr>
              <a:t>3,4</a:t>
            </a:r>
            <a:endParaRPr lang="zh-TW" altLang="en-US" sz="1600" dirty="0">
              <a:latin typeface="Lucida Console" panose="020B0609040504020204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491860" y="3428999"/>
            <a:ext cx="720092" cy="360046"/>
          </a:xfrm>
          <a:prstGeom prst="rect">
            <a:avLst/>
          </a:prstGeom>
          <a:ln w="25400" cap="sq" cmpd="sng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8" name="矩形 7"/>
          <p:cNvSpPr/>
          <p:nvPr/>
        </p:nvSpPr>
        <p:spPr>
          <a:xfrm>
            <a:off x="6912299" y="908678"/>
            <a:ext cx="720092" cy="360046"/>
          </a:xfrm>
          <a:prstGeom prst="rect">
            <a:avLst/>
          </a:prstGeom>
          <a:ln w="25400" cap="sq" cmpd="sng"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9" name="矩形 8"/>
          <p:cNvSpPr/>
          <p:nvPr/>
        </p:nvSpPr>
        <p:spPr>
          <a:xfrm>
            <a:off x="4391977" y="908678"/>
            <a:ext cx="720092" cy="360046"/>
          </a:xfrm>
          <a:prstGeom prst="rect">
            <a:avLst/>
          </a:prstGeom>
          <a:ln w="25400" cap="sq" cmpd="sng"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endParaRPr lang="zh-TW" altLang="en-US" sz="1600" dirty="0"/>
          </a:p>
        </p:txBody>
      </p:sp>
      <p:cxnSp>
        <p:nvCxnSpPr>
          <p:cNvPr id="10" name="直線單箭頭接點 9"/>
          <p:cNvCxnSpPr/>
          <p:nvPr/>
        </p:nvCxnSpPr>
        <p:spPr>
          <a:xfrm>
            <a:off x="4752023" y="1088701"/>
            <a:ext cx="1620207" cy="1980253"/>
          </a:xfrm>
          <a:prstGeom prst="straightConnector1">
            <a:avLst/>
          </a:prstGeom>
          <a:ln w="127000" cap="rnd">
            <a:solidFill>
              <a:srgbClr val="003300">
                <a:alpha val="30196"/>
              </a:srgbClr>
            </a:solidFill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>
            <a:off x="7272345" y="1088701"/>
            <a:ext cx="540069" cy="1980253"/>
          </a:xfrm>
          <a:prstGeom prst="straightConnector1">
            <a:avLst/>
          </a:prstGeom>
          <a:ln w="127000" cap="rnd">
            <a:solidFill>
              <a:srgbClr val="003300">
                <a:alpha val="30196"/>
              </a:srgbClr>
            </a:solidFill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1691632" y="1808793"/>
            <a:ext cx="720092" cy="360046"/>
          </a:xfrm>
          <a:prstGeom prst="rect">
            <a:avLst/>
          </a:prstGeom>
          <a:ln w="25400" cap="sq" cmpd="sng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473647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 lIns="144000"/>
          <a:lstStyle/>
          <a:p>
            <a:pPr lvl="0">
              <a:buClr>
                <a:srgbClr val="2DA2BF"/>
              </a:buClr>
            </a:pP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CompNum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operator+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CompNum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op1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CompNum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op2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buClr>
                <a:srgbClr val="2DA2BF"/>
              </a:buClr>
            </a:pPr>
            <a:endParaRPr lang="en-US" altLang="zh-TW" sz="14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endParaRPr lang="en-US" altLang="zh-TW" sz="14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r>
              <a:rPr lang="da-DK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da-DK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da-DK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da-DK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CompNum</a:t>
            </a:r>
            <a:r>
              <a:rPr lang="da-DK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da-DK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op1</a:t>
            </a:r>
            <a:r>
              <a:rPr lang="da-DK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.realPart + </a:t>
            </a:r>
            <a:r>
              <a:rPr lang="da-DK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op2</a:t>
            </a:r>
            <a:r>
              <a:rPr lang="da-DK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.realPart,</a:t>
            </a:r>
          </a:p>
          <a:p>
            <a:pPr lvl="0">
              <a:buClr>
                <a:srgbClr val="2DA2BF"/>
              </a:buClr>
            </a:pPr>
            <a:r>
              <a:rPr lang="da-DK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          </a:t>
            </a:r>
            <a:r>
              <a:rPr lang="da-DK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op1</a:t>
            </a:r>
            <a:r>
              <a:rPr lang="da-DK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.imagPart + </a:t>
            </a:r>
            <a:r>
              <a:rPr lang="da-DK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op2</a:t>
            </a:r>
            <a:r>
              <a:rPr lang="da-DK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.imagPart );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 lIns="144000" tIns="108000"/>
          <a:lstStyle/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main()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>
              <a:buClr>
                <a:srgbClr val="2DA2BF"/>
              </a:buClr>
            </a:pPr>
            <a:r>
              <a:rPr lang="es-E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                 </a:t>
            </a:r>
            <a:r>
              <a:rPr lang="da-DK" altLang="zh-TW" dirty="0" smtClean="0">
                <a:solidFill>
                  <a:srgbClr val="2B91AF"/>
                </a:solidFill>
                <a:ea typeface="細明體" panose="02020509000000000000" pitchFamily="49" charset="-120"/>
              </a:rPr>
              <a:t>CompNum</a:t>
            </a:r>
            <a:r>
              <a:rPr lang="es-E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s-E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c1( </a:t>
            </a:r>
            <a:r>
              <a:rPr lang="es-ES" altLang="zh-TW" dirty="0">
                <a:solidFill>
                  <a:prstClr val="black"/>
                </a:solidFill>
                <a:highlight>
                  <a:srgbClr val="FFFFFF"/>
                </a:highlight>
                <a:latin typeface="Lucida Console"/>
              </a:rPr>
              <a:t>1, 2 ), c2( 3, 4</a:t>
            </a:r>
            <a:r>
              <a:rPr lang="es-E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);</a:t>
            </a:r>
          </a:p>
          <a:p>
            <a:pPr lvl="0">
              <a:buClr>
                <a:srgbClr val="2DA2BF"/>
              </a:buClr>
            </a:pP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operator+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c1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c2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+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c2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6012182" y="2888930"/>
            <a:ext cx="720000" cy="360000"/>
          </a:xfrm>
          <a:prstGeom prst="rect">
            <a:avLst/>
          </a:prstGeom>
          <a:ln w="25400" cap="sq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r>
              <a:rPr lang="en-US" altLang="zh-TW" sz="1600" dirty="0" smtClean="0">
                <a:latin typeface="Lucida Console" panose="020B0609040504020204" pitchFamily="49" charset="0"/>
              </a:rPr>
              <a:t>1,2</a:t>
            </a:r>
            <a:endParaRPr lang="zh-TW" altLang="en-US" sz="1600" dirty="0">
              <a:latin typeface="Lucida Console" panose="020B0609040504020204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452366" y="2888930"/>
            <a:ext cx="720000" cy="360000"/>
          </a:xfrm>
          <a:prstGeom prst="rect">
            <a:avLst/>
          </a:prstGeom>
          <a:ln w="25400" cap="sq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r>
              <a:rPr lang="en-US" altLang="zh-TW" sz="1600" dirty="0" smtClean="0">
                <a:latin typeface="Lucida Console" panose="020B0609040504020204" pitchFamily="49" charset="0"/>
              </a:rPr>
              <a:t>3,4</a:t>
            </a:r>
            <a:endParaRPr lang="zh-TW" altLang="en-US" sz="1600" dirty="0">
              <a:latin typeface="Lucida Console" panose="020B0609040504020204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491860" y="3428999"/>
            <a:ext cx="720092" cy="360046"/>
          </a:xfrm>
          <a:prstGeom prst="rect">
            <a:avLst/>
          </a:prstGeom>
          <a:ln w="25400" cap="sq" cmpd="sng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8" name="矩形 7"/>
          <p:cNvSpPr/>
          <p:nvPr/>
        </p:nvSpPr>
        <p:spPr>
          <a:xfrm>
            <a:off x="6912299" y="908678"/>
            <a:ext cx="720092" cy="360046"/>
          </a:xfrm>
          <a:prstGeom prst="rect">
            <a:avLst/>
          </a:prstGeom>
          <a:ln w="25400" cap="sq" cmpd="sng"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9" name="矩形 8"/>
          <p:cNvSpPr/>
          <p:nvPr/>
        </p:nvSpPr>
        <p:spPr>
          <a:xfrm>
            <a:off x="4391977" y="908678"/>
            <a:ext cx="720092" cy="360046"/>
          </a:xfrm>
          <a:prstGeom prst="rect">
            <a:avLst/>
          </a:prstGeom>
          <a:ln w="25400" cap="sq" cmpd="sng"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endParaRPr lang="zh-TW" altLang="en-US" sz="1600" dirty="0"/>
          </a:p>
        </p:txBody>
      </p:sp>
      <p:cxnSp>
        <p:nvCxnSpPr>
          <p:cNvPr id="10" name="直線單箭頭接點 9"/>
          <p:cNvCxnSpPr/>
          <p:nvPr/>
        </p:nvCxnSpPr>
        <p:spPr>
          <a:xfrm>
            <a:off x="4752023" y="1088701"/>
            <a:ext cx="1620207" cy="1980253"/>
          </a:xfrm>
          <a:prstGeom prst="straightConnector1">
            <a:avLst/>
          </a:prstGeom>
          <a:ln w="127000" cap="rnd">
            <a:solidFill>
              <a:srgbClr val="003300">
                <a:alpha val="30196"/>
              </a:srgbClr>
            </a:solidFill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>
            <a:off x="7272345" y="1088701"/>
            <a:ext cx="540069" cy="1980253"/>
          </a:xfrm>
          <a:prstGeom prst="straightConnector1">
            <a:avLst/>
          </a:prstGeom>
          <a:ln w="127000" cap="rnd">
            <a:solidFill>
              <a:srgbClr val="003300">
                <a:alpha val="30196"/>
              </a:srgbClr>
            </a:solidFill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1691632" y="1808793"/>
            <a:ext cx="720092" cy="360046"/>
          </a:xfrm>
          <a:prstGeom prst="rect">
            <a:avLst/>
          </a:prstGeom>
          <a:ln w="25400" cap="sq" cmpd="sng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r>
              <a:rPr lang="en-US" altLang="zh-TW" sz="1600" dirty="0" smtClean="0">
                <a:latin typeface="Lucida Console" panose="020B0609040504020204" pitchFamily="49" charset="0"/>
              </a:rPr>
              <a:t>4,6</a:t>
            </a:r>
            <a:endParaRPr lang="zh-TW" altLang="en-US" sz="1600" dirty="0">
              <a:latin typeface="Lucida Console" panose="020B0609040504020204" pitchFamily="49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691632" y="1808793"/>
            <a:ext cx="720092" cy="360046"/>
          </a:xfrm>
          <a:prstGeom prst="rect">
            <a:avLst/>
          </a:prstGeom>
          <a:noFill/>
          <a:ln w="25400" cap="sq" cmpd="sng">
            <a:noFill/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r>
              <a:rPr lang="en-US" altLang="zh-TW" sz="1600" dirty="0" smtClean="0">
                <a:latin typeface="Lucida Console" panose="020B0609040504020204" pitchFamily="49" charset="0"/>
              </a:rPr>
              <a:t>4,6</a:t>
            </a:r>
            <a:endParaRPr lang="zh-TW" altLang="en-US" sz="16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5208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4.81481E-6 L 0.19687 0.2363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44" y="118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6414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 lIns="144000"/>
          <a:lstStyle/>
          <a:p>
            <a:r>
              <a:rPr lang="pt-BR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CompNum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pt-BR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CompNum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pt-BR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operator+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pt-BR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pt-BR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CompNum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pt-BR" altLang="zh-TW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op2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CompNum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*</a:t>
            </a:r>
            <a:r>
              <a:rPr lang="pt-BR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pt-BR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this</a:t>
            </a:r>
            <a:r>
              <a:rPr lang="pt-BR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  <a:endParaRPr lang="pt-BR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endParaRPr lang="en-US" altLang="zh-TW" sz="14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endParaRPr lang="en-US" altLang="zh-TW" sz="14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 smtClean="0">
                <a:solidFill>
                  <a:srgbClr val="2B91AF"/>
                </a:solidFill>
                <a:ea typeface="細明體" panose="02020509000000000000" pitchFamily="49" charset="-120"/>
              </a:rPr>
              <a:t>CompNum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this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-&gt;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realPart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+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op2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.realPart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,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          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this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-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&gt;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imagPart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+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op2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.imagPart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 lIns="90000" tIns="108000"/>
          <a:lstStyle/>
          <a:p>
            <a:pPr lvl="0">
              <a:buClr>
                <a:srgbClr val="2DA2BF"/>
              </a:buClr>
            </a:pP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main()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>
              <a:buClr>
                <a:srgbClr val="2DA2BF"/>
              </a:buClr>
            </a:pPr>
            <a:r>
              <a:rPr lang="es-E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               </a:t>
            </a:r>
            <a:r>
              <a:rPr lang="da-DK" altLang="zh-TW" dirty="0" smtClean="0">
                <a:solidFill>
                  <a:srgbClr val="2B91AF"/>
                </a:solidFill>
                <a:ea typeface="細明體" panose="02020509000000000000" pitchFamily="49" charset="-120"/>
              </a:rPr>
              <a:t>CompNum</a:t>
            </a:r>
            <a:r>
              <a:rPr lang="es-E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c1( </a:t>
            </a:r>
            <a:r>
              <a:rPr lang="es-ES" altLang="zh-TW" dirty="0">
                <a:highlight>
                  <a:srgbClr val="FFFFFF"/>
                </a:highlight>
                <a:latin typeface="Lucida Console"/>
              </a:rPr>
              <a:t>1, 2 ), </a:t>
            </a:r>
            <a:r>
              <a:rPr lang="es-ES" altLang="zh-TW" dirty="0" smtClean="0">
                <a:highlight>
                  <a:srgbClr val="FFFFFF"/>
                </a:highlight>
                <a:latin typeface="Lucida Console"/>
              </a:rPr>
              <a:t>c2( </a:t>
            </a:r>
            <a:r>
              <a:rPr lang="es-ES" altLang="zh-TW" dirty="0">
                <a:highlight>
                  <a:srgbClr val="FFFFFF"/>
                </a:highlight>
                <a:latin typeface="Lucida Console"/>
              </a:rPr>
              <a:t>3, 4</a:t>
            </a:r>
            <a:r>
              <a:rPr lang="es-E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);</a:t>
            </a:r>
          </a:p>
          <a:p>
            <a:pPr lvl="0">
              <a:buClr>
                <a:srgbClr val="2DA2BF"/>
              </a:buClr>
            </a:pP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>
              <a:buClr>
                <a:srgbClr val="2DA2BF"/>
              </a:buClr>
            </a:pP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c1.</a:t>
            </a:r>
            <a:r>
              <a:rPr lang="en-US" altLang="zh-TW" dirty="0" err="1" smtClean="0">
                <a:solidFill>
                  <a:srgbClr val="008080"/>
                </a:solidFill>
                <a:ea typeface="細明體" panose="02020509000000000000" pitchFamily="49" charset="-120"/>
              </a:rPr>
              <a:t>operator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+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c2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, &amp;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c1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);</a:t>
            </a:r>
          </a:p>
          <a:p>
            <a:pPr lvl="0">
              <a:buClr>
                <a:srgbClr val="2DA2BF"/>
              </a:buClr>
            </a:pP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+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c2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5832161" y="2888931"/>
            <a:ext cx="720000" cy="360000"/>
          </a:xfrm>
          <a:prstGeom prst="rect">
            <a:avLst/>
          </a:prstGeom>
          <a:ln w="25400" cap="sq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r>
              <a:rPr lang="en-US" altLang="zh-TW" sz="1600" dirty="0" smtClean="0">
                <a:latin typeface="Lucida Console" panose="020B0609040504020204" pitchFamily="49" charset="0"/>
              </a:rPr>
              <a:t>1,2</a:t>
            </a:r>
            <a:endParaRPr lang="zh-TW" altLang="en-US" sz="1600" dirty="0">
              <a:latin typeface="Lucida Console" panose="020B0609040504020204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092322" y="2888931"/>
            <a:ext cx="720000" cy="360000"/>
          </a:xfrm>
          <a:prstGeom prst="rect">
            <a:avLst/>
          </a:prstGeom>
          <a:ln w="25400" cap="sq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r>
              <a:rPr lang="en-US" altLang="zh-TW" sz="1600" dirty="0" smtClean="0">
                <a:latin typeface="Lucida Console" panose="020B0609040504020204" pitchFamily="49" charset="0"/>
              </a:rPr>
              <a:t>3,4</a:t>
            </a:r>
            <a:endParaRPr lang="zh-TW" altLang="en-US" sz="1600" dirty="0">
              <a:latin typeface="Lucida Console" panose="020B0609040504020204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671883" y="3428999"/>
            <a:ext cx="720092" cy="360046"/>
          </a:xfrm>
          <a:prstGeom prst="rect">
            <a:avLst/>
          </a:prstGeom>
          <a:ln w="25400" cap="sq" cmpd="sng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098499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 lIns="144000"/>
          <a:lstStyle/>
          <a:p>
            <a:pPr lvl="0">
              <a:buClr>
                <a:srgbClr val="2DA2BF"/>
              </a:buClr>
            </a:pPr>
            <a:r>
              <a:rPr lang="pt-BR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CompNum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pt-BR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CompNum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pt-BR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operator+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pt-BR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pt-BR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CompNum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pt-BR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op2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CompNum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pt-BR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this</a:t>
            </a:r>
            <a:r>
              <a:rPr lang="pt-BR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  <a:endParaRPr lang="pt-BR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buClr>
                <a:srgbClr val="2DA2BF"/>
              </a:buClr>
            </a:pPr>
            <a:endParaRPr lang="en-US" altLang="zh-TW" sz="14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endParaRPr lang="en-US" altLang="zh-TW" sz="14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CompNum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this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-&gt;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realPart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op2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.realPart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       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this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-&gt;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imagPart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op2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.imagPart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 lIns="90000" tIns="108000"/>
          <a:lstStyle/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main()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>
              <a:buClr>
                <a:srgbClr val="2DA2BF"/>
              </a:buClr>
            </a:pPr>
            <a:r>
              <a:rPr lang="es-E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               </a:t>
            </a:r>
            <a:r>
              <a:rPr lang="da-DK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CompNum</a:t>
            </a:r>
            <a:r>
              <a:rPr lang="es-E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c1( </a:t>
            </a:r>
            <a:r>
              <a:rPr lang="es-ES" altLang="zh-TW" dirty="0">
                <a:solidFill>
                  <a:prstClr val="black"/>
                </a:solidFill>
                <a:highlight>
                  <a:srgbClr val="FFFFFF"/>
                </a:highlight>
                <a:latin typeface="Lucida Console"/>
              </a:rPr>
              <a:t>1, 2 ), c2( 3, 4</a:t>
            </a:r>
            <a:r>
              <a:rPr lang="es-E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);</a:t>
            </a:r>
          </a:p>
          <a:p>
            <a:pPr lvl="0">
              <a:buClr>
                <a:srgbClr val="2DA2BF"/>
              </a:buClr>
            </a:pP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c1.</a:t>
            </a:r>
            <a:r>
              <a:rPr lang="en-US" altLang="zh-TW" dirty="0" err="1">
                <a:solidFill>
                  <a:srgbClr val="008080"/>
                </a:solidFill>
                <a:ea typeface="細明體" panose="02020509000000000000" pitchFamily="49" charset="-120"/>
              </a:rPr>
              <a:t>operator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+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c2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, &amp;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c1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);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+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c2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5832161" y="2888931"/>
            <a:ext cx="720000" cy="360000"/>
          </a:xfrm>
          <a:prstGeom prst="rect">
            <a:avLst/>
          </a:prstGeom>
          <a:ln w="25400" cap="sq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r>
              <a:rPr lang="en-US" altLang="zh-TW" sz="1600" dirty="0" smtClean="0">
                <a:latin typeface="Lucida Console" panose="020B0609040504020204" pitchFamily="49" charset="0"/>
              </a:rPr>
              <a:t>1,2</a:t>
            </a:r>
            <a:endParaRPr lang="zh-TW" altLang="en-US" sz="1600" dirty="0">
              <a:latin typeface="Lucida Console" panose="020B0609040504020204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092322" y="2888931"/>
            <a:ext cx="720000" cy="360000"/>
          </a:xfrm>
          <a:prstGeom prst="rect">
            <a:avLst/>
          </a:prstGeom>
          <a:ln w="25400" cap="sq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r>
              <a:rPr lang="en-US" altLang="zh-TW" sz="1600" dirty="0" smtClean="0">
                <a:latin typeface="Lucida Console" panose="020B0609040504020204" pitchFamily="49" charset="0"/>
              </a:rPr>
              <a:t>3,4</a:t>
            </a:r>
            <a:endParaRPr lang="zh-TW" altLang="en-US" sz="1600" dirty="0">
              <a:latin typeface="Lucida Console" panose="020B0609040504020204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671883" y="3428999"/>
            <a:ext cx="720092" cy="360046"/>
          </a:xfrm>
          <a:prstGeom prst="rect">
            <a:avLst/>
          </a:prstGeom>
          <a:ln w="25400" cap="sq" cmpd="sng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8" name="矩形 7"/>
          <p:cNvSpPr/>
          <p:nvPr/>
        </p:nvSpPr>
        <p:spPr>
          <a:xfrm>
            <a:off x="8172460" y="908678"/>
            <a:ext cx="360046" cy="360046"/>
          </a:xfrm>
          <a:prstGeom prst="rect">
            <a:avLst/>
          </a:prstGeom>
          <a:ln w="25400" cap="sq" cmpd="sng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9" name="矩形 8"/>
          <p:cNvSpPr/>
          <p:nvPr/>
        </p:nvSpPr>
        <p:spPr>
          <a:xfrm>
            <a:off x="5472115" y="908678"/>
            <a:ext cx="720092" cy="360046"/>
          </a:xfrm>
          <a:prstGeom prst="rect">
            <a:avLst/>
          </a:prstGeom>
          <a:ln w="25400" cap="sq" cmpd="sng"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endParaRPr lang="zh-TW" altLang="en-US" sz="1600" dirty="0"/>
          </a:p>
        </p:txBody>
      </p:sp>
      <p:cxnSp>
        <p:nvCxnSpPr>
          <p:cNvPr id="10" name="直線單箭頭接點 9"/>
          <p:cNvCxnSpPr/>
          <p:nvPr/>
        </p:nvCxnSpPr>
        <p:spPr>
          <a:xfrm>
            <a:off x="5832161" y="1088701"/>
            <a:ext cx="1620207" cy="1980253"/>
          </a:xfrm>
          <a:prstGeom prst="straightConnector1">
            <a:avLst/>
          </a:prstGeom>
          <a:ln w="127000" cap="rnd">
            <a:solidFill>
              <a:srgbClr val="003300">
                <a:alpha val="30196"/>
              </a:srgbClr>
            </a:solidFill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1691632" y="1808793"/>
            <a:ext cx="720092" cy="360046"/>
          </a:xfrm>
          <a:prstGeom prst="rect">
            <a:avLst/>
          </a:prstGeom>
          <a:ln w="25400" cap="sq" cmpd="sng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endParaRPr lang="zh-TW" altLang="en-US" sz="1600" dirty="0"/>
          </a:p>
        </p:txBody>
      </p:sp>
      <p:cxnSp>
        <p:nvCxnSpPr>
          <p:cNvPr id="16" name="直線單箭頭接點 15"/>
          <p:cNvCxnSpPr>
            <a:endCxn id="5" idx="0"/>
          </p:cNvCxnSpPr>
          <p:nvPr/>
        </p:nvCxnSpPr>
        <p:spPr>
          <a:xfrm flipH="1">
            <a:off x="6192161" y="1088701"/>
            <a:ext cx="2160322" cy="1800230"/>
          </a:xfrm>
          <a:prstGeom prst="straightConnector1">
            <a:avLst/>
          </a:prstGeom>
          <a:ln w="19050">
            <a:solidFill>
              <a:srgbClr val="FF0000"/>
            </a:solidFill>
            <a:headEnd type="oval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8400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 lIns="144000"/>
          <a:lstStyle/>
          <a:p>
            <a:pPr lvl="0">
              <a:buClr>
                <a:srgbClr val="2DA2BF"/>
              </a:buClr>
            </a:pPr>
            <a:r>
              <a:rPr lang="pt-BR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CompNum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pt-BR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CompNum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pt-BR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operator+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pt-BR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pt-BR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CompNum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pt-BR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op2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CompNum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pt-BR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this</a:t>
            </a:r>
            <a:r>
              <a:rPr lang="pt-BR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  <a:endParaRPr lang="pt-BR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buClr>
                <a:srgbClr val="2DA2BF"/>
              </a:buClr>
            </a:pPr>
            <a:endParaRPr lang="en-US" altLang="zh-TW" sz="14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endParaRPr lang="en-US" altLang="zh-TW" sz="14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CompNum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this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-&gt;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realPart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op2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.realPart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       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this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-&gt;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imagPart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op2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.imagPart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 lIns="90000" tIns="108000"/>
          <a:lstStyle/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main()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>
              <a:buClr>
                <a:srgbClr val="2DA2BF"/>
              </a:buClr>
            </a:pPr>
            <a:r>
              <a:rPr lang="es-E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               </a:t>
            </a:r>
            <a:r>
              <a:rPr lang="da-DK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CompNum</a:t>
            </a:r>
            <a:r>
              <a:rPr lang="es-E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c1( </a:t>
            </a:r>
            <a:r>
              <a:rPr lang="es-ES" altLang="zh-TW" dirty="0">
                <a:solidFill>
                  <a:prstClr val="black"/>
                </a:solidFill>
                <a:highlight>
                  <a:srgbClr val="FFFFFF"/>
                </a:highlight>
                <a:latin typeface="Lucida Console"/>
              </a:rPr>
              <a:t>1, 2 ), c2( 3, 4</a:t>
            </a:r>
            <a:r>
              <a:rPr lang="es-E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);</a:t>
            </a:r>
          </a:p>
          <a:p>
            <a:pPr lvl="0">
              <a:buClr>
                <a:srgbClr val="2DA2BF"/>
              </a:buClr>
            </a:pP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c1.</a:t>
            </a:r>
            <a:r>
              <a:rPr lang="en-US" altLang="zh-TW" dirty="0" err="1">
                <a:solidFill>
                  <a:srgbClr val="008080"/>
                </a:solidFill>
                <a:ea typeface="細明體" panose="02020509000000000000" pitchFamily="49" charset="-120"/>
              </a:rPr>
              <a:t>operator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+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c2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, &amp;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c1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);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+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c2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5832161" y="2888931"/>
            <a:ext cx="720000" cy="360000"/>
          </a:xfrm>
          <a:prstGeom prst="rect">
            <a:avLst/>
          </a:prstGeom>
          <a:ln w="25400" cap="sq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r>
              <a:rPr lang="en-US" altLang="zh-TW" sz="1600" dirty="0" smtClean="0">
                <a:latin typeface="Lucida Console" panose="020B0609040504020204" pitchFamily="49" charset="0"/>
              </a:rPr>
              <a:t>1,2</a:t>
            </a:r>
            <a:endParaRPr lang="zh-TW" altLang="en-US" sz="1600" dirty="0">
              <a:latin typeface="Lucida Console" panose="020B0609040504020204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092322" y="2888931"/>
            <a:ext cx="720000" cy="360000"/>
          </a:xfrm>
          <a:prstGeom prst="rect">
            <a:avLst/>
          </a:prstGeom>
          <a:ln w="25400" cap="sq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r>
              <a:rPr lang="en-US" altLang="zh-TW" sz="1600" dirty="0" smtClean="0">
                <a:latin typeface="Lucida Console" panose="020B0609040504020204" pitchFamily="49" charset="0"/>
              </a:rPr>
              <a:t>3,4</a:t>
            </a:r>
            <a:endParaRPr lang="zh-TW" altLang="en-US" sz="1600" dirty="0">
              <a:latin typeface="Lucida Console" panose="020B0609040504020204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671883" y="3428999"/>
            <a:ext cx="720092" cy="360046"/>
          </a:xfrm>
          <a:prstGeom prst="rect">
            <a:avLst/>
          </a:prstGeom>
          <a:ln w="25400" cap="sq" cmpd="sng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8" name="矩形 7"/>
          <p:cNvSpPr/>
          <p:nvPr/>
        </p:nvSpPr>
        <p:spPr>
          <a:xfrm>
            <a:off x="8172460" y="908678"/>
            <a:ext cx="360046" cy="360046"/>
          </a:xfrm>
          <a:prstGeom prst="rect">
            <a:avLst/>
          </a:prstGeom>
          <a:ln w="25400" cap="sq" cmpd="sng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9" name="矩形 8"/>
          <p:cNvSpPr/>
          <p:nvPr/>
        </p:nvSpPr>
        <p:spPr>
          <a:xfrm>
            <a:off x="5472115" y="908678"/>
            <a:ext cx="720092" cy="360046"/>
          </a:xfrm>
          <a:prstGeom prst="rect">
            <a:avLst/>
          </a:prstGeom>
          <a:ln w="25400" cap="sq" cmpd="sng"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endParaRPr lang="zh-TW" altLang="en-US" sz="1600" dirty="0"/>
          </a:p>
        </p:txBody>
      </p:sp>
      <p:cxnSp>
        <p:nvCxnSpPr>
          <p:cNvPr id="10" name="直線單箭頭接點 9"/>
          <p:cNvCxnSpPr/>
          <p:nvPr/>
        </p:nvCxnSpPr>
        <p:spPr>
          <a:xfrm>
            <a:off x="5832161" y="1088701"/>
            <a:ext cx="1620207" cy="1980253"/>
          </a:xfrm>
          <a:prstGeom prst="straightConnector1">
            <a:avLst/>
          </a:prstGeom>
          <a:ln w="127000" cap="rnd">
            <a:solidFill>
              <a:srgbClr val="003300">
                <a:alpha val="30196"/>
              </a:srgbClr>
            </a:solidFill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1691632" y="1808793"/>
            <a:ext cx="720092" cy="360046"/>
          </a:xfrm>
          <a:prstGeom prst="rect">
            <a:avLst/>
          </a:prstGeom>
          <a:ln w="25400" cap="sq" cmpd="sng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r>
              <a:rPr lang="en-US" altLang="zh-TW" sz="1600" dirty="0" smtClean="0">
                <a:latin typeface="Lucida Console" panose="020B0609040504020204" pitchFamily="49" charset="0"/>
              </a:rPr>
              <a:t>4,6</a:t>
            </a:r>
            <a:endParaRPr lang="zh-TW" altLang="en-US" sz="1600" dirty="0">
              <a:latin typeface="Lucida Console" panose="020B0609040504020204" pitchFamily="49" charset="0"/>
            </a:endParaRPr>
          </a:p>
        </p:txBody>
      </p:sp>
      <p:cxnSp>
        <p:nvCxnSpPr>
          <p:cNvPr id="16" name="直線單箭頭接點 15"/>
          <p:cNvCxnSpPr>
            <a:endCxn id="5" idx="0"/>
          </p:cNvCxnSpPr>
          <p:nvPr/>
        </p:nvCxnSpPr>
        <p:spPr>
          <a:xfrm flipH="1">
            <a:off x="6192161" y="1088701"/>
            <a:ext cx="2160322" cy="1800230"/>
          </a:xfrm>
          <a:prstGeom prst="straightConnector1">
            <a:avLst/>
          </a:prstGeom>
          <a:ln w="19050">
            <a:solidFill>
              <a:srgbClr val="FF0000"/>
            </a:solidFill>
            <a:headEnd type="oval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1691632" y="1808793"/>
            <a:ext cx="720092" cy="360046"/>
          </a:xfrm>
          <a:prstGeom prst="rect">
            <a:avLst/>
          </a:prstGeom>
          <a:noFill/>
          <a:ln w="25400" cap="sq" cmpd="sng">
            <a:noFill/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r>
              <a:rPr lang="en-US" altLang="zh-TW" sz="1600" dirty="0" smtClean="0">
                <a:latin typeface="Lucida Console" panose="020B0609040504020204" pitchFamily="49" charset="0"/>
              </a:rPr>
              <a:t>4,6</a:t>
            </a:r>
            <a:endParaRPr lang="zh-TW" altLang="en-US" sz="16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2160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4.81481E-6 L 0.21666 0.2363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33" y="118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>
          <a:xfrm>
            <a:off x="251460" y="368609"/>
            <a:ext cx="8641080" cy="6300805"/>
          </a:xfrm>
        </p:spPr>
        <p:txBody>
          <a:bodyPr/>
          <a:lstStyle/>
          <a:p>
            <a:r>
              <a:rPr lang="pt-BR" altLang="zh-TW" sz="15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CompNum </a:t>
            </a:r>
            <a:r>
              <a:rPr lang="pt-BR" altLang="zh-TW" sz="1500" dirty="0">
                <a:solidFill>
                  <a:srgbClr val="2B91AF"/>
                </a:solidFill>
                <a:ea typeface="細明體" panose="02020509000000000000" pitchFamily="49" charset="-120"/>
              </a:rPr>
              <a:t>CompNum</a:t>
            </a:r>
            <a:r>
              <a:rPr lang="pt-BR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::add( </a:t>
            </a:r>
            <a:r>
              <a:rPr lang="pt-BR" altLang="zh-TW" sz="1500" dirty="0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pt-BR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pt-BR" altLang="zh-TW" sz="1500" dirty="0">
                <a:solidFill>
                  <a:srgbClr val="2B91AF"/>
                </a:solidFill>
                <a:ea typeface="細明體" panose="02020509000000000000" pitchFamily="49" charset="-120"/>
              </a:rPr>
              <a:t>CompNum</a:t>
            </a:r>
            <a:r>
              <a:rPr lang="pt-BR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pt-BR" altLang="zh-TW" sz="1500" dirty="0">
                <a:solidFill>
                  <a:srgbClr val="808080"/>
                </a:solidFill>
                <a:ea typeface="細明體" panose="02020509000000000000" pitchFamily="49" charset="-120"/>
              </a:rPr>
              <a:t>op2</a:t>
            </a:r>
            <a:r>
              <a:rPr lang="pt-BR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pt-BR" altLang="zh-TW" sz="1500" dirty="0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endParaRPr lang="pt-BR" altLang="zh-TW" sz="15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500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500" dirty="0" err="1">
                <a:solidFill>
                  <a:srgbClr val="2B91AF"/>
                </a:solidFill>
                <a:ea typeface="細明體" panose="02020509000000000000" pitchFamily="49" charset="-120"/>
              </a:rPr>
              <a:t>CompNum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sz="1500" dirty="0" err="1">
                <a:solidFill>
                  <a:srgbClr val="000000"/>
                </a:solidFill>
                <a:ea typeface="細明體" panose="02020509000000000000" pitchFamily="49" charset="-120"/>
              </a:rPr>
              <a:t>realPart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+ </a:t>
            </a:r>
            <a:r>
              <a:rPr lang="en-US" altLang="zh-TW" sz="1500" dirty="0" err="1">
                <a:solidFill>
                  <a:srgbClr val="808080"/>
                </a:solidFill>
                <a:ea typeface="細明體" panose="02020509000000000000" pitchFamily="49" charset="-120"/>
              </a:rPr>
              <a:t>op2</a:t>
            </a:r>
            <a:r>
              <a:rPr lang="en-US" altLang="zh-TW" sz="1500" dirty="0" err="1">
                <a:solidFill>
                  <a:srgbClr val="000000"/>
                </a:solidFill>
                <a:ea typeface="細明體" panose="02020509000000000000" pitchFamily="49" charset="-120"/>
              </a:rPr>
              <a:t>.realPart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sz="1500" dirty="0" err="1">
                <a:solidFill>
                  <a:srgbClr val="000000"/>
                </a:solidFill>
                <a:ea typeface="細明體" panose="02020509000000000000" pitchFamily="49" charset="-120"/>
              </a:rPr>
              <a:t>imagPart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+ </a:t>
            </a:r>
            <a:r>
              <a:rPr lang="en-US" altLang="zh-TW" sz="1500" dirty="0" err="1">
                <a:solidFill>
                  <a:srgbClr val="808080"/>
                </a:solidFill>
                <a:ea typeface="細明體" panose="02020509000000000000" pitchFamily="49" charset="-120"/>
              </a:rPr>
              <a:t>op2</a:t>
            </a:r>
            <a:r>
              <a:rPr lang="en-US" altLang="zh-TW" sz="1500" dirty="0" err="1">
                <a:solidFill>
                  <a:srgbClr val="000000"/>
                </a:solidFill>
                <a:ea typeface="細明體" panose="02020509000000000000" pitchFamily="49" charset="-120"/>
              </a:rPr>
              <a:t>.imagPart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endParaRPr lang="zh-TW" altLang="en-US" sz="15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pt-BR" altLang="zh-TW" sz="1500" dirty="0" smtClean="0">
                <a:solidFill>
                  <a:srgbClr val="2B91AF"/>
                </a:solidFill>
                <a:ea typeface="細明體" panose="02020509000000000000" pitchFamily="49" charset="-120"/>
              </a:rPr>
              <a:t>CompNum</a:t>
            </a:r>
            <a:r>
              <a:rPr lang="pt-BR" altLang="zh-TW" sz="15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pt-BR" altLang="zh-TW" sz="1500" dirty="0">
                <a:solidFill>
                  <a:srgbClr val="2B91AF"/>
                </a:solidFill>
                <a:ea typeface="細明體" panose="02020509000000000000" pitchFamily="49" charset="-120"/>
              </a:rPr>
              <a:t>CompNum</a:t>
            </a:r>
            <a:r>
              <a:rPr lang="pt-BR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::subtract( </a:t>
            </a:r>
            <a:r>
              <a:rPr lang="pt-BR" altLang="zh-TW" sz="1500" dirty="0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pt-BR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pt-BR" altLang="zh-TW" sz="1500" dirty="0">
                <a:solidFill>
                  <a:srgbClr val="2B91AF"/>
                </a:solidFill>
                <a:ea typeface="細明體" panose="02020509000000000000" pitchFamily="49" charset="-120"/>
              </a:rPr>
              <a:t>CompNum</a:t>
            </a:r>
            <a:r>
              <a:rPr lang="pt-BR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pt-BR" altLang="zh-TW" sz="1500" dirty="0">
                <a:solidFill>
                  <a:srgbClr val="808080"/>
                </a:solidFill>
                <a:ea typeface="細明體" panose="02020509000000000000" pitchFamily="49" charset="-120"/>
              </a:rPr>
              <a:t>op2</a:t>
            </a:r>
            <a:r>
              <a:rPr lang="pt-BR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pt-BR" altLang="zh-TW" sz="1500" dirty="0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endParaRPr lang="pt-BR" altLang="zh-TW" sz="15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500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500" dirty="0" err="1">
                <a:solidFill>
                  <a:srgbClr val="2B91AF"/>
                </a:solidFill>
                <a:ea typeface="細明體" panose="02020509000000000000" pitchFamily="49" charset="-120"/>
              </a:rPr>
              <a:t>CompNum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sz="1500" dirty="0" err="1">
                <a:solidFill>
                  <a:srgbClr val="000000"/>
                </a:solidFill>
                <a:ea typeface="細明體" panose="02020509000000000000" pitchFamily="49" charset="-120"/>
              </a:rPr>
              <a:t>realPart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- </a:t>
            </a:r>
            <a:r>
              <a:rPr lang="en-US" altLang="zh-TW" sz="1500" dirty="0" err="1">
                <a:solidFill>
                  <a:srgbClr val="808080"/>
                </a:solidFill>
                <a:ea typeface="細明體" panose="02020509000000000000" pitchFamily="49" charset="-120"/>
              </a:rPr>
              <a:t>op2</a:t>
            </a:r>
            <a:r>
              <a:rPr lang="en-US" altLang="zh-TW" sz="1500" dirty="0" err="1">
                <a:solidFill>
                  <a:srgbClr val="000000"/>
                </a:solidFill>
                <a:ea typeface="細明體" panose="02020509000000000000" pitchFamily="49" charset="-120"/>
              </a:rPr>
              <a:t>.realPart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sz="1500" dirty="0" err="1">
                <a:solidFill>
                  <a:srgbClr val="000000"/>
                </a:solidFill>
                <a:ea typeface="細明體" panose="02020509000000000000" pitchFamily="49" charset="-120"/>
              </a:rPr>
              <a:t>imagPart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- </a:t>
            </a:r>
            <a:r>
              <a:rPr lang="en-US" altLang="zh-TW" sz="1500" dirty="0" err="1">
                <a:solidFill>
                  <a:srgbClr val="808080"/>
                </a:solidFill>
                <a:ea typeface="細明體" panose="02020509000000000000" pitchFamily="49" charset="-120"/>
              </a:rPr>
              <a:t>op2</a:t>
            </a:r>
            <a:r>
              <a:rPr lang="en-US" altLang="zh-TW" sz="1500" dirty="0" err="1">
                <a:solidFill>
                  <a:srgbClr val="000000"/>
                </a:solidFill>
                <a:ea typeface="細明體" panose="02020509000000000000" pitchFamily="49" charset="-120"/>
              </a:rPr>
              <a:t>.imagPart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endParaRPr lang="zh-TW" altLang="en-US" sz="15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pt-BR" altLang="zh-TW" sz="1500" dirty="0" smtClean="0">
                <a:solidFill>
                  <a:srgbClr val="2B91AF"/>
                </a:solidFill>
                <a:ea typeface="細明體" panose="02020509000000000000" pitchFamily="49" charset="-120"/>
              </a:rPr>
              <a:t>CompNum</a:t>
            </a:r>
            <a:r>
              <a:rPr lang="pt-BR" altLang="zh-TW" sz="15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pt-BR" altLang="zh-TW" sz="1500" dirty="0">
                <a:solidFill>
                  <a:srgbClr val="2B91AF"/>
                </a:solidFill>
                <a:ea typeface="細明體" panose="02020509000000000000" pitchFamily="49" charset="-120"/>
              </a:rPr>
              <a:t>CompNum</a:t>
            </a:r>
            <a:r>
              <a:rPr lang="pt-BR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::multiply( </a:t>
            </a:r>
            <a:r>
              <a:rPr lang="pt-BR" altLang="zh-TW" sz="1500" dirty="0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pt-BR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pt-BR" altLang="zh-TW" sz="1500" dirty="0">
                <a:solidFill>
                  <a:srgbClr val="2B91AF"/>
                </a:solidFill>
                <a:ea typeface="細明體" panose="02020509000000000000" pitchFamily="49" charset="-120"/>
              </a:rPr>
              <a:t>CompNum</a:t>
            </a:r>
            <a:r>
              <a:rPr lang="pt-BR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pt-BR" altLang="zh-TW" sz="1500" dirty="0">
                <a:solidFill>
                  <a:srgbClr val="808080"/>
                </a:solidFill>
                <a:ea typeface="細明體" panose="02020509000000000000" pitchFamily="49" charset="-120"/>
              </a:rPr>
              <a:t>op2</a:t>
            </a:r>
            <a:r>
              <a:rPr lang="pt-BR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pt-BR" altLang="zh-TW" sz="1500" dirty="0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endParaRPr lang="pt-BR" altLang="zh-TW" sz="15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500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500" dirty="0" err="1">
                <a:solidFill>
                  <a:srgbClr val="2B91AF"/>
                </a:solidFill>
                <a:ea typeface="細明體" panose="02020509000000000000" pitchFamily="49" charset="-120"/>
              </a:rPr>
              <a:t>CompNum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( ( </a:t>
            </a:r>
            <a:r>
              <a:rPr lang="en-US" altLang="zh-TW" sz="1500" dirty="0" err="1">
                <a:solidFill>
                  <a:srgbClr val="000000"/>
                </a:solidFill>
                <a:ea typeface="細明體" panose="02020509000000000000" pitchFamily="49" charset="-120"/>
              </a:rPr>
              <a:t>realPart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* </a:t>
            </a:r>
            <a:r>
              <a:rPr lang="en-US" altLang="zh-TW" sz="1500" dirty="0" err="1">
                <a:solidFill>
                  <a:srgbClr val="808080"/>
                </a:solidFill>
                <a:ea typeface="細明體" panose="02020509000000000000" pitchFamily="49" charset="-120"/>
              </a:rPr>
              <a:t>op2</a:t>
            </a:r>
            <a:r>
              <a:rPr lang="en-US" altLang="zh-TW" sz="1500" dirty="0" err="1">
                <a:solidFill>
                  <a:srgbClr val="000000"/>
                </a:solidFill>
                <a:ea typeface="細明體" panose="02020509000000000000" pitchFamily="49" charset="-120"/>
              </a:rPr>
              <a:t>.realPart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sz="15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+</a:t>
            </a:r>
          </a:p>
          <a:p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5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            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sz="1500" dirty="0" err="1">
                <a:solidFill>
                  <a:srgbClr val="000000"/>
                </a:solidFill>
                <a:ea typeface="細明體" panose="02020509000000000000" pitchFamily="49" charset="-120"/>
              </a:rPr>
              <a:t>imagPart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* </a:t>
            </a:r>
            <a:r>
              <a:rPr lang="en-US" altLang="zh-TW" sz="1500" dirty="0" err="1">
                <a:solidFill>
                  <a:srgbClr val="808080"/>
                </a:solidFill>
                <a:ea typeface="細明體" panose="02020509000000000000" pitchFamily="49" charset="-120"/>
              </a:rPr>
              <a:t>op2</a:t>
            </a:r>
            <a:r>
              <a:rPr lang="en-US" altLang="zh-TW" sz="1500" dirty="0" err="1">
                <a:solidFill>
                  <a:srgbClr val="000000"/>
                </a:solidFill>
                <a:ea typeface="細明體" panose="02020509000000000000" pitchFamily="49" charset="-120"/>
              </a:rPr>
              <a:t>.imagPart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),</a:t>
            </a:r>
          </a:p>
          <a:p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                  ( </a:t>
            </a:r>
            <a:r>
              <a:rPr lang="en-US" altLang="zh-TW" sz="1500" dirty="0" err="1">
                <a:solidFill>
                  <a:srgbClr val="000000"/>
                </a:solidFill>
                <a:ea typeface="細明體" panose="02020509000000000000" pitchFamily="49" charset="-120"/>
              </a:rPr>
              <a:t>realPart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* </a:t>
            </a:r>
            <a:r>
              <a:rPr lang="en-US" altLang="zh-TW" sz="1500" dirty="0" err="1">
                <a:solidFill>
                  <a:srgbClr val="808080"/>
                </a:solidFill>
                <a:ea typeface="細明體" panose="02020509000000000000" pitchFamily="49" charset="-120"/>
              </a:rPr>
              <a:t>op2</a:t>
            </a:r>
            <a:r>
              <a:rPr lang="en-US" altLang="zh-TW" sz="1500" dirty="0" err="1">
                <a:solidFill>
                  <a:srgbClr val="000000"/>
                </a:solidFill>
                <a:ea typeface="細明體" panose="02020509000000000000" pitchFamily="49" charset="-120"/>
              </a:rPr>
              <a:t>.imagPart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sz="15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+</a:t>
            </a:r>
          </a:p>
          <a:p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5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            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sz="1500" dirty="0" err="1">
                <a:solidFill>
                  <a:srgbClr val="000000"/>
                </a:solidFill>
                <a:ea typeface="細明體" panose="02020509000000000000" pitchFamily="49" charset="-120"/>
              </a:rPr>
              <a:t>imagPart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* </a:t>
            </a:r>
            <a:r>
              <a:rPr lang="en-US" altLang="zh-TW" sz="1500" dirty="0" err="1">
                <a:solidFill>
                  <a:srgbClr val="808080"/>
                </a:solidFill>
                <a:ea typeface="細明體" panose="02020509000000000000" pitchFamily="49" charset="-120"/>
              </a:rPr>
              <a:t>op2</a:t>
            </a:r>
            <a:r>
              <a:rPr lang="en-US" altLang="zh-TW" sz="1500" dirty="0" err="1">
                <a:solidFill>
                  <a:srgbClr val="000000"/>
                </a:solidFill>
                <a:ea typeface="細明體" panose="02020509000000000000" pitchFamily="49" charset="-120"/>
              </a:rPr>
              <a:t>.realPart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) );</a:t>
            </a:r>
          </a:p>
          <a:p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endParaRPr lang="zh-TW" altLang="en-US" sz="15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sz="1500" dirty="0">
                <a:solidFill>
                  <a:srgbClr val="0000FF"/>
                </a:solidFill>
                <a:ea typeface="細明體" panose="02020509000000000000" pitchFamily="49" charset="-120"/>
              </a:rPr>
              <a:t>bool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500" dirty="0" err="1">
                <a:solidFill>
                  <a:srgbClr val="2B91AF"/>
                </a:solidFill>
                <a:ea typeface="細明體" panose="02020509000000000000" pitchFamily="49" charset="-120"/>
              </a:rPr>
              <a:t>CompNum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::equal( </a:t>
            </a:r>
            <a:r>
              <a:rPr lang="en-US" altLang="zh-TW" sz="1500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500" dirty="0" err="1">
                <a:solidFill>
                  <a:srgbClr val="2B91AF"/>
                </a:solidFill>
                <a:ea typeface="細明體" panose="02020509000000000000" pitchFamily="49" charset="-120"/>
              </a:rPr>
              <a:t>CompNum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sz="1500" dirty="0" err="1">
                <a:solidFill>
                  <a:srgbClr val="808080"/>
                </a:solidFill>
                <a:ea typeface="細明體" panose="02020509000000000000" pitchFamily="49" charset="-120"/>
              </a:rPr>
              <a:t>rhs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sz="1500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endParaRPr lang="en-US" altLang="zh-TW" sz="15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{ </a:t>
            </a:r>
          </a:p>
          <a:p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500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( </a:t>
            </a:r>
            <a:r>
              <a:rPr lang="en-US" altLang="zh-TW" sz="1500" dirty="0" err="1">
                <a:solidFill>
                  <a:srgbClr val="808080"/>
                </a:solidFill>
                <a:ea typeface="細明體" panose="02020509000000000000" pitchFamily="49" charset="-120"/>
              </a:rPr>
              <a:t>rhs</a:t>
            </a:r>
            <a:r>
              <a:rPr lang="en-US" altLang="zh-TW" sz="1500" dirty="0" err="1">
                <a:solidFill>
                  <a:srgbClr val="000000"/>
                </a:solidFill>
                <a:ea typeface="細明體" panose="02020509000000000000" pitchFamily="49" charset="-120"/>
              </a:rPr>
              <a:t>.realPart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sz="1500" dirty="0" err="1">
                <a:solidFill>
                  <a:srgbClr val="000000"/>
                </a:solidFill>
                <a:ea typeface="細明體" panose="02020509000000000000" pitchFamily="49" charset="-120"/>
              </a:rPr>
              <a:t>realPart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) &amp;&amp; ( </a:t>
            </a:r>
            <a:r>
              <a:rPr lang="en-US" altLang="zh-TW" sz="1500" dirty="0" err="1">
                <a:solidFill>
                  <a:srgbClr val="808080"/>
                </a:solidFill>
                <a:ea typeface="細明體" panose="02020509000000000000" pitchFamily="49" charset="-120"/>
              </a:rPr>
              <a:t>rhs</a:t>
            </a:r>
            <a:r>
              <a:rPr lang="en-US" altLang="zh-TW" sz="1500" dirty="0" err="1">
                <a:solidFill>
                  <a:srgbClr val="000000"/>
                </a:solidFill>
                <a:ea typeface="細明體" panose="02020509000000000000" pitchFamily="49" charset="-120"/>
              </a:rPr>
              <a:t>.imagPart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sz="1500" dirty="0" err="1">
                <a:solidFill>
                  <a:srgbClr val="000000"/>
                </a:solidFill>
                <a:ea typeface="細明體" panose="02020509000000000000" pitchFamily="49" charset="-120"/>
              </a:rPr>
              <a:t>imagPart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endParaRPr lang="zh-TW" altLang="en-US" sz="15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sz="1500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500" dirty="0" err="1">
                <a:solidFill>
                  <a:srgbClr val="2B91AF"/>
                </a:solidFill>
                <a:ea typeface="細明體" panose="02020509000000000000" pitchFamily="49" charset="-120"/>
              </a:rPr>
              <a:t>CompNum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::print() </a:t>
            </a:r>
            <a:r>
              <a:rPr lang="en-US" altLang="zh-TW" sz="1500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endParaRPr lang="en-US" altLang="zh-TW" sz="15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sz="1500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500" dirty="0">
                <a:solidFill>
                  <a:srgbClr val="A31515"/>
                </a:solidFill>
                <a:ea typeface="細明體" panose="02020509000000000000" pitchFamily="49" charset="-120"/>
              </a:rPr>
              <a:t>'('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500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500" dirty="0" err="1">
                <a:solidFill>
                  <a:srgbClr val="000000"/>
                </a:solidFill>
                <a:ea typeface="細明體" panose="02020509000000000000" pitchFamily="49" charset="-120"/>
              </a:rPr>
              <a:t>realPart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500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500" dirty="0">
                <a:solidFill>
                  <a:srgbClr val="A31515"/>
                </a:solidFill>
                <a:ea typeface="細明體" panose="02020509000000000000" pitchFamily="49" charset="-120"/>
              </a:rPr>
              <a:t>", "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500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500" dirty="0" err="1">
                <a:solidFill>
                  <a:srgbClr val="000000"/>
                </a:solidFill>
                <a:ea typeface="細明體" panose="02020509000000000000" pitchFamily="49" charset="-120"/>
              </a:rPr>
              <a:t>imagPart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500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500" dirty="0">
                <a:solidFill>
                  <a:srgbClr val="A31515"/>
                </a:solidFill>
                <a:ea typeface="細明體" panose="02020509000000000000" pitchFamily="49" charset="-120"/>
              </a:rPr>
              <a:t>')'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sz="1500" dirty="0"/>
          </a:p>
        </p:txBody>
      </p:sp>
    </p:spTree>
    <p:extLst>
      <p:ext uri="{BB962C8B-B14F-4D97-AF65-F5344CB8AC3E}">
        <p14:creationId xmlns:p14="http://schemas.microsoft.com/office/powerpoint/2010/main" val="204752564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8733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 lIns="144000"/>
          <a:lstStyle/>
          <a:p>
            <a:pPr lvl="0">
              <a:buClr>
                <a:srgbClr val="2DA2BF"/>
              </a:buClr>
            </a:pPr>
            <a:r>
              <a:rPr lang="pt-BR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ostream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&amp; </a:t>
            </a:r>
            <a:r>
              <a:rPr lang="pt-BR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operator&lt;&lt;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pt-BR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ostream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pt-BR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os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pt-BR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pt-BR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CompNum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pt-BR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compNum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buClr>
                <a:srgbClr val="2DA2BF"/>
              </a:buClr>
            </a:pP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os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"("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compNum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.realPart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",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compNum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.imagPart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")"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os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altLang="zh-TW" dirty="0" smtClean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>
              <a:buClr>
                <a:srgbClr val="2DA2BF"/>
              </a:buClr>
            </a:pPr>
            <a:r>
              <a:rPr lang="pt-BR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CompNum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pt-BR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CompNum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pt-BR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operator+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pt-BR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pt-BR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CompNum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pt-BR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op2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CompNum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pt-BR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this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buClr>
                <a:srgbClr val="2DA2BF"/>
              </a:buClr>
            </a:pPr>
            <a:endParaRPr lang="en-US" altLang="zh-TW" sz="14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endParaRPr lang="en-US" altLang="zh-TW" sz="14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CompNum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this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-&gt;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realPart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op2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.realPart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       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this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-&gt;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imagPart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op2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.imagPart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 lIns="90000" tIns="108000"/>
          <a:lstStyle/>
          <a:p>
            <a:pPr lvl="0">
              <a:buClr>
                <a:srgbClr val="2DA2BF"/>
              </a:buClr>
            </a:pP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main()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>
              <a:buClr>
                <a:srgbClr val="2DA2BF"/>
              </a:buClr>
            </a:pPr>
            <a:r>
              <a:rPr lang="es-E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                           CompNum c1( </a:t>
            </a:r>
            <a:r>
              <a:rPr lang="es-ES" altLang="zh-TW" dirty="0">
                <a:solidFill>
                  <a:srgbClr val="0080FF"/>
                </a:solidFill>
                <a:highlight>
                  <a:srgbClr val="FFFFFF"/>
                </a:highlight>
                <a:latin typeface="Lucida Console"/>
              </a:rPr>
              <a:t>1</a:t>
            </a:r>
            <a:r>
              <a:rPr lang="es-E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, </a:t>
            </a:r>
            <a:r>
              <a:rPr lang="es-ES" altLang="zh-TW" dirty="0">
                <a:solidFill>
                  <a:srgbClr val="0080FF"/>
                </a:solidFill>
                <a:highlight>
                  <a:srgbClr val="FFFFFF"/>
                </a:highlight>
                <a:latin typeface="Lucida Console"/>
              </a:rPr>
              <a:t>2</a:t>
            </a:r>
            <a:r>
              <a:rPr lang="es-E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), </a:t>
            </a:r>
            <a:r>
              <a:rPr lang="es-E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c2( </a:t>
            </a:r>
            <a:r>
              <a:rPr lang="es-ES" altLang="zh-TW" dirty="0">
                <a:solidFill>
                  <a:srgbClr val="0080FF"/>
                </a:solidFill>
                <a:highlight>
                  <a:srgbClr val="FFFFFF"/>
                </a:highlight>
                <a:latin typeface="Lucida Console"/>
              </a:rPr>
              <a:t>3</a:t>
            </a:r>
            <a:r>
              <a:rPr lang="es-E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, </a:t>
            </a:r>
            <a:r>
              <a:rPr lang="es-ES" altLang="zh-TW" dirty="0">
                <a:solidFill>
                  <a:srgbClr val="0080FF"/>
                </a:solidFill>
                <a:highlight>
                  <a:srgbClr val="FFFFFF"/>
                </a:highlight>
                <a:latin typeface="Lucida Console"/>
              </a:rPr>
              <a:t>4</a:t>
            </a:r>
            <a:r>
              <a:rPr lang="es-E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);</a:t>
            </a:r>
          </a:p>
          <a:p>
            <a:pPr lvl="0">
              <a:buClr>
                <a:srgbClr val="2DA2BF"/>
              </a:buClr>
            </a:pP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>
              <a:buClr>
                <a:srgbClr val="2DA2BF"/>
              </a:buClr>
            </a:pP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operator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&lt;&lt;(</a:t>
            </a:r>
            <a:r>
              <a:rPr lang="zh-TW" alt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cout,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c1.</a:t>
            </a:r>
            <a:r>
              <a:rPr lang="en-US" altLang="zh-TW" dirty="0" err="1" smtClean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operator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+(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c2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, &amp;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c1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 )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>
              <a:buClr>
                <a:srgbClr val="2DA2BF"/>
              </a:buClr>
            </a:pP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cout &lt;&lt;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c1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+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c2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5832161" y="4689161"/>
            <a:ext cx="720000" cy="360000"/>
          </a:xfrm>
          <a:prstGeom prst="rect">
            <a:avLst/>
          </a:prstGeom>
          <a:ln w="25400" cap="sq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r>
              <a:rPr lang="en-US" altLang="zh-TW" sz="1600" dirty="0" smtClean="0">
                <a:latin typeface="Lucida Console" panose="020B0609040504020204" pitchFamily="49" charset="0"/>
              </a:rPr>
              <a:t>1,2</a:t>
            </a:r>
            <a:endParaRPr lang="zh-TW" altLang="en-US" sz="1600" dirty="0">
              <a:latin typeface="Lucida Console" panose="020B0609040504020204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272345" y="4689161"/>
            <a:ext cx="720000" cy="360000"/>
          </a:xfrm>
          <a:prstGeom prst="rect">
            <a:avLst/>
          </a:prstGeom>
          <a:ln w="25400" cap="sq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r>
              <a:rPr lang="en-US" altLang="zh-TW" sz="1600" dirty="0" smtClean="0">
                <a:latin typeface="Lucida Console" panose="020B0609040504020204" pitchFamily="49" charset="0"/>
              </a:rPr>
              <a:t>3,4</a:t>
            </a:r>
            <a:endParaRPr lang="zh-TW" altLang="en-US" sz="1600" dirty="0">
              <a:latin typeface="Lucida Console" panose="020B0609040504020204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671883" y="5229229"/>
            <a:ext cx="720092" cy="360046"/>
          </a:xfrm>
          <a:prstGeom prst="rect">
            <a:avLst/>
          </a:prstGeom>
          <a:ln w="25400" cap="sq" cmpd="sng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8" name="矩形 7"/>
          <p:cNvSpPr/>
          <p:nvPr/>
        </p:nvSpPr>
        <p:spPr>
          <a:xfrm>
            <a:off x="2411724" y="5229230"/>
            <a:ext cx="720092" cy="360046"/>
          </a:xfrm>
          <a:prstGeom prst="rect">
            <a:avLst/>
          </a:prstGeom>
          <a:ln w="25400" cap="sq" cmpd="sng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endParaRPr lang="zh-TW" altLang="en-US" sz="16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2412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 lIns="144000"/>
          <a:lstStyle/>
          <a:p>
            <a:pPr lvl="0">
              <a:buClr>
                <a:srgbClr val="2DA2BF"/>
              </a:buClr>
            </a:pPr>
            <a:r>
              <a:rPr lang="pt-BR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ostream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&amp; </a:t>
            </a:r>
            <a:r>
              <a:rPr lang="pt-BR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operator&lt;&lt;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pt-BR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ostream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pt-BR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os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pt-BR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pt-BR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CompNum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pt-BR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compNum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buClr>
                <a:srgbClr val="2DA2BF"/>
              </a:buClr>
            </a:pP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os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"("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compNum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.realPart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",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compNum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.imagPart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")"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os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lvl="0">
              <a:buClr>
                <a:srgbClr val="2DA2BF"/>
              </a:buClr>
            </a:pP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>
              <a:buClr>
                <a:srgbClr val="2DA2BF"/>
              </a:buClr>
            </a:pPr>
            <a:r>
              <a:rPr lang="pt-BR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CompNum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pt-BR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CompNum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pt-BR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operator+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pt-BR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pt-BR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CompNum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pt-BR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op2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CompNum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pt-BR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this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buClr>
                <a:srgbClr val="2DA2BF"/>
              </a:buClr>
            </a:pPr>
            <a:endParaRPr lang="en-US" altLang="zh-TW" sz="14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endParaRPr lang="en-US" altLang="zh-TW" sz="14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CompNum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this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-&gt;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realPart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op2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.realPart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       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this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-&gt;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imagPart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op2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.imagPart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 lIns="90000" tIns="108000"/>
          <a:lstStyle/>
          <a:p>
            <a:pPr lvl="0">
              <a:buClr>
                <a:srgbClr val="2DA2BF"/>
              </a:buClr>
            </a:pP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main()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>
              <a:buClr>
                <a:srgbClr val="2DA2BF"/>
              </a:buClr>
            </a:pPr>
            <a:r>
              <a:rPr lang="es-E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                           CompNum c1( </a:t>
            </a:r>
            <a:r>
              <a:rPr lang="es-ES" altLang="zh-TW" dirty="0">
                <a:solidFill>
                  <a:srgbClr val="0080FF"/>
                </a:solidFill>
                <a:highlight>
                  <a:srgbClr val="FFFFFF"/>
                </a:highlight>
                <a:latin typeface="Lucida Console"/>
              </a:rPr>
              <a:t>1</a:t>
            </a:r>
            <a:r>
              <a:rPr lang="es-E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, </a:t>
            </a:r>
            <a:r>
              <a:rPr lang="es-ES" altLang="zh-TW" dirty="0">
                <a:solidFill>
                  <a:srgbClr val="0080FF"/>
                </a:solidFill>
                <a:highlight>
                  <a:srgbClr val="FFFFFF"/>
                </a:highlight>
                <a:latin typeface="Lucida Console"/>
              </a:rPr>
              <a:t>2</a:t>
            </a:r>
            <a:r>
              <a:rPr lang="es-E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), </a:t>
            </a:r>
            <a:r>
              <a:rPr lang="es-E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c2( </a:t>
            </a:r>
            <a:r>
              <a:rPr lang="es-ES" altLang="zh-TW" dirty="0">
                <a:solidFill>
                  <a:srgbClr val="0080FF"/>
                </a:solidFill>
                <a:highlight>
                  <a:srgbClr val="FFFFFF"/>
                </a:highlight>
                <a:latin typeface="Lucida Console"/>
              </a:rPr>
              <a:t>3</a:t>
            </a:r>
            <a:r>
              <a:rPr lang="es-E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, </a:t>
            </a:r>
            <a:r>
              <a:rPr lang="es-ES" altLang="zh-TW" dirty="0">
                <a:solidFill>
                  <a:srgbClr val="0080FF"/>
                </a:solidFill>
                <a:highlight>
                  <a:srgbClr val="FFFFFF"/>
                </a:highlight>
                <a:latin typeface="Lucida Console"/>
              </a:rPr>
              <a:t>4</a:t>
            </a:r>
            <a:r>
              <a:rPr lang="es-E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);</a:t>
            </a:r>
          </a:p>
          <a:p>
            <a:pPr lvl="0">
              <a:buClr>
                <a:srgbClr val="2DA2BF"/>
              </a:buClr>
            </a:pP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>
              <a:buClr>
                <a:srgbClr val="2DA2BF"/>
              </a:buClr>
            </a:pP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operator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&lt;&lt;(</a:t>
            </a:r>
            <a:r>
              <a:rPr lang="zh-TW" alt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cout,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c1.</a:t>
            </a:r>
            <a:r>
              <a:rPr lang="en-US" altLang="zh-TW" dirty="0" err="1" smtClean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operator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+(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c2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, &amp;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c1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 )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>
              <a:buClr>
                <a:srgbClr val="2DA2BF"/>
              </a:buClr>
            </a:pP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cout &lt;&lt;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c1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+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c2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5832161" y="4689161"/>
            <a:ext cx="720000" cy="360000"/>
          </a:xfrm>
          <a:prstGeom prst="rect">
            <a:avLst/>
          </a:prstGeom>
          <a:ln w="25400" cap="sq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r>
              <a:rPr lang="en-US" altLang="zh-TW" sz="1600" dirty="0" smtClean="0">
                <a:latin typeface="Lucida Console" panose="020B0609040504020204" pitchFamily="49" charset="0"/>
              </a:rPr>
              <a:t>1,2</a:t>
            </a:r>
            <a:endParaRPr lang="zh-TW" altLang="en-US" sz="1600" dirty="0">
              <a:latin typeface="Lucida Console" panose="020B0609040504020204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272345" y="4689161"/>
            <a:ext cx="720000" cy="360000"/>
          </a:xfrm>
          <a:prstGeom prst="rect">
            <a:avLst/>
          </a:prstGeom>
          <a:ln w="25400" cap="sq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r>
              <a:rPr lang="en-US" altLang="zh-TW" sz="1600" dirty="0" smtClean="0">
                <a:latin typeface="Lucida Console" panose="020B0609040504020204" pitchFamily="49" charset="0"/>
              </a:rPr>
              <a:t>3,4</a:t>
            </a:r>
            <a:endParaRPr lang="zh-TW" altLang="en-US" sz="1600" dirty="0">
              <a:latin typeface="Lucida Console" panose="020B0609040504020204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671883" y="5229229"/>
            <a:ext cx="720092" cy="360046"/>
          </a:xfrm>
          <a:prstGeom prst="rect">
            <a:avLst/>
          </a:prstGeom>
          <a:ln w="25400" cap="sq" cmpd="sng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8" name="矩形 7"/>
          <p:cNvSpPr/>
          <p:nvPr/>
        </p:nvSpPr>
        <p:spPr>
          <a:xfrm>
            <a:off x="8172460" y="2708908"/>
            <a:ext cx="360046" cy="360046"/>
          </a:xfrm>
          <a:prstGeom prst="rect">
            <a:avLst/>
          </a:prstGeom>
          <a:ln w="25400" cap="sq" cmpd="sng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9" name="矩形 8"/>
          <p:cNvSpPr/>
          <p:nvPr/>
        </p:nvSpPr>
        <p:spPr>
          <a:xfrm>
            <a:off x="5472115" y="2708908"/>
            <a:ext cx="720092" cy="360046"/>
          </a:xfrm>
          <a:prstGeom prst="rect">
            <a:avLst/>
          </a:prstGeom>
          <a:ln w="25400" cap="sq" cmpd="sng"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endParaRPr lang="zh-TW" altLang="en-US" sz="1600" dirty="0"/>
          </a:p>
        </p:txBody>
      </p:sp>
      <p:cxnSp>
        <p:nvCxnSpPr>
          <p:cNvPr id="10" name="直線單箭頭接點 9"/>
          <p:cNvCxnSpPr/>
          <p:nvPr/>
        </p:nvCxnSpPr>
        <p:spPr>
          <a:xfrm>
            <a:off x="5832161" y="2888931"/>
            <a:ext cx="1800230" cy="1980253"/>
          </a:xfrm>
          <a:prstGeom prst="straightConnector1">
            <a:avLst/>
          </a:prstGeom>
          <a:ln w="127000" cap="rnd">
            <a:solidFill>
              <a:srgbClr val="003300">
                <a:alpha val="30196"/>
              </a:srgbClr>
            </a:solidFill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1691632" y="3609023"/>
            <a:ext cx="720092" cy="360046"/>
          </a:xfrm>
          <a:prstGeom prst="rect">
            <a:avLst/>
          </a:prstGeom>
          <a:ln w="25400" cap="sq" cmpd="sng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endParaRPr lang="zh-TW" altLang="en-US" sz="1600" dirty="0">
              <a:latin typeface="Lucida Console" panose="020B0609040504020204" pitchFamily="49" charset="0"/>
            </a:endParaRPr>
          </a:p>
        </p:txBody>
      </p:sp>
      <p:cxnSp>
        <p:nvCxnSpPr>
          <p:cNvPr id="16" name="直線單箭頭接點 15"/>
          <p:cNvCxnSpPr>
            <a:endCxn id="5" idx="0"/>
          </p:cNvCxnSpPr>
          <p:nvPr/>
        </p:nvCxnSpPr>
        <p:spPr>
          <a:xfrm flipH="1">
            <a:off x="6192161" y="2888931"/>
            <a:ext cx="2160322" cy="1800230"/>
          </a:xfrm>
          <a:prstGeom prst="straightConnector1">
            <a:avLst/>
          </a:prstGeom>
          <a:ln w="28575">
            <a:solidFill>
              <a:srgbClr val="FF0000"/>
            </a:solidFill>
            <a:headEnd type="oval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2411724" y="5229230"/>
            <a:ext cx="720092" cy="360046"/>
          </a:xfrm>
          <a:prstGeom prst="rect">
            <a:avLst/>
          </a:prstGeom>
          <a:ln w="25400" cap="sq" cmpd="sng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endParaRPr lang="zh-TW" altLang="en-US" sz="16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8040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 lIns="144000"/>
          <a:lstStyle/>
          <a:p>
            <a:pPr lvl="0">
              <a:buClr>
                <a:srgbClr val="2DA2BF"/>
              </a:buClr>
            </a:pPr>
            <a:r>
              <a:rPr lang="pt-BR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ostream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&amp; </a:t>
            </a:r>
            <a:r>
              <a:rPr lang="pt-BR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operator&lt;&lt;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pt-BR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ostream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pt-BR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os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pt-BR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pt-BR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CompNum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pt-BR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compNum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buClr>
                <a:srgbClr val="2DA2BF"/>
              </a:buClr>
            </a:pP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os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"("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compNum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.realPart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",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compNum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.imagPart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")"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os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lvl="0">
              <a:buClr>
                <a:srgbClr val="2DA2BF"/>
              </a:buClr>
            </a:pP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>
              <a:buClr>
                <a:srgbClr val="2DA2BF"/>
              </a:buClr>
            </a:pPr>
            <a:r>
              <a:rPr lang="pt-BR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CompNum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pt-BR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CompNum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pt-BR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operator+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pt-BR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pt-BR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CompNum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pt-BR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op2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CompNum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pt-BR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this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buClr>
                <a:srgbClr val="2DA2BF"/>
              </a:buClr>
            </a:pPr>
            <a:endParaRPr lang="en-US" altLang="zh-TW" sz="14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endParaRPr lang="en-US" altLang="zh-TW" sz="14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CompNum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this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-&gt;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realPart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op2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.realPart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       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this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-&gt;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imagPart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op2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.imagPart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 lIns="90000" tIns="108000"/>
          <a:lstStyle/>
          <a:p>
            <a:pPr lvl="0">
              <a:buClr>
                <a:srgbClr val="2DA2BF"/>
              </a:buClr>
            </a:pP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main()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>
              <a:buClr>
                <a:srgbClr val="2DA2BF"/>
              </a:buClr>
            </a:pPr>
            <a:r>
              <a:rPr lang="es-E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                           CompNum c1( </a:t>
            </a:r>
            <a:r>
              <a:rPr lang="es-ES" altLang="zh-TW" dirty="0">
                <a:solidFill>
                  <a:srgbClr val="0080FF"/>
                </a:solidFill>
                <a:highlight>
                  <a:srgbClr val="FFFFFF"/>
                </a:highlight>
                <a:latin typeface="Lucida Console"/>
              </a:rPr>
              <a:t>1</a:t>
            </a:r>
            <a:r>
              <a:rPr lang="es-E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, </a:t>
            </a:r>
            <a:r>
              <a:rPr lang="es-ES" altLang="zh-TW" dirty="0">
                <a:solidFill>
                  <a:srgbClr val="0080FF"/>
                </a:solidFill>
                <a:highlight>
                  <a:srgbClr val="FFFFFF"/>
                </a:highlight>
                <a:latin typeface="Lucida Console"/>
              </a:rPr>
              <a:t>2</a:t>
            </a:r>
            <a:r>
              <a:rPr lang="es-E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), </a:t>
            </a:r>
            <a:r>
              <a:rPr lang="es-E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c2( </a:t>
            </a:r>
            <a:r>
              <a:rPr lang="es-ES" altLang="zh-TW" dirty="0">
                <a:solidFill>
                  <a:srgbClr val="0080FF"/>
                </a:solidFill>
                <a:highlight>
                  <a:srgbClr val="FFFFFF"/>
                </a:highlight>
                <a:latin typeface="Lucida Console"/>
              </a:rPr>
              <a:t>3</a:t>
            </a:r>
            <a:r>
              <a:rPr lang="es-E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, </a:t>
            </a:r>
            <a:r>
              <a:rPr lang="es-ES" altLang="zh-TW" dirty="0">
                <a:solidFill>
                  <a:srgbClr val="0080FF"/>
                </a:solidFill>
                <a:highlight>
                  <a:srgbClr val="FFFFFF"/>
                </a:highlight>
                <a:latin typeface="Lucida Console"/>
              </a:rPr>
              <a:t>4</a:t>
            </a:r>
            <a:r>
              <a:rPr lang="es-E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);</a:t>
            </a:r>
          </a:p>
          <a:p>
            <a:pPr lvl="0">
              <a:buClr>
                <a:srgbClr val="2DA2BF"/>
              </a:buClr>
            </a:pP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>
              <a:buClr>
                <a:srgbClr val="2DA2BF"/>
              </a:buClr>
            </a:pP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operator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&lt;&lt;(</a:t>
            </a:r>
            <a:r>
              <a:rPr lang="zh-TW" alt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cout,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c1.</a:t>
            </a:r>
            <a:r>
              <a:rPr lang="en-US" altLang="zh-TW" dirty="0" err="1" smtClean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operator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+(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c2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, &amp;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c1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 )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>
              <a:buClr>
                <a:srgbClr val="2DA2BF"/>
              </a:buClr>
            </a:pP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cout &lt;&lt;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c1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+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c2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5832161" y="4689161"/>
            <a:ext cx="720000" cy="360000"/>
          </a:xfrm>
          <a:prstGeom prst="rect">
            <a:avLst/>
          </a:prstGeom>
          <a:ln w="25400" cap="sq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r>
              <a:rPr lang="en-US" altLang="zh-TW" sz="1600" dirty="0" smtClean="0">
                <a:latin typeface="Lucida Console" panose="020B0609040504020204" pitchFamily="49" charset="0"/>
              </a:rPr>
              <a:t>1,2</a:t>
            </a:r>
            <a:endParaRPr lang="zh-TW" altLang="en-US" sz="1600" dirty="0">
              <a:latin typeface="Lucida Console" panose="020B0609040504020204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272345" y="4689161"/>
            <a:ext cx="720000" cy="360000"/>
          </a:xfrm>
          <a:prstGeom prst="rect">
            <a:avLst/>
          </a:prstGeom>
          <a:ln w="25400" cap="sq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r>
              <a:rPr lang="en-US" altLang="zh-TW" sz="1600" dirty="0" smtClean="0">
                <a:latin typeface="Lucida Console" panose="020B0609040504020204" pitchFamily="49" charset="0"/>
              </a:rPr>
              <a:t>3,4</a:t>
            </a:r>
            <a:endParaRPr lang="zh-TW" altLang="en-US" sz="1600" dirty="0">
              <a:latin typeface="Lucida Console" panose="020B0609040504020204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671883" y="5229229"/>
            <a:ext cx="720092" cy="360046"/>
          </a:xfrm>
          <a:prstGeom prst="rect">
            <a:avLst/>
          </a:prstGeom>
          <a:ln w="25400" cap="sq" cmpd="sng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8" name="矩形 7"/>
          <p:cNvSpPr/>
          <p:nvPr/>
        </p:nvSpPr>
        <p:spPr>
          <a:xfrm>
            <a:off x="8172460" y="2708908"/>
            <a:ext cx="360046" cy="360046"/>
          </a:xfrm>
          <a:prstGeom prst="rect">
            <a:avLst/>
          </a:prstGeom>
          <a:ln w="25400" cap="sq" cmpd="sng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9" name="矩形 8"/>
          <p:cNvSpPr/>
          <p:nvPr/>
        </p:nvSpPr>
        <p:spPr>
          <a:xfrm>
            <a:off x="5472115" y="2708908"/>
            <a:ext cx="720092" cy="360046"/>
          </a:xfrm>
          <a:prstGeom prst="rect">
            <a:avLst/>
          </a:prstGeom>
          <a:ln w="25400" cap="sq" cmpd="sng"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endParaRPr lang="zh-TW" altLang="en-US" sz="1600" dirty="0"/>
          </a:p>
        </p:txBody>
      </p:sp>
      <p:cxnSp>
        <p:nvCxnSpPr>
          <p:cNvPr id="10" name="直線單箭頭接點 9"/>
          <p:cNvCxnSpPr/>
          <p:nvPr/>
        </p:nvCxnSpPr>
        <p:spPr>
          <a:xfrm>
            <a:off x="5832161" y="2888931"/>
            <a:ext cx="1800230" cy="1980253"/>
          </a:xfrm>
          <a:prstGeom prst="straightConnector1">
            <a:avLst/>
          </a:prstGeom>
          <a:ln w="127000" cap="rnd">
            <a:solidFill>
              <a:srgbClr val="003300">
                <a:alpha val="30196"/>
              </a:srgbClr>
            </a:solidFill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1691632" y="3609023"/>
            <a:ext cx="720092" cy="360046"/>
          </a:xfrm>
          <a:prstGeom prst="rect">
            <a:avLst/>
          </a:prstGeom>
          <a:ln w="25400" cap="sq" cmpd="sng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r>
              <a:rPr lang="en-US" altLang="zh-TW" sz="1600" dirty="0" smtClean="0">
                <a:latin typeface="Lucida Console" panose="020B0609040504020204" pitchFamily="49" charset="0"/>
              </a:rPr>
              <a:t>4,6</a:t>
            </a:r>
            <a:endParaRPr lang="zh-TW" altLang="en-US" sz="1600" dirty="0">
              <a:latin typeface="Lucida Console" panose="020B0609040504020204" pitchFamily="49" charset="0"/>
            </a:endParaRPr>
          </a:p>
        </p:txBody>
      </p:sp>
      <p:cxnSp>
        <p:nvCxnSpPr>
          <p:cNvPr id="16" name="直線單箭頭接點 15"/>
          <p:cNvCxnSpPr>
            <a:endCxn id="5" idx="0"/>
          </p:cNvCxnSpPr>
          <p:nvPr/>
        </p:nvCxnSpPr>
        <p:spPr>
          <a:xfrm flipH="1">
            <a:off x="6192161" y="2888931"/>
            <a:ext cx="2160322" cy="1800230"/>
          </a:xfrm>
          <a:prstGeom prst="straightConnector1">
            <a:avLst/>
          </a:prstGeom>
          <a:ln w="28575">
            <a:solidFill>
              <a:srgbClr val="FF0000"/>
            </a:solidFill>
            <a:headEnd type="oval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1691632" y="3609023"/>
            <a:ext cx="720092" cy="360046"/>
          </a:xfrm>
          <a:prstGeom prst="rect">
            <a:avLst/>
          </a:prstGeom>
          <a:noFill/>
          <a:ln w="25400" cap="sq" cmpd="sng">
            <a:noFill/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r>
              <a:rPr lang="en-US" altLang="zh-TW" sz="1600" dirty="0" smtClean="0">
                <a:latin typeface="Lucida Console" panose="020B0609040504020204" pitchFamily="49" charset="0"/>
              </a:rPr>
              <a:t>4,6</a:t>
            </a:r>
            <a:endParaRPr lang="zh-TW" altLang="en-US" sz="1600" dirty="0">
              <a:latin typeface="Lucida Console" panose="020B0609040504020204" pitchFamily="49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411724" y="5229230"/>
            <a:ext cx="720092" cy="360046"/>
          </a:xfrm>
          <a:prstGeom prst="rect">
            <a:avLst/>
          </a:prstGeom>
          <a:ln w="25400" cap="sq" cmpd="sng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endParaRPr lang="zh-TW" altLang="en-US" sz="16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8913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4.81481E-6 L 0.21666 0.2363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33" y="118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 lIns="144000"/>
          <a:lstStyle/>
          <a:p>
            <a:pPr lvl="0">
              <a:buClr>
                <a:srgbClr val="2DA2BF"/>
              </a:buClr>
            </a:pPr>
            <a:r>
              <a:rPr lang="pt-BR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ostream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&amp; </a:t>
            </a:r>
            <a:r>
              <a:rPr lang="pt-BR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operator&lt;&lt;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pt-BR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ostream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pt-BR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os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pt-BR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pt-BR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CompNum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pt-BR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compNum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buClr>
                <a:srgbClr val="2DA2BF"/>
              </a:buClr>
            </a:pP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os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"("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compNum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.realPart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",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compNum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.imagPart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")"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os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lvl="0">
              <a:buClr>
                <a:srgbClr val="2DA2BF"/>
              </a:buClr>
            </a:pP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>
              <a:buClr>
                <a:srgbClr val="2DA2BF"/>
              </a:buClr>
            </a:pPr>
            <a:r>
              <a:rPr lang="pt-BR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CompNum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pt-BR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CompNum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pt-BR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operator+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pt-BR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pt-BR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CompNum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pt-BR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op2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CompNum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pt-BR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this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buClr>
                <a:srgbClr val="2DA2BF"/>
              </a:buClr>
            </a:pPr>
            <a:endParaRPr lang="en-US" altLang="zh-TW" sz="14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endParaRPr lang="en-US" altLang="zh-TW" sz="14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CompNum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this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-&gt;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realPart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op2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.realPart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       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this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-&gt;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imagPart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op2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.imagPart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 lIns="90000" tIns="108000"/>
          <a:lstStyle/>
          <a:p>
            <a:pPr lvl="0">
              <a:buClr>
                <a:srgbClr val="2DA2BF"/>
              </a:buClr>
            </a:pP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main()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>
              <a:buClr>
                <a:srgbClr val="2DA2BF"/>
              </a:buClr>
            </a:pPr>
            <a:r>
              <a:rPr lang="es-E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                           CompNum c1( </a:t>
            </a:r>
            <a:r>
              <a:rPr lang="es-ES" altLang="zh-TW" dirty="0">
                <a:solidFill>
                  <a:srgbClr val="0080FF"/>
                </a:solidFill>
                <a:highlight>
                  <a:srgbClr val="FFFFFF"/>
                </a:highlight>
                <a:latin typeface="Lucida Console"/>
              </a:rPr>
              <a:t>1</a:t>
            </a:r>
            <a:r>
              <a:rPr lang="es-E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, </a:t>
            </a:r>
            <a:r>
              <a:rPr lang="es-ES" altLang="zh-TW" dirty="0">
                <a:solidFill>
                  <a:srgbClr val="0080FF"/>
                </a:solidFill>
                <a:highlight>
                  <a:srgbClr val="FFFFFF"/>
                </a:highlight>
                <a:latin typeface="Lucida Console"/>
              </a:rPr>
              <a:t>2</a:t>
            </a:r>
            <a:r>
              <a:rPr lang="es-E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), </a:t>
            </a:r>
            <a:r>
              <a:rPr lang="es-E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c2( </a:t>
            </a:r>
            <a:r>
              <a:rPr lang="es-ES" altLang="zh-TW" dirty="0">
                <a:solidFill>
                  <a:srgbClr val="0080FF"/>
                </a:solidFill>
                <a:highlight>
                  <a:srgbClr val="FFFFFF"/>
                </a:highlight>
                <a:latin typeface="Lucida Console"/>
              </a:rPr>
              <a:t>3</a:t>
            </a:r>
            <a:r>
              <a:rPr lang="es-E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, </a:t>
            </a:r>
            <a:r>
              <a:rPr lang="es-ES" altLang="zh-TW" dirty="0">
                <a:solidFill>
                  <a:srgbClr val="0080FF"/>
                </a:solidFill>
                <a:highlight>
                  <a:srgbClr val="FFFFFF"/>
                </a:highlight>
                <a:latin typeface="Lucida Console"/>
              </a:rPr>
              <a:t>4</a:t>
            </a:r>
            <a:r>
              <a:rPr lang="es-E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);</a:t>
            </a:r>
          </a:p>
          <a:p>
            <a:pPr lvl="0">
              <a:buClr>
                <a:srgbClr val="2DA2BF"/>
              </a:buClr>
            </a:pP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>
              <a:buClr>
                <a:srgbClr val="2DA2BF"/>
              </a:buClr>
            </a:pP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operator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&lt;&lt;(</a:t>
            </a:r>
            <a:r>
              <a:rPr lang="zh-TW" alt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cout,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c1.</a:t>
            </a:r>
            <a:r>
              <a:rPr lang="en-US" altLang="zh-TW" dirty="0" err="1" smtClean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operator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+(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c2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, &amp;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c1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 )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>
              <a:buClr>
                <a:srgbClr val="2DA2BF"/>
              </a:buClr>
            </a:pP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cout &lt;&lt;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c1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+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c2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671885" y="5229230"/>
            <a:ext cx="720092" cy="360046"/>
          </a:xfrm>
          <a:prstGeom prst="rect">
            <a:avLst/>
          </a:prstGeom>
          <a:ln w="25400" cap="sq" cmpd="sng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r>
              <a:rPr lang="en-US" altLang="zh-TW" sz="1600" dirty="0" smtClean="0">
                <a:latin typeface="Lucida Console" panose="020B0609040504020204" pitchFamily="49" charset="0"/>
              </a:rPr>
              <a:t>4,6</a:t>
            </a:r>
            <a:endParaRPr lang="zh-TW" altLang="en-US" sz="1600" dirty="0">
              <a:latin typeface="Lucida Console" panose="020B06090405040202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832161" y="4689161"/>
            <a:ext cx="720000" cy="360000"/>
          </a:xfrm>
          <a:prstGeom prst="rect">
            <a:avLst/>
          </a:prstGeom>
          <a:ln w="25400" cap="sq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r>
              <a:rPr lang="en-US" altLang="zh-TW" sz="1600" dirty="0" smtClean="0">
                <a:latin typeface="Lucida Console" panose="020B0609040504020204" pitchFamily="49" charset="0"/>
              </a:rPr>
              <a:t>1,2</a:t>
            </a:r>
            <a:endParaRPr lang="zh-TW" altLang="en-US" sz="1600" dirty="0">
              <a:latin typeface="Lucida Console" panose="020B0609040504020204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272345" y="4689161"/>
            <a:ext cx="720000" cy="360000"/>
          </a:xfrm>
          <a:prstGeom prst="rect">
            <a:avLst/>
          </a:prstGeom>
          <a:ln w="25400" cap="sq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r>
              <a:rPr lang="en-US" altLang="zh-TW" sz="1600" dirty="0" smtClean="0">
                <a:latin typeface="Lucida Console" panose="020B0609040504020204" pitchFamily="49" charset="0"/>
              </a:rPr>
              <a:t>3,4</a:t>
            </a:r>
            <a:endParaRPr lang="zh-TW" altLang="en-US" sz="1600" dirty="0">
              <a:latin typeface="Lucida Console" panose="020B0609040504020204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411724" y="5229230"/>
            <a:ext cx="720092" cy="360046"/>
          </a:xfrm>
          <a:prstGeom prst="rect">
            <a:avLst/>
          </a:prstGeom>
          <a:ln w="25400" cap="sq" cmpd="sng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endParaRPr lang="zh-TW" altLang="en-US" sz="16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5144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 lIns="144000"/>
          <a:lstStyle/>
          <a:p>
            <a:pPr lvl="0">
              <a:buClr>
                <a:srgbClr val="2DA2BF"/>
              </a:buClr>
            </a:pPr>
            <a:r>
              <a:rPr lang="pt-BR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ostream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&amp; </a:t>
            </a:r>
            <a:r>
              <a:rPr lang="pt-BR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operator&lt;&lt;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pt-BR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ostream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pt-BR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os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pt-BR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pt-BR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CompNum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pt-BR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compNum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buClr>
                <a:srgbClr val="2DA2BF"/>
              </a:buClr>
            </a:pP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os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"("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compNum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.realPart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",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compNum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.imagPart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")"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os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lvl="0">
              <a:buClr>
                <a:srgbClr val="2DA2BF"/>
              </a:buClr>
            </a:pP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>
              <a:buClr>
                <a:srgbClr val="2DA2BF"/>
              </a:buClr>
            </a:pPr>
            <a:r>
              <a:rPr lang="pt-BR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CompNum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pt-BR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CompNum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pt-BR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operator+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pt-BR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pt-BR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CompNum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pt-BR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op2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CompNum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pt-BR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this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buClr>
                <a:srgbClr val="2DA2BF"/>
              </a:buClr>
            </a:pPr>
            <a:endParaRPr lang="en-US" altLang="zh-TW" sz="14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endParaRPr lang="en-US" altLang="zh-TW" sz="14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CompNum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this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-&gt;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realPart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op2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.realPart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       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this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-&gt;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imagPart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op2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.imagPart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 lIns="90000" tIns="108000"/>
          <a:lstStyle/>
          <a:p>
            <a:pPr lvl="0">
              <a:buClr>
                <a:srgbClr val="2DA2BF"/>
              </a:buClr>
            </a:pP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main()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>
              <a:buClr>
                <a:srgbClr val="2DA2BF"/>
              </a:buClr>
            </a:pPr>
            <a:r>
              <a:rPr lang="es-E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                           CompNum c1( </a:t>
            </a:r>
            <a:r>
              <a:rPr lang="es-ES" altLang="zh-TW" dirty="0">
                <a:solidFill>
                  <a:srgbClr val="0080FF"/>
                </a:solidFill>
                <a:highlight>
                  <a:srgbClr val="FFFFFF"/>
                </a:highlight>
                <a:latin typeface="Lucida Console"/>
              </a:rPr>
              <a:t>1</a:t>
            </a:r>
            <a:r>
              <a:rPr lang="es-E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, </a:t>
            </a:r>
            <a:r>
              <a:rPr lang="es-ES" altLang="zh-TW" dirty="0">
                <a:solidFill>
                  <a:srgbClr val="0080FF"/>
                </a:solidFill>
                <a:highlight>
                  <a:srgbClr val="FFFFFF"/>
                </a:highlight>
                <a:latin typeface="Lucida Console"/>
              </a:rPr>
              <a:t>2</a:t>
            </a:r>
            <a:r>
              <a:rPr lang="es-E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), </a:t>
            </a:r>
            <a:r>
              <a:rPr lang="es-E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c2( </a:t>
            </a:r>
            <a:r>
              <a:rPr lang="es-ES" altLang="zh-TW" dirty="0">
                <a:solidFill>
                  <a:srgbClr val="0080FF"/>
                </a:solidFill>
                <a:highlight>
                  <a:srgbClr val="FFFFFF"/>
                </a:highlight>
                <a:latin typeface="Lucida Console"/>
              </a:rPr>
              <a:t>3</a:t>
            </a:r>
            <a:r>
              <a:rPr lang="es-E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, </a:t>
            </a:r>
            <a:r>
              <a:rPr lang="es-ES" altLang="zh-TW" dirty="0">
                <a:solidFill>
                  <a:srgbClr val="0080FF"/>
                </a:solidFill>
                <a:highlight>
                  <a:srgbClr val="FFFFFF"/>
                </a:highlight>
                <a:latin typeface="Lucida Console"/>
              </a:rPr>
              <a:t>4</a:t>
            </a:r>
            <a:r>
              <a:rPr lang="es-E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);</a:t>
            </a:r>
          </a:p>
          <a:p>
            <a:pPr lvl="0">
              <a:buClr>
                <a:srgbClr val="2DA2BF"/>
              </a:buClr>
            </a:pP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>
              <a:buClr>
                <a:srgbClr val="2DA2BF"/>
              </a:buClr>
            </a:pP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operator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&lt;&lt;(</a:t>
            </a:r>
            <a:r>
              <a:rPr lang="zh-TW" alt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cout,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c1.</a:t>
            </a:r>
            <a:r>
              <a:rPr lang="en-US" altLang="zh-TW" dirty="0" err="1" smtClean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operator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+(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c2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, &amp;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c1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 )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>
              <a:buClr>
                <a:srgbClr val="2DA2BF"/>
              </a:buClr>
            </a:pP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cout &lt;&lt;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c1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+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c2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5832161" y="4689161"/>
            <a:ext cx="720000" cy="360000"/>
          </a:xfrm>
          <a:prstGeom prst="rect">
            <a:avLst/>
          </a:prstGeom>
          <a:ln w="25400" cap="sq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r>
              <a:rPr lang="en-US" altLang="zh-TW" sz="1600" dirty="0" smtClean="0">
                <a:latin typeface="Lucida Console" panose="020B0609040504020204" pitchFamily="49" charset="0"/>
              </a:rPr>
              <a:t>1,2</a:t>
            </a:r>
            <a:endParaRPr lang="zh-TW" altLang="en-US" sz="1600" dirty="0">
              <a:latin typeface="Lucida Console" panose="020B0609040504020204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272345" y="4689161"/>
            <a:ext cx="720000" cy="360000"/>
          </a:xfrm>
          <a:prstGeom prst="rect">
            <a:avLst/>
          </a:prstGeom>
          <a:ln w="25400" cap="sq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r>
              <a:rPr lang="en-US" altLang="zh-TW" sz="1600" dirty="0" smtClean="0">
                <a:latin typeface="Lucida Console" panose="020B0609040504020204" pitchFamily="49" charset="0"/>
              </a:rPr>
              <a:t>3,4</a:t>
            </a:r>
            <a:endParaRPr lang="zh-TW" altLang="en-US" sz="1600" dirty="0">
              <a:latin typeface="Lucida Console" panose="020B0609040504020204" pitchFamily="49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372230" y="728655"/>
            <a:ext cx="720092" cy="360046"/>
          </a:xfrm>
          <a:prstGeom prst="rect">
            <a:avLst/>
          </a:prstGeom>
          <a:ln w="25400" cap="sq" cmpd="sng"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5" name="矩形 14"/>
          <p:cNvSpPr/>
          <p:nvPr/>
        </p:nvSpPr>
        <p:spPr>
          <a:xfrm>
            <a:off x="2411724" y="5229230"/>
            <a:ext cx="720092" cy="360046"/>
          </a:xfrm>
          <a:prstGeom prst="rect">
            <a:avLst/>
          </a:prstGeom>
          <a:ln w="25400" cap="sq" cmpd="sng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endParaRPr lang="zh-TW" altLang="en-US" sz="1600" dirty="0">
              <a:latin typeface="Lucida Console" panose="020B0609040504020204" pitchFamily="49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851908" y="728655"/>
            <a:ext cx="720092" cy="360046"/>
          </a:xfrm>
          <a:prstGeom prst="rect">
            <a:avLst/>
          </a:prstGeom>
          <a:ln w="25400" cap="sq" cmpd="sng"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endParaRPr lang="zh-TW" altLang="en-US" sz="1600" dirty="0"/>
          </a:p>
        </p:txBody>
      </p:sp>
      <p:cxnSp>
        <p:nvCxnSpPr>
          <p:cNvPr id="17" name="直線單箭頭接點 16"/>
          <p:cNvCxnSpPr/>
          <p:nvPr/>
        </p:nvCxnSpPr>
        <p:spPr>
          <a:xfrm flipH="1">
            <a:off x="2771771" y="908678"/>
            <a:ext cx="1440183" cy="4500575"/>
          </a:xfrm>
          <a:prstGeom prst="straightConnector1">
            <a:avLst/>
          </a:prstGeom>
          <a:ln w="127000" cap="rnd">
            <a:solidFill>
              <a:srgbClr val="003300">
                <a:alpha val="30196"/>
              </a:srgbClr>
            </a:solidFill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3671885" y="5229230"/>
            <a:ext cx="720092" cy="360046"/>
          </a:xfrm>
          <a:prstGeom prst="rect">
            <a:avLst/>
          </a:prstGeom>
          <a:ln w="25400" cap="sq" cmpd="sng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r>
              <a:rPr lang="en-US" altLang="zh-TW" sz="1600" dirty="0" smtClean="0">
                <a:latin typeface="Lucida Console" panose="020B0609040504020204" pitchFamily="49" charset="0"/>
              </a:rPr>
              <a:t>4,6</a:t>
            </a:r>
            <a:endParaRPr lang="zh-TW" altLang="en-US" sz="1600" dirty="0">
              <a:latin typeface="Lucida Console" panose="020B0609040504020204" pitchFamily="49" charset="0"/>
            </a:endParaRPr>
          </a:p>
        </p:txBody>
      </p:sp>
      <p:cxnSp>
        <p:nvCxnSpPr>
          <p:cNvPr id="10" name="直線單箭頭接點 9"/>
          <p:cNvCxnSpPr/>
          <p:nvPr/>
        </p:nvCxnSpPr>
        <p:spPr>
          <a:xfrm flipH="1">
            <a:off x="4031931" y="908678"/>
            <a:ext cx="2700345" cy="4500575"/>
          </a:xfrm>
          <a:prstGeom prst="straightConnector1">
            <a:avLst/>
          </a:prstGeom>
          <a:ln w="127000" cap="rnd">
            <a:solidFill>
              <a:srgbClr val="003300">
                <a:alpha val="30196"/>
              </a:srgbClr>
            </a:solidFill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2697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1009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pt-BR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pt-BR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CompNum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( 1, 2 ),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( 3, 4 ),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c3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( 5, 6 )</a:t>
            </a:r>
            <a:r>
              <a:rPr lang="pt-BR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pt-BR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fr-FR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cout </a:t>
            </a:r>
            <a:r>
              <a:rPr lang="fr-FR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fr-FR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"\n\nc1 + c2 + c3: "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fr-FR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c1 </a:t>
            </a:r>
            <a:r>
              <a:rPr lang="fr-FR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+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c2 </a:t>
            </a:r>
            <a:r>
              <a:rPr lang="fr-FR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+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c3;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pt-BR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pt-BR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"\n\n( c1 + c2 ) + c3: "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pt-BR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( c1 </a:t>
            </a:r>
            <a:r>
              <a:rPr lang="pt-BR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+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c2 ) </a:t>
            </a:r>
            <a:r>
              <a:rPr lang="pt-BR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+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c3;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"\n( 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c1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 + 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c2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 ) + 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c3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: </a:t>
            </a:r>
            <a:r>
              <a:rPr lang="en-US" altLang="zh-TW" dirty="0" smtClean="0">
                <a:solidFill>
                  <a:srgbClr val="A31515"/>
                </a:solidFill>
                <a:ea typeface="細明體" panose="02020509000000000000" pitchFamily="49" charset="-120"/>
              </a:rPr>
              <a:t>"</a:t>
            </a:r>
          </a:p>
          <a:p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A31515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( 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c1.</a:t>
            </a:r>
            <a:r>
              <a:rPr lang="en-US" altLang="zh-TW" dirty="0" err="1" smtClean="0">
                <a:solidFill>
                  <a:srgbClr val="008080"/>
                </a:solidFill>
                <a:ea typeface="細明體" panose="02020509000000000000" pitchFamily="49" charset="-120"/>
              </a:rPr>
              <a:t>operator</a:t>
            </a:r>
            <a:r>
              <a:rPr lang="en-US" altLang="zh-TW" dirty="0" smtClean="0">
                <a:solidFill>
                  <a:srgbClr val="008080"/>
                </a:solidFill>
                <a:ea typeface="細明體" panose="02020509000000000000" pitchFamily="49" charset="-120"/>
              </a:rPr>
              <a:t>+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).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operator+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c3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fr-FR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fr-FR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"\n\nc1 + ( c2 + c3 ): "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fr-FR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c1 </a:t>
            </a:r>
            <a:r>
              <a:rPr lang="fr-FR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+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( c2 </a:t>
            </a:r>
            <a:r>
              <a:rPr lang="fr-FR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+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c3 );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"\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nc1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 + ( 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c2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 + 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c3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 ): </a:t>
            </a:r>
            <a:r>
              <a:rPr lang="en-US" altLang="zh-TW" dirty="0" smtClean="0">
                <a:solidFill>
                  <a:srgbClr val="A31515"/>
                </a:solidFill>
                <a:ea typeface="細明體" panose="02020509000000000000" pitchFamily="49" charset="-120"/>
              </a:rPr>
              <a:t>"</a:t>
            </a:r>
          </a:p>
          <a:p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A31515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c1.</a:t>
            </a:r>
            <a:r>
              <a:rPr lang="en-US" altLang="zh-TW" dirty="0" err="1">
                <a:solidFill>
                  <a:srgbClr val="008080"/>
                </a:solidFill>
                <a:ea typeface="細明體" panose="02020509000000000000" pitchFamily="49" charset="-120"/>
              </a:rPr>
              <a:t>operator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+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c2.</a:t>
            </a:r>
            <a:r>
              <a:rPr lang="en-US" altLang="zh-TW" dirty="0" err="1">
                <a:solidFill>
                  <a:srgbClr val="008080"/>
                </a:solidFill>
                <a:ea typeface="細明體" panose="02020509000000000000" pitchFamily="49" charset="-120"/>
              </a:rPr>
              <a:t>operator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+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c3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"\n\n"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16245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 lIns="144000"/>
          <a:lstStyle/>
          <a:p>
            <a:pPr lvl="0">
              <a:buClr>
                <a:srgbClr val="2DA2BF"/>
              </a:buClr>
            </a:pPr>
            <a:r>
              <a:rPr lang="pt-BR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CompNum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pt-BR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CompNum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pt-BR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operator+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pt-BR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pt-BR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CompNum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pt-BR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op2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CompNum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pt-BR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this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buClr>
                <a:srgbClr val="2DA2BF"/>
              </a:buClr>
            </a:pPr>
            <a:endParaRPr lang="en-US" altLang="zh-TW" sz="14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endParaRPr lang="en-US" altLang="zh-TW" sz="14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CompNum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this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-&gt;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realPart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op2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.realPart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       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this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-&gt;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imagPart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op2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.imagPart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 lIns="126000" tIns="108000"/>
          <a:lstStyle/>
          <a:p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main()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r>
              <a:rPr lang="es-E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</a:t>
            </a:r>
            <a:r>
              <a:rPr lang="en-US" altLang="zh-TW" dirty="0" err="1" smtClean="0">
                <a:solidFill>
                  <a:srgbClr val="2B91AF"/>
                </a:solidFill>
                <a:ea typeface="細明體" panose="02020509000000000000" pitchFamily="49" charset="-120"/>
              </a:rPr>
              <a:t>CompNum</a:t>
            </a:r>
            <a:r>
              <a:rPr lang="es-E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s-ES" altLang="zh-TW" dirty="0" smtClean="0">
                <a:highlight>
                  <a:srgbClr val="FFFFFF"/>
                </a:highlight>
                <a:latin typeface="Lucida Console"/>
              </a:rPr>
              <a:t>c1( 1, 2 </a:t>
            </a:r>
            <a:r>
              <a:rPr lang="es-ES" altLang="zh-TW" dirty="0">
                <a:highlight>
                  <a:srgbClr val="FFFFFF"/>
                </a:highlight>
                <a:latin typeface="Lucida Console"/>
              </a:rPr>
              <a:t>), </a:t>
            </a:r>
            <a:r>
              <a:rPr lang="es-ES" altLang="zh-TW" dirty="0" smtClean="0">
                <a:highlight>
                  <a:srgbClr val="FFFFFF"/>
                </a:highlight>
                <a:latin typeface="Lucida Console"/>
              </a:rPr>
              <a:t>c2( 3</a:t>
            </a:r>
            <a:r>
              <a:rPr lang="es-ES" altLang="zh-TW" dirty="0">
                <a:highlight>
                  <a:srgbClr val="FFFFFF"/>
                </a:highlight>
                <a:latin typeface="Lucida Console"/>
              </a:rPr>
              <a:t>, </a:t>
            </a:r>
            <a:r>
              <a:rPr lang="es-ES" altLang="zh-TW" dirty="0" smtClean="0">
                <a:highlight>
                  <a:srgbClr val="FFFFFF"/>
                </a:highlight>
                <a:latin typeface="Lucida Console"/>
              </a:rPr>
              <a:t>4 </a:t>
            </a:r>
            <a:r>
              <a:rPr lang="es-ES" altLang="zh-TW" dirty="0">
                <a:highlight>
                  <a:srgbClr val="FFFFFF"/>
                </a:highlight>
                <a:latin typeface="Lucida Console"/>
              </a:rPr>
              <a:t>), </a:t>
            </a:r>
            <a:r>
              <a:rPr lang="es-ES" altLang="zh-TW" dirty="0" smtClean="0">
                <a:highlight>
                  <a:srgbClr val="FFFFFF"/>
                </a:highlight>
                <a:latin typeface="Lucida Console"/>
              </a:rPr>
              <a:t>c3( 5, 6 )</a:t>
            </a:r>
            <a:r>
              <a:rPr lang="es-E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endParaRPr lang="es-ES" altLang="zh-TW" dirty="0" smtClean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endParaRPr lang="es-E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endParaRPr lang="es-ES" altLang="zh-TW" dirty="0" smtClean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endParaRPr lang="es-E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(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c1.</a:t>
            </a:r>
            <a:r>
              <a:rPr lang="en-US" altLang="zh-TW" dirty="0" err="1" smtClean="0">
                <a:solidFill>
                  <a:srgbClr val="008080"/>
                </a:solidFill>
                <a:ea typeface="細明體" panose="02020509000000000000" pitchFamily="49" charset="-120"/>
              </a:rPr>
              <a:t>operator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+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c2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, &amp;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c1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).</a:t>
            </a:r>
            <a:r>
              <a:rPr lang="en-US" altLang="zh-TW" dirty="0" smtClean="0">
                <a:solidFill>
                  <a:srgbClr val="008080"/>
                </a:solidFill>
                <a:ea typeface="細明體" panose="02020509000000000000" pitchFamily="49" charset="-120"/>
              </a:rPr>
              <a:t>operator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+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c3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);</a:t>
            </a: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c1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+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c2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+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c3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c1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+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c2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+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c3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3851908" y="3248977"/>
            <a:ext cx="720000" cy="360000"/>
          </a:xfrm>
          <a:prstGeom prst="rect">
            <a:avLst/>
          </a:prstGeom>
          <a:ln w="25400" cap="sq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r>
              <a:rPr lang="en-US" altLang="zh-TW" sz="1600" dirty="0" smtClean="0">
                <a:latin typeface="Lucida Console" panose="020B0609040504020204" pitchFamily="49" charset="0"/>
              </a:rPr>
              <a:t>1,2</a:t>
            </a:r>
            <a:endParaRPr lang="zh-TW" altLang="en-US" sz="1600" dirty="0">
              <a:latin typeface="Lucida Console" panose="020B0609040504020204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292092" y="3248977"/>
            <a:ext cx="720000" cy="360000"/>
          </a:xfrm>
          <a:prstGeom prst="rect">
            <a:avLst/>
          </a:prstGeom>
          <a:ln w="25400" cap="sq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r>
              <a:rPr lang="en-US" altLang="zh-TW" sz="1600" dirty="0" smtClean="0">
                <a:latin typeface="Lucida Console" panose="020B0609040504020204" pitchFamily="49" charset="0"/>
              </a:rPr>
              <a:t>3,4</a:t>
            </a:r>
            <a:endParaRPr lang="zh-TW" altLang="en-US" sz="1600" dirty="0">
              <a:latin typeface="Lucida Console" panose="020B0609040504020204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031931" y="4509138"/>
            <a:ext cx="720092" cy="360046"/>
          </a:xfrm>
          <a:prstGeom prst="rect">
            <a:avLst/>
          </a:prstGeom>
          <a:ln w="25400" cap="sq" cmpd="sng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6" name="矩形 15"/>
          <p:cNvSpPr/>
          <p:nvPr/>
        </p:nvSpPr>
        <p:spPr>
          <a:xfrm>
            <a:off x="6732276" y="3248977"/>
            <a:ext cx="720000" cy="360000"/>
          </a:xfrm>
          <a:prstGeom prst="rect">
            <a:avLst/>
          </a:prstGeom>
          <a:ln w="25400" cap="sq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r>
              <a:rPr lang="en-US" altLang="zh-TW" sz="1600" dirty="0" smtClean="0">
                <a:latin typeface="Lucida Console" panose="020B0609040504020204" pitchFamily="49" charset="0"/>
              </a:rPr>
              <a:t>5,6</a:t>
            </a:r>
            <a:endParaRPr lang="zh-TW" altLang="en-US" sz="1600" dirty="0">
              <a:latin typeface="Lucida Console" panose="020B0609040504020204" pitchFamily="49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912299" y="4509138"/>
            <a:ext cx="720092" cy="360046"/>
          </a:xfrm>
          <a:prstGeom prst="rect">
            <a:avLst/>
          </a:prstGeom>
          <a:ln w="25400" cap="sq" cmpd="sng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endParaRPr lang="zh-TW" altLang="en-US" sz="16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5993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 lIns="144000"/>
          <a:lstStyle/>
          <a:p>
            <a:pPr lvl="0">
              <a:buClr>
                <a:srgbClr val="2DA2BF"/>
              </a:buClr>
            </a:pPr>
            <a:r>
              <a:rPr lang="pt-BR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CompNum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pt-BR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CompNum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pt-BR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operator+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pt-BR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pt-BR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CompNum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pt-BR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op2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CompNum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pt-BR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this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buClr>
                <a:srgbClr val="2DA2BF"/>
              </a:buClr>
            </a:pPr>
            <a:endParaRPr lang="en-US" altLang="zh-TW" sz="14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endParaRPr lang="en-US" altLang="zh-TW" sz="14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CompNum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this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-&gt;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realPart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op2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.realPart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       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this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-&gt;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imagPart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op2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.imagPart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 lIns="126000" tIns="108000"/>
          <a:lstStyle/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main()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>
              <a:buClr>
                <a:srgbClr val="2DA2BF"/>
              </a:buClr>
            </a:pPr>
            <a:r>
              <a:rPr lang="es-E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CompNum</a:t>
            </a:r>
            <a:r>
              <a:rPr lang="es-E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s-ES" altLang="zh-TW" dirty="0">
                <a:solidFill>
                  <a:prstClr val="black"/>
                </a:solidFill>
                <a:highlight>
                  <a:srgbClr val="FFFFFF"/>
                </a:highlight>
                <a:latin typeface="Lucida Console"/>
              </a:rPr>
              <a:t>c1( 1, 2 ), c2( 3, 4 ), c3( 5, 6 )</a:t>
            </a:r>
            <a:r>
              <a:rPr lang="es-E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>
              <a:buClr>
                <a:srgbClr val="2DA2BF"/>
              </a:buClr>
            </a:pPr>
            <a:endParaRPr lang="es-E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>
              <a:buClr>
                <a:srgbClr val="2DA2BF"/>
              </a:buClr>
            </a:pPr>
            <a:endParaRPr lang="es-E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>
              <a:buClr>
                <a:srgbClr val="2DA2BF"/>
              </a:buClr>
            </a:pPr>
            <a:endParaRPr lang="es-E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>
              <a:buClr>
                <a:srgbClr val="2DA2BF"/>
              </a:buClr>
            </a:pPr>
            <a:endParaRPr lang="es-E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(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c1.</a:t>
            </a:r>
            <a:r>
              <a:rPr lang="en-US" altLang="zh-TW" dirty="0" err="1">
                <a:solidFill>
                  <a:srgbClr val="008080"/>
                </a:solidFill>
                <a:ea typeface="細明體" panose="02020509000000000000" pitchFamily="49" charset="-120"/>
              </a:rPr>
              <a:t>operator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+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c2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, &amp;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c1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 ).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operator+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c3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);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(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c1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+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c2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+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c3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c1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+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c2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+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c3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851908" y="3248977"/>
            <a:ext cx="720000" cy="360000"/>
          </a:xfrm>
          <a:prstGeom prst="rect">
            <a:avLst/>
          </a:prstGeom>
          <a:ln w="25400" cap="sq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r>
              <a:rPr lang="en-US" altLang="zh-TW" sz="1600" dirty="0" smtClean="0">
                <a:latin typeface="Lucida Console" panose="020B0609040504020204" pitchFamily="49" charset="0"/>
              </a:rPr>
              <a:t>1,2</a:t>
            </a:r>
            <a:endParaRPr lang="zh-TW" altLang="en-US" sz="1600" dirty="0">
              <a:latin typeface="Lucida Console" panose="020B0609040504020204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292092" y="3248977"/>
            <a:ext cx="720000" cy="360000"/>
          </a:xfrm>
          <a:prstGeom prst="rect">
            <a:avLst/>
          </a:prstGeom>
          <a:ln w="25400" cap="sq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r>
              <a:rPr lang="en-US" altLang="zh-TW" sz="1600" dirty="0" smtClean="0">
                <a:latin typeface="Lucida Console" panose="020B0609040504020204" pitchFamily="49" charset="0"/>
              </a:rPr>
              <a:t>3,4</a:t>
            </a:r>
            <a:endParaRPr lang="zh-TW" altLang="en-US" sz="1600" dirty="0">
              <a:latin typeface="Lucida Console" panose="020B0609040504020204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031931" y="4509138"/>
            <a:ext cx="720092" cy="360046"/>
          </a:xfrm>
          <a:prstGeom prst="rect">
            <a:avLst/>
          </a:prstGeom>
          <a:ln w="25400" cap="sq" cmpd="sng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8" name="矩形 7"/>
          <p:cNvSpPr/>
          <p:nvPr/>
        </p:nvSpPr>
        <p:spPr>
          <a:xfrm>
            <a:off x="8172460" y="908678"/>
            <a:ext cx="360046" cy="360046"/>
          </a:xfrm>
          <a:prstGeom prst="rect">
            <a:avLst/>
          </a:prstGeom>
          <a:ln w="25400" cap="sq" cmpd="sng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9" name="矩形 8"/>
          <p:cNvSpPr/>
          <p:nvPr/>
        </p:nvSpPr>
        <p:spPr>
          <a:xfrm>
            <a:off x="5472115" y="908678"/>
            <a:ext cx="720092" cy="360046"/>
          </a:xfrm>
          <a:prstGeom prst="rect">
            <a:avLst/>
          </a:prstGeom>
          <a:ln w="25400" cap="sq" cmpd="sng"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endParaRPr lang="zh-TW" altLang="en-US" sz="1600" dirty="0"/>
          </a:p>
        </p:txBody>
      </p:sp>
      <p:cxnSp>
        <p:nvCxnSpPr>
          <p:cNvPr id="10" name="直線單箭頭接點 9"/>
          <p:cNvCxnSpPr/>
          <p:nvPr/>
        </p:nvCxnSpPr>
        <p:spPr>
          <a:xfrm flipH="1">
            <a:off x="5652138" y="1088701"/>
            <a:ext cx="180023" cy="2340299"/>
          </a:xfrm>
          <a:prstGeom prst="straightConnector1">
            <a:avLst/>
          </a:prstGeom>
          <a:ln w="127000" cap="rnd">
            <a:solidFill>
              <a:srgbClr val="003300">
                <a:alpha val="30196"/>
              </a:srgbClr>
            </a:solidFill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1691632" y="1808793"/>
            <a:ext cx="720092" cy="360046"/>
          </a:xfrm>
          <a:prstGeom prst="rect">
            <a:avLst/>
          </a:prstGeom>
          <a:ln w="25400" cap="sq" cmpd="sng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endParaRPr lang="zh-TW" altLang="en-US" sz="1600" dirty="0">
              <a:latin typeface="Lucida Console" panose="020B0609040504020204" pitchFamily="49" charset="0"/>
            </a:endParaRPr>
          </a:p>
        </p:txBody>
      </p:sp>
      <p:cxnSp>
        <p:nvCxnSpPr>
          <p:cNvPr id="12" name="直線單箭頭接點 11"/>
          <p:cNvCxnSpPr>
            <a:endCxn id="5" idx="0"/>
          </p:cNvCxnSpPr>
          <p:nvPr/>
        </p:nvCxnSpPr>
        <p:spPr>
          <a:xfrm flipH="1">
            <a:off x="4211908" y="1088701"/>
            <a:ext cx="4140575" cy="2160276"/>
          </a:xfrm>
          <a:prstGeom prst="straightConnector1">
            <a:avLst/>
          </a:prstGeom>
          <a:ln w="19050">
            <a:solidFill>
              <a:srgbClr val="FF0000"/>
            </a:solidFill>
            <a:headEnd type="oval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6732276" y="3248977"/>
            <a:ext cx="720000" cy="360000"/>
          </a:xfrm>
          <a:prstGeom prst="rect">
            <a:avLst/>
          </a:prstGeom>
          <a:ln w="25400" cap="sq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r>
              <a:rPr lang="en-US" altLang="zh-TW" sz="1600" dirty="0" smtClean="0">
                <a:latin typeface="Lucida Console" panose="020B0609040504020204" pitchFamily="49" charset="0"/>
              </a:rPr>
              <a:t>5,6</a:t>
            </a:r>
            <a:endParaRPr lang="zh-TW" altLang="en-US" sz="1600" dirty="0">
              <a:latin typeface="Lucida Console" panose="020B0609040504020204" pitchFamily="49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912299" y="4509138"/>
            <a:ext cx="720092" cy="360046"/>
          </a:xfrm>
          <a:prstGeom prst="rect">
            <a:avLst/>
          </a:prstGeom>
          <a:ln w="25400" cap="sq" cmpd="sng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endParaRPr lang="zh-TW" altLang="en-US" sz="16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0751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tIns="90000"/>
          <a:lstStyle/>
          <a:p>
            <a:r>
              <a:rPr lang="en-US" altLang="zh-TW" dirty="0" smtClean="0"/>
              <a:t>(</a:t>
            </a:r>
            <a:r>
              <a:rPr lang="en-US" altLang="zh-TW" dirty="0"/>
              <a:t>7, 9) = (4, 8) + (3, 1)</a:t>
            </a:r>
          </a:p>
          <a:p>
            <a:endParaRPr lang="en-US" altLang="zh-TW" dirty="0"/>
          </a:p>
          <a:p>
            <a:r>
              <a:rPr lang="en-US" altLang="zh-TW" dirty="0"/>
              <a:t>(1, 7) = (4, 8) - (3, 1)</a:t>
            </a:r>
          </a:p>
          <a:p>
            <a:endParaRPr lang="en-US" altLang="zh-TW" dirty="0"/>
          </a:p>
          <a:p>
            <a:r>
              <a:rPr lang="en-US" altLang="zh-TW" dirty="0"/>
              <a:t>(20, 28) = (4, 8) * (3, 1)</a:t>
            </a:r>
          </a:p>
          <a:p>
            <a:endParaRPr lang="en-US" altLang="zh-TW" dirty="0"/>
          </a:p>
          <a:p>
            <a:r>
              <a:rPr lang="en-US" altLang="zh-TW" dirty="0"/>
              <a:t>(3, 1) == (3, 1</a:t>
            </a:r>
            <a:r>
              <a:rPr lang="en-US" altLang="zh-TW" dirty="0" smtClean="0"/>
              <a:t>)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57707403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 lIns="144000"/>
          <a:lstStyle/>
          <a:p>
            <a:pPr lvl="0">
              <a:buClr>
                <a:srgbClr val="2DA2BF"/>
              </a:buClr>
            </a:pPr>
            <a:r>
              <a:rPr lang="pt-BR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CompNum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pt-BR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CompNum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pt-BR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operator+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pt-BR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pt-BR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CompNum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pt-BR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op2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CompNum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pt-BR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this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buClr>
                <a:srgbClr val="2DA2BF"/>
              </a:buClr>
            </a:pPr>
            <a:endParaRPr lang="en-US" altLang="zh-TW" sz="14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endParaRPr lang="en-US" altLang="zh-TW" sz="14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CompNum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this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-&gt;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realPart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op2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.realPart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       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this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-&gt;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imagPart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op2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.imagPart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 lIns="126000" tIns="108000"/>
          <a:lstStyle/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main()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>
              <a:buClr>
                <a:srgbClr val="2DA2BF"/>
              </a:buClr>
            </a:pPr>
            <a:r>
              <a:rPr lang="es-E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CompNum</a:t>
            </a:r>
            <a:r>
              <a:rPr lang="es-E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s-ES" altLang="zh-TW" dirty="0">
                <a:solidFill>
                  <a:prstClr val="black"/>
                </a:solidFill>
                <a:highlight>
                  <a:srgbClr val="FFFFFF"/>
                </a:highlight>
                <a:latin typeface="Lucida Console"/>
              </a:rPr>
              <a:t>c1( 1, 2 ), c2( 3, 4 ), c3( 5, 6 )</a:t>
            </a:r>
            <a:r>
              <a:rPr lang="es-E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>
              <a:buClr>
                <a:srgbClr val="2DA2BF"/>
              </a:buClr>
            </a:pPr>
            <a:endParaRPr lang="es-E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>
              <a:buClr>
                <a:srgbClr val="2DA2BF"/>
              </a:buClr>
            </a:pPr>
            <a:endParaRPr lang="es-E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>
              <a:buClr>
                <a:srgbClr val="2DA2BF"/>
              </a:buClr>
            </a:pPr>
            <a:endParaRPr lang="es-E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>
              <a:buClr>
                <a:srgbClr val="2DA2BF"/>
              </a:buClr>
            </a:pPr>
            <a:endParaRPr lang="es-E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(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c1.</a:t>
            </a:r>
            <a:r>
              <a:rPr lang="en-US" altLang="zh-TW" dirty="0" err="1">
                <a:solidFill>
                  <a:srgbClr val="008080"/>
                </a:solidFill>
                <a:ea typeface="細明體" panose="02020509000000000000" pitchFamily="49" charset="-120"/>
              </a:rPr>
              <a:t>operator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+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c2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, &amp;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c1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 ).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operator+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c3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);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(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c1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+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c2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+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c3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c1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+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c2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+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c3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851908" y="3248977"/>
            <a:ext cx="720000" cy="360000"/>
          </a:xfrm>
          <a:prstGeom prst="rect">
            <a:avLst/>
          </a:prstGeom>
          <a:ln w="25400" cap="sq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r>
              <a:rPr lang="en-US" altLang="zh-TW" sz="1600" dirty="0" smtClean="0">
                <a:latin typeface="Lucida Console" panose="020B0609040504020204" pitchFamily="49" charset="0"/>
              </a:rPr>
              <a:t>1,2</a:t>
            </a:r>
            <a:endParaRPr lang="zh-TW" altLang="en-US" sz="1600" dirty="0">
              <a:latin typeface="Lucida Console" panose="020B0609040504020204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292092" y="3248977"/>
            <a:ext cx="720000" cy="360000"/>
          </a:xfrm>
          <a:prstGeom prst="rect">
            <a:avLst/>
          </a:prstGeom>
          <a:ln w="25400" cap="sq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r>
              <a:rPr lang="en-US" altLang="zh-TW" sz="1600" dirty="0" smtClean="0">
                <a:latin typeface="Lucida Console" panose="020B0609040504020204" pitchFamily="49" charset="0"/>
              </a:rPr>
              <a:t>3,4</a:t>
            </a:r>
            <a:endParaRPr lang="zh-TW" altLang="en-US" sz="1600" dirty="0">
              <a:latin typeface="Lucida Console" panose="020B0609040504020204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031931" y="4509138"/>
            <a:ext cx="720092" cy="360046"/>
          </a:xfrm>
          <a:prstGeom prst="rect">
            <a:avLst/>
          </a:prstGeom>
          <a:ln w="25400" cap="sq" cmpd="sng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8" name="矩形 7"/>
          <p:cNvSpPr/>
          <p:nvPr/>
        </p:nvSpPr>
        <p:spPr>
          <a:xfrm>
            <a:off x="8172460" y="908678"/>
            <a:ext cx="360046" cy="360046"/>
          </a:xfrm>
          <a:prstGeom prst="rect">
            <a:avLst/>
          </a:prstGeom>
          <a:ln w="25400" cap="sq" cmpd="sng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9" name="矩形 8"/>
          <p:cNvSpPr/>
          <p:nvPr/>
        </p:nvSpPr>
        <p:spPr>
          <a:xfrm>
            <a:off x="5472115" y="908678"/>
            <a:ext cx="720092" cy="360046"/>
          </a:xfrm>
          <a:prstGeom prst="rect">
            <a:avLst/>
          </a:prstGeom>
          <a:ln w="25400" cap="sq" cmpd="sng"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endParaRPr lang="zh-TW" altLang="en-US" sz="1600" dirty="0"/>
          </a:p>
        </p:txBody>
      </p:sp>
      <p:cxnSp>
        <p:nvCxnSpPr>
          <p:cNvPr id="10" name="直線單箭頭接點 9"/>
          <p:cNvCxnSpPr/>
          <p:nvPr/>
        </p:nvCxnSpPr>
        <p:spPr>
          <a:xfrm flipH="1">
            <a:off x="5652138" y="1088701"/>
            <a:ext cx="180023" cy="2340299"/>
          </a:xfrm>
          <a:prstGeom prst="straightConnector1">
            <a:avLst/>
          </a:prstGeom>
          <a:ln w="127000" cap="rnd">
            <a:solidFill>
              <a:srgbClr val="003300">
                <a:alpha val="30196"/>
              </a:srgbClr>
            </a:solidFill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1691632" y="1808793"/>
            <a:ext cx="720092" cy="360046"/>
          </a:xfrm>
          <a:prstGeom prst="rect">
            <a:avLst/>
          </a:prstGeom>
          <a:ln w="25400" cap="sq" cmpd="sng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r>
              <a:rPr lang="en-US" altLang="zh-TW" sz="1600" dirty="0" smtClean="0">
                <a:latin typeface="Lucida Console" panose="020B0609040504020204" pitchFamily="49" charset="0"/>
              </a:rPr>
              <a:t>4,6</a:t>
            </a:r>
            <a:endParaRPr lang="zh-TW" altLang="en-US" sz="1600" dirty="0">
              <a:latin typeface="Lucida Console" panose="020B0609040504020204" pitchFamily="49" charset="0"/>
            </a:endParaRPr>
          </a:p>
        </p:txBody>
      </p:sp>
      <p:cxnSp>
        <p:nvCxnSpPr>
          <p:cNvPr id="12" name="直線單箭頭接點 11"/>
          <p:cNvCxnSpPr>
            <a:endCxn id="5" idx="0"/>
          </p:cNvCxnSpPr>
          <p:nvPr/>
        </p:nvCxnSpPr>
        <p:spPr>
          <a:xfrm flipH="1">
            <a:off x="4211908" y="1088701"/>
            <a:ext cx="4140575" cy="2160276"/>
          </a:xfrm>
          <a:prstGeom prst="straightConnector1">
            <a:avLst/>
          </a:prstGeom>
          <a:ln w="19050">
            <a:solidFill>
              <a:srgbClr val="FF0000"/>
            </a:solidFill>
            <a:headEnd type="oval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1691632" y="1808793"/>
            <a:ext cx="720092" cy="360046"/>
          </a:xfrm>
          <a:prstGeom prst="rect">
            <a:avLst/>
          </a:prstGeom>
          <a:noFill/>
          <a:ln w="25400" cap="sq" cmpd="sng">
            <a:noFill/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r>
              <a:rPr lang="en-US" altLang="zh-TW" sz="1600" dirty="0" smtClean="0">
                <a:latin typeface="Lucida Console" panose="020B0609040504020204" pitchFamily="49" charset="0"/>
              </a:rPr>
              <a:t>4,6</a:t>
            </a:r>
            <a:endParaRPr lang="zh-TW" altLang="en-US" sz="1600" dirty="0">
              <a:latin typeface="Lucida Console" panose="020B0609040504020204" pitchFamily="49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732276" y="3248977"/>
            <a:ext cx="720000" cy="360000"/>
          </a:xfrm>
          <a:prstGeom prst="rect">
            <a:avLst/>
          </a:prstGeom>
          <a:ln w="25400" cap="sq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r>
              <a:rPr lang="en-US" altLang="zh-TW" sz="1600" dirty="0" smtClean="0">
                <a:latin typeface="Lucida Console" panose="020B0609040504020204" pitchFamily="49" charset="0"/>
              </a:rPr>
              <a:t>5,6</a:t>
            </a:r>
            <a:endParaRPr lang="zh-TW" altLang="en-US" sz="1600" dirty="0">
              <a:latin typeface="Lucida Console" panose="020B0609040504020204" pitchFamily="49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912299" y="4509138"/>
            <a:ext cx="720092" cy="360046"/>
          </a:xfrm>
          <a:prstGeom prst="rect">
            <a:avLst/>
          </a:prstGeom>
          <a:ln w="25400" cap="sq" cmpd="sng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endParaRPr lang="zh-TW" altLang="en-US" sz="16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7586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4.81481E-6 L 0.25607 0.3939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95" y="196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 lIns="144000"/>
          <a:lstStyle/>
          <a:p>
            <a:pPr lvl="0">
              <a:buClr>
                <a:srgbClr val="2DA2BF"/>
              </a:buClr>
            </a:pPr>
            <a:r>
              <a:rPr lang="pt-BR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CompNum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pt-BR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CompNum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pt-BR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operator+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pt-BR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pt-BR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CompNum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pt-BR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op2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CompNum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pt-BR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this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buClr>
                <a:srgbClr val="2DA2BF"/>
              </a:buClr>
            </a:pPr>
            <a:endParaRPr lang="en-US" altLang="zh-TW" sz="14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endParaRPr lang="en-US" altLang="zh-TW" sz="14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CompNum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this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-&gt;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realPart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op2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.realPart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       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this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-&gt;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imagPart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op2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.imagPart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 lIns="126000" tIns="108000"/>
          <a:lstStyle/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main()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>
              <a:buClr>
                <a:srgbClr val="2DA2BF"/>
              </a:buClr>
            </a:pPr>
            <a:r>
              <a:rPr lang="es-E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CompNum</a:t>
            </a:r>
            <a:r>
              <a:rPr lang="es-E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s-ES" altLang="zh-TW" dirty="0">
                <a:solidFill>
                  <a:prstClr val="black"/>
                </a:solidFill>
                <a:highlight>
                  <a:srgbClr val="FFFFFF"/>
                </a:highlight>
                <a:latin typeface="Lucida Console"/>
              </a:rPr>
              <a:t>c1( 1, 2 ), c2( 3, 4 ), c3( 5, 6 )</a:t>
            </a:r>
            <a:r>
              <a:rPr lang="es-E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>
              <a:buClr>
                <a:srgbClr val="2DA2BF"/>
              </a:buClr>
            </a:pPr>
            <a:endParaRPr lang="es-E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>
              <a:buClr>
                <a:srgbClr val="2DA2BF"/>
              </a:buClr>
            </a:pPr>
            <a:endParaRPr lang="es-E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>
              <a:buClr>
                <a:srgbClr val="2DA2BF"/>
              </a:buClr>
            </a:pPr>
            <a:endParaRPr lang="es-E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>
              <a:buClr>
                <a:srgbClr val="2DA2BF"/>
              </a:buClr>
            </a:pPr>
            <a:endParaRPr lang="es-E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(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c1.</a:t>
            </a:r>
            <a:r>
              <a:rPr lang="en-US" altLang="zh-TW" dirty="0" err="1">
                <a:solidFill>
                  <a:srgbClr val="008080"/>
                </a:solidFill>
                <a:ea typeface="細明體" panose="02020509000000000000" pitchFamily="49" charset="-120"/>
              </a:rPr>
              <a:t>operator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+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c2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, &amp;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c1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 ).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operator+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c3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);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(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c1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+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c2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+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c3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c1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+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c2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+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c3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851908" y="3248977"/>
            <a:ext cx="720000" cy="360000"/>
          </a:xfrm>
          <a:prstGeom prst="rect">
            <a:avLst/>
          </a:prstGeom>
          <a:ln w="25400" cap="sq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r>
              <a:rPr lang="en-US" altLang="zh-TW" sz="1600" dirty="0" smtClean="0">
                <a:latin typeface="Lucida Console" panose="020B0609040504020204" pitchFamily="49" charset="0"/>
              </a:rPr>
              <a:t>1,2</a:t>
            </a:r>
            <a:endParaRPr lang="zh-TW" altLang="en-US" sz="1600" dirty="0">
              <a:latin typeface="Lucida Console" panose="020B0609040504020204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292092" y="3248977"/>
            <a:ext cx="720000" cy="360000"/>
          </a:xfrm>
          <a:prstGeom prst="rect">
            <a:avLst/>
          </a:prstGeom>
          <a:ln w="25400" cap="sq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r>
              <a:rPr lang="en-US" altLang="zh-TW" sz="1600" dirty="0" smtClean="0">
                <a:latin typeface="Lucida Console" panose="020B0609040504020204" pitchFamily="49" charset="0"/>
              </a:rPr>
              <a:t>3,4</a:t>
            </a:r>
            <a:endParaRPr lang="zh-TW" altLang="en-US" sz="1600" dirty="0">
              <a:latin typeface="Lucida Console" panose="020B0609040504020204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031931" y="4509138"/>
            <a:ext cx="720092" cy="360046"/>
          </a:xfrm>
          <a:prstGeom prst="rect">
            <a:avLst/>
          </a:prstGeom>
          <a:ln w="25400" cap="sq" cmpd="sng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r>
              <a:rPr lang="en-US" altLang="zh-TW" sz="1600" dirty="0" smtClean="0">
                <a:latin typeface="Lucida Console" panose="020B0609040504020204" pitchFamily="49" charset="0"/>
              </a:rPr>
              <a:t>4,6</a:t>
            </a:r>
            <a:endParaRPr lang="zh-TW" altLang="en-US" sz="1600" dirty="0">
              <a:latin typeface="Lucida Console" panose="020B0609040504020204" pitchFamily="49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732276" y="3248977"/>
            <a:ext cx="720000" cy="360000"/>
          </a:xfrm>
          <a:prstGeom prst="rect">
            <a:avLst/>
          </a:prstGeom>
          <a:ln w="25400" cap="sq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r>
              <a:rPr lang="en-US" altLang="zh-TW" sz="1600" dirty="0" smtClean="0">
                <a:latin typeface="Lucida Console" panose="020B0609040504020204" pitchFamily="49" charset="0"/>
              </a:rPr>
              <a:t>5,6</a:t>
            </a:r>
            <a:endParaRPr lang="zh-TW" altLang="en-US" sz="1600" dirty="0">
              <a:latin typeface="Lucida Console" panose="020B0609040504020204" pitchFamily="49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912299" y="4509138"/>
            <a:ext cx="720092" cy="360046"/>
          </a:xfrm>
          <a:prstGeom prst="rect">
            <a:avLst/>
          </a:prstGeom>
          <a:ln w="25400" cap="sq" cmpd="sng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endParaRPr lang="zh-TW" altLang="en-US" sz="16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4705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 lIns="144000"/>
          <a:lstStyle/>
          <a:p>
            <a:pPr lvl="0">
              <a:buClr>
                <a:srgbClr val="2DA2BF"/>
              </a:buClr>
            </a:pPr>
            <a:r>
              <a:rPr lang="pt-BR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CompNum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pt-BR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CompNum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pt-BR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operator+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pt-BR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pt-BR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CompNum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pt-BR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op2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CompNum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pt-BR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this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buClr>
                <a:srgbClr val="2DA2BF"/>
              </a:buClr>
            </a:pPr>
            <a:endParaRPr lang="en-US" altLang="zh-TW" sz="14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endParaRPr lang="en-US" altLang="zh-TW" sz="14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CompNum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this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-&gt;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realPart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op2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.realPart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       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this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-&gt;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imagPart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op2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.imagPart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 lIns="126000" tIns="108000"/>
          <a:lstStyle/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main()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>
              <a:buClr>
                <a:srgbClr val="2DA2BF"/>
              </a:buClr>
            </a:pPr>
            <a:r>
              <a:rPr lang="es-E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CompNum</a:t>
            </a:r>
            <a:r>
              <a:rPr lang="es-E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s-ES" altLang="zh-TW" dirty="0">
                <a:solidFill>
                  <a:prstClr val="black"/>
                </a:solidFill>
                <a:highlight>
                  <a:srgbClr val="FFFFFF"/>
                </a:highlight>
                <a:latin typeface="Lucida Console"/>
              </a:rPr>
              <a:t>c1( 1, 2 ), c2( 3, 4 ), c3( 5, 6 )</a:t>
            </a:r>
            <a:r>
              <a:rPr lang="es-E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>
              <a:buClr>
                <a:srgbClr val="2DA2BF"/>
              </a:buClr>
            </a:pPr>
            <a:endParaRPr lang="es-E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>
              <a:buClr>
                <a:srgbClr val="2DA2BF"/>
              </a:buClr>
            </a:pPr>
            <a:endParaRPr lang="es-E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>
              <a:buClr>
                <a:srgbClr val="2DA2BF"/>
              </a:buClr>
            </a:pPr>
            <a:endParaRPr lang="es-E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>
              <a:buClr>
                <a:srgbClr val="2DA2BF"/>
              </a:buClr>
            </a:pPr>
            <a:endParaRPr lang="es-E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(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c1.</a:t>
            </a:r>
            <a:r>
              <a:rPr lang="en-US" altLang="zh-TW" dirty="0" err="1">
                <a:solidFill>
                  <a:srgbClr val="008080"/>
                </a:solidFill>
                <a:ea typeface="細明體" panose="02020509000000000000" pitchFamily="49" charset="-120"/>
              </a:rPr>
              <a:t>operator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+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c2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, &amp;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c1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 ).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operator+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c3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);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(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c1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+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c2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+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c3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c1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+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c2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+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c3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851908" y="3248977"/>
            <a:ext cx="720000" cy="360000"/>
          </a:xfrm>
          <a:prstGeom prst="rect">
            <a:avLst/>
          </a:prstGeom>
          <a:ln w="25400" cap="sq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r>
              <a:rPr lang="en-US" altLang="zh-TW" sz="1600" dirty="0" smtClean="0">
                <a:latin typeface="Lucida Console" panose="020B0609040504020204" pitchFamily="49" charset="0"/>
              </a:rPr>
              <a:t>1,2</a:t>
            </a:r>
            <a:endParaRPr lang="zh-TW" altLang="en-US" sz="1600" dirty="0">
              <a:latin typeface="Lucida Console" panose="020B0609040504020204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292092" y="3248977"/>
            <a:ext cx="720000" cy="360000"/>
          </a:xfrm>
          <a:prstGeom prst="rect">
            <a:avLst/>
          </a:prstGeom>
          <a:ln w="25400" cap="sq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r>
              <a:rPr lang="en-US" altLang="zh-TW" sz="1600" dirty="0" smtClean="0">
                <a:latin typeface="Lucida Console" panose="020B0609040504020204" pitchFamily="49" charset="0"/>
              </a:rPr>
              <a:t>3,4</a:t>
            </a:r>
            <a:endParaRPr lang="zh-TW" altLang="en-US" sz="1600" dirty="0">
              <a:latin typeface="Lucida Console" panose="020B0609040504020204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031931" y="4509138"/>
            <a:ext cx="720092" cy="360046"/>
          </a:xfrm>
          <a:prstGeom prst="rect">
            <a:avLst/>
          </a:prstGeom>
          <a:ln w="25400" cap="sq" cmpd="sng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r>
              <a:rPr lang="en-US" altLang="zh-TW" sz="1600" dirty="0" smtClean="0">
                <a:latin typeface="Lucida Console" panose="020B0609040504020204" pitchFamily="49" charset="0"/>
              </a:rPr>
              <a:t>4,6</a:t>
            </a:r>
            <a:endParaRPr lang="zh-TW" altLang="en-US" sz="1600" dirty="0">
              <a:latin typeface="Lucida Console" panose="020B0609040504020204" pitchFamily="49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172460" y="908678"/>
            <a:ext cx="360046" cy="360046"/>
          </a:xfrm>
          <a:prstGeom prst="rect">
            <a:avLst/>
          </a:prstGeom>
          <a:ln w="25400" cap="sq" cmpd="sng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9" name="矩形 8"/>
          <p:cNvSpPr/>
          <p:nvPr/>
        </p:nvSpPr>
        <p:spPr>
          <a:xfrm>
            <a:off x="5472115" y="908678"/>
            <a:ext cx="720092" cy="360046"/>
          </a:xfrm>
          <a:prstGeom prst="rect">
            <a:avLst/>
          </a:prstGeom>
          <a:ln w="25400" cap="sq" cmpd="sng"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1" name="矩形 10"/>
          <p:cNvSpPr/>
          <p:nvPr/>
        </p:nvSpPr>
        <p:spPr>
          <a:xfrm>
            <a:off x="1691632" y="1808793"/>
            <a:ext cx="720092" cy="360046"/>
          </a:xfrm>
          <a:prstGeom prst="rect">
            <a:avLst/>
          </a:prstGeom>
          <a:ln w="25400" cap="sq" cmpd="sng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endParaRPr lang="zh-TW" altLang="en-US" sz="1600" dirty="0">
              <a:latin typeface="Lucida Console" panose="020B0609040504020204" pitchFamily="49" charset="0"/>
            </a:endParaRPr>
          </a:p>
        </p:txBody>
      </p:sp>
      <p:cxnSp>
        <p:nvCxnSpPr>
          <p:cNvPr id="12" name="直線單箭頭接點 11"/>
          <p:cNvCxnSpPr>
            <a:endCxn id="7" idx="0"/>
          </p:cNvCxnSpPr>
          <p:nvPr/>
        </p:nvCxnSpPr>
        <p:spPr>
          <a:xfrm flipH="1">
            <a:off x="4391977" y="1088701"/>
            <a:ext cx="3960506" cy="3420437"/>
          </a:xfrm>
          <a:prstGeom prst="straightConnector1">
            <a:avLst/>
          </a:prstGeom>
          <a:ln w="19050">
            <a:solidFill>
              <a:srgbClr val="FF0000"/>
            </a:solidFill>
            <a:headEnd type="oval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6732276" y="3248977"/>
            <a:ext cx="720000" cy="360000"/>
          </a:xfrm>
          <a:prstGeom prst="rect">
            <a:avLst/>
          </a:prstGeom>
          <a:ln w="25400" cap="sq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r>
              <a:rPr lang="en-US" altLang="zh-TW" sz="1600" dirty="0" smtClean="0">
                <a:latin typeface="Lucida Console" panose="020B0609040504020204" pitchFamily="49" charset="0"/>
              </a:rPr>
              <a:t>5,6</a:t>
            </a:r>
            <a:endParaRPr lang="zh-TW" altLang="en-US" sz="1600" dirty="0">
              <a:latin typeface="Lucida Console" panose="020B0609040504020204" pitchFamily="49" charset="0"/>
            </a:endParaRPr>
          </a:p>
        </p:txBody>
      </p:sp>
      <p:cxnSp>
        <p:nvCxnSpPr>
          <p:cNvPr id="10" name="直線單箭頭接點 9"/>
          <p:cNvCxnSpPr/>
          <p:nvPr/>
        </p:nvCxnSpPr>
        <p:spPr>
          <a:xfrm>
            <a:off x="5832161" y="1088701"/>
            <a:ext cx="1260161" cy="2340299"/>
          </a:xfrm>
          <a:prstGeom prst="straightConnector1">
            <a:avLst/>
          </a:prstGeom>
          <a:ln w="127000" cap="rnd">
            <a:solidFill>
              <a:srgbClr val="003300">
                <a:alpha val="30196"/>
              </a:srgbClr>
            </a:solidFill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6912299" y="4509138"/>
            <a:ext cx="720092" cy="360046"/>
          </a:xfrm>
          <a:prstGeom prst="rect">
            <a:avLst/>
          </a:prstGeom>
          <a:ln w="25400" cap="sq" cmpd="sng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endParaRPr lang="zh-TW" altLang="en-US" sz="16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9268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 lIns="144000"/>
          <a:lstStyle/>
          <a:p>
            <a:pPr lvl="0">
              <a:buClr>
                <a:srgbClr val="2DA2BF"/>
              </a:buClr>
            </a:pPr>
            <a:r>
              <a:rPr lang="pt-BR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CompNum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pt-BR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CompNum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pt-BR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operator+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pt-BR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pt-BR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CompNum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pt-BR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op2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CompNum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pt-BR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this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buClr>
                <a:srgbClr val="2DA2BF"/>
              </a:buClr>
            </a:pPr>
            <a:endParaRPr lang="en-US" altLang="zh-TW" sz="14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endParaRPr lang="en-US" altLang="zh-TW" sz="14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CompNum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this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-&gt;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realPart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op2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.realPart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       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this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-&gt;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imagPart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op2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.imagPart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 lIns="126000" tIns="108000"/>
          <a:lstStyle/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main()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>
              <a:buClr>
                <a:srgbClr val="2DA2BF"/>
              </a:buClr>
            </a:pPr>
            <a:r>
              <a:rPr lang="es-E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CompNum</a:t>
            </a:r>
            <a:r>
              <a:rPr lang="es-E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s-ES" altLang="zh-TW" dirty="0">
                <a:solidFill>
                  <a:prstClr val="black"/>
                </a:solidFill>
                <a:highlight>
                  <a:srgbClr val="FFFFFF"/>
                </a:highlight>
                <a:latin typeface="Lucida Console"/>
              </a:rPr>
              <a:t>c1( 1, 2 ), c2( 3, 4 ), c3( 5, 6 )</a:t>
            </a:r>
            <a:r>
              <a:rPr lang="es-E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>
              <a:buClr>
                <a:srgbClr val="2DA2BF"/>
              </a:buClr>
            </a:pPr>
            <a:endParaRPr lang="es-E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>
              <a:buClr>
                <a:srgbClr val="2DA2BF"/>
              </a:buClr>
            </a:pPr>
            <a:endParaRPr lang="es-E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>
              <a:buClr>
                <a:srgbClr val="2DA2BF"/>
              </a:buClr>
            </a:pPr>
            <a:endParaRPr lang="es-E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>
              <a:buClr>
                <a:srgbClr val="2DA2BF"/>
              </a:buClr>
            </a:pPr>
            <a:endParaRPr lang="es-E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(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c1.</a:t>
            </a:r>
            <a:r>
              <a:rPr lang="en-US" altLang="zh-TW" dirty="0" err="1">
                <a:solidFill>
                  <a:srgbClr val="008080"/>
                </a:solidFill>
                <a:ea typeface="細明體" panose="02020509000000000000" pitchFamily="49" charset="-120"/>
              </a:rPr>
              <a:t>operator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+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c2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, &amp;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c1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 ).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operator+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c3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);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(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c1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+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c2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+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c3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c1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+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c2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+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c3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851908" y="3248977"/>
            <a:ext cx="720000" cy="360000"/>
          </a:xfrm>
          <a:prstGeom prst="rect">
            <a:avLst/>
          </a:prstGeom>
          <a:ln w="25400" cap="sq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r>
              <a:rPr lang="en-US" altLang="zh-TW" sz="1600" dirty="0" smtClean="0">
                <a:latin typeface="Lucida Console" panose="020B0609040504020204" pitchFamily="49" charset="0"/>
              </a:rPr>
              <a:t>1,2</a:t>
            </a:r>
            <a:endParaRPr lang="zh-TW" altLang="en-US" sz="1600" dirty="0">
              <a:latin typeface="Lucida Console" panose="020B0609040504020204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292092" y="3248977"/>
            <a:ext cx="720000" cy="360000"/>
          </a:xfrm>
          <a:prstGeom prst="rect">
            <a:avLst/>
          </a:prstGeom>
          <a:ln w="25400" cap="sq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r>
              <a:rPr lang="en-US" altLang="zh-TW" sz="1600" dirty="0" smtClean="0">
                <a:latin typeface="Lucida Console" panose="020B0609040504020204" pitchFamily="49" charset="0"/>
              </a:rPr>
              <a:t>3,4</a:t>
            </a:r>
            <a:endParaRPr lang="zh-TW" altLang="en-US" sz="1600" dirty="0">
              <a:latin typeface="Lucida Console" panose="020B0609040504020204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031931" y="4509138"/>
            <a:ext cx="720092" cy="360046"/>
          </a:xfrm>
          <a:prstGeom prst="rect">
            <a:avLst/>
          </a:prstGeom>
          <a:ln w="25400" cap="sq" cmpd="sng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r>
              <a:rPr lang="en-US" altLang="zh-TW" sz="1600" dirty="0" smtClean="0">
                <a:latin typeface="Lucida Console" panose="020B0609040504020204" pitchFamily="49" charset="0"/>
              </a:rPr>
              <a:t>4,6</a:t>
            </a:r>
            <a:endParaRPr lang="zh-TW" altLang="en-US" sz="1600" dirty="0">
              <a:latin typeface="Lucida Console" panose="020B0609040504020204" pitchFamily="49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172460" y="908678"/>
            <a:ext cx="360046" cy="360046"/>
          </a:xfrm>
          <a:prstGeom prst="rect">
            <a:avLst/>
          </a:prstGeom>
          <a:ln w="25400" cap="sq" cmpd="sng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9" name="矩形 8"/>
          <p:cNvSpPr/>
          <p:nvPr/>
        </p:nvSpPr>
        <p:spPr>
          <a:xfrm>
            <a:off x="5472115" y="908678"/>
            <a:ext cx="720092" cy="360046"/>
          </a:xfrm>
          <a:prstGeom prst="rect">
            <a:avLst/>
          </a:prstGeom>
          <a:ln w="25400" cap="sq" cmpd="sng"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1" name="矩形 10"/>
          <p:cNvSpPr/>
          <p:nvPr/>
        </p:nvSpPr>
        <p:spPr>
          <a:xfrm>
            <a:off x="1691632" y="1808793"/>
            <a:ext cx="720092" cy="360046"/>
          </a:xfrm>
          <a:prstGeom prst="rect">
            <a:avLst/>
          </a:prstGeom>
          <a:ln w="25400" cap="sq" cmpd="sng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r>
              <a:rPr lang="en-US" altLang="zh-TW" sz="1600" dirty="0" smtClean="0">
                <a:latin typeface="Lucida Console" panose="020B0609040504020204" pitchFamily="49" charset="0"/>
              </a:rPr>
              <a:t>9,12</a:t>
            </a:r>
            <a:endParaRPr lang="zh-TW" altLang="en-US" sz="1600" dirty="0">
              <a:latin typeface="Lucida Console" panose="020B0609040504020204" pitchFamily="49" charset="0"/>
            </a:endParaRPr>
          </a:p>
        </p:txBody>
      </p:sp>
      <p:cxnSp>
        <p:nvCxnSpPr>
          <p:cNvPr id="12" name="直線單箭頭接點 11"/>
          <p:cNvCxnSpPr>
            <a:endCxn id="7" idx="0"/>
          </p:cNvCxnSpPr>
          <p:nvPr/>
        </p:nvCxnSpPr>
        <p:spPr>
          <a:xfrm flipH="1">
            <a:off x="4391977" y="1088701"/>
            <a:ext cx="3960506" cy="3420437"/>
          </a:xfrm>
          <a:prstGeom prst="straightConnector1">
            <a:avLst/>
          </a:prstGeom>
          <a:ln w="28575">
            <a:solidFill>
              <a:srgbClr val="FF0000"/>
            </a:solidFill>
            <a:headEnd type="oval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6732276" y="3248977"/>
            <a:ext cx="720000" cy="360000"/>
          </a:xfrm>
          <a:prstGeom prst="rect">
            <a:avLst/>
          </a:prstGeom>
          <a:ln w="25400" cap="sq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r>
              <a:rPr lang="en-US" altLang="zh-TW" sz="1600" dirty="0" smtClean="0">
                <a:latin typeface="Lucida Console" panose="020B0609040504020204" pitchFamily="49" charset="0"/>
              </a:rPr>
              <a:t>5,6</a:t>
            </a:r>
            <a:endParaRPr lang="zh-TW" altLang="en-US" sz="1600" dirty="0">
              <a:latin typeface="Lucida Console" panose="020B0609040504020204" pitchFamily="49" charset="0"/>
            </a:endParaRPr>
          </a:p>
        </p:txBody>
      </p:sp>
      <p:cxnSp>
        <p:nvCxnSpPr>
          <p:cNvPr id="10" name="直線單箭頭接點 9"/>
          <p:cNvCxnSpPr/>
          <p:nvPr/>
        </p:nvCxnSpPr>
        <p:spPr>
          <a:xfrm>
            <a:off x="5832161" y="1088701"/>
            <a:ext cx="1260161" cy="2340299"/>
          </a:xfrm>
          <a:prstGeom prst="straightConnector1">
            <a:avLst/>
          </a:prstGeom>
          <a:ln w="127000" cap="rnd">
            <a:solidFill>
              <a:srgbClr val="003300">
                <a:alpha val="30196"/>
              </a:srgbClr>
            </a:solidFill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6912299" y="4509138"/>
            <a:ext cx="720092" cy="360046"/>
          </a:xfrm>
          <a:prstGeom prst="rect">
            <a:avLst/>
          </a:prstGeom>
          <a:ln w="25400" cap="sq" cmpd="sng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endParaRPr lang="zh-TW" altLang="en-US" sz="1600" dirty="0">
              <a:latin typeface="Lucida Console" panose="020B0609040504020204" pitchFamily="49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691632" y="1808793"/>
            <a:ext cx="720092" cy="360046"/>
          </a:xfrm>
          <a:prstGeom prst="rect">
            <a:avLst/>
          </a:prstGeom>
          <a:noFill/>
          <a:ln w="25400" cap="sq" cmpd="sng">
            <a:noFill/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r>
              <a:rPr lang="en-US" altLang="zh-TW" sz="1600" dirty="0" smtClean="0">
                <a:latin typeface="Lucida Console" panose="020B0609040504020204" pitchFamily="49" charset="0"/>
              </a:rPr>
              <a:t>9,12</a:t>
            </a:r>
            <a:endParaRPr lang="zh-TW" altLang="en-US" sz="16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0361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4.81481E-6 L 0.571 0.3939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542" y="196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9518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 lIns="144000"/>
          <a:lstStyle/>
          <a:p>
            <a:pPr lvl="0">
              <a:buClr>
                <a:srgbClr val="2DA2BF"/>
              </a:buClr>
            </a:pPr>
            <a:r>
              <a:rPr lang="pt-BR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CompNum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pt-BR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CompNum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pt-BR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operator+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pt-BR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pt-BR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CompNum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pt-BR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op2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CompNum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pt-BR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this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buClr>
                <a:srgbClr val="2DA2BF"/>
              </a:buClr>
            </a:pPr>
            <a:endParaRPr lang="en-US" altLang="zh-TW" sz="14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endParaRPr lang="en-US" altLang="zh-TW" sz="14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CompNum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this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-&gt;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realPart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op2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.realPart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       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this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-&gt;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imagPart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op2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.imagPart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 tIns="108000"/>
          <a:lstStyle/>
          <a:p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main()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>
              <a:buClr>
                <a:srgbClr val="2DA2BF"/>
              </a:buClr>
            </a:pPr>
            <a:r>
              <a:rPr lang="es-E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 smtClean="0">
                <a:solidFill>
                  <a:srgbClr val="2B91AF"/>
                </a:solidFill>
                <a:ea typeface="細明體" panose="02020509000000000000" pitchFamily="49" charset="-120"/>
              </a:rPr>
              <a:t>CompNum</a:t>
            </a:r>
            <a:r>
              <a:rPr lang="es-E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s-ES" altLang="zh-TW" dirty="0" smtClean="0">
                <a:highlight>
                  <a:srgbClr val="FFFFFF"/>
                </a:highlight>
                <a:latin typeface="Lucida Console"/>
              </a:rPr>
              <a:t>c1( 1, 2 </a:t>
            </a:r>
            <a:r>
              <a:rPr lang="es-ES" altLang="zh-TW" dirty="0">
                <a:highlight>
                  <a:srgbClr val="FFFFFF"/>
                </a:highlight>
                <a:latin typeface="Lucida Console"/>
              </a:rPr>
              <a:t>), </a:t>
            </a:r>
            <a:r>
              <a:rPr lang="es-ES" altLang="zh-TW" dirty="0" smtClean="0">
                <a:highlight>
                  <a:srgbClr val="FFFFFF"/>
                </a:highlight>
                <a:latin typeface="Lucida Console"/>
              </a:rPr>
              <a:t>c2(3</a:t>
            </a:r>
            <a:r>
              <a:rPr lang="es-ES" altLang="zh-TW" dirty="0">
                <a:highlight>
                  <a:srgbClr val="FFFFFF"/>
                </a:highlight>
                <a:latin typeface="Lucida Console"/>
              </a:rPr>
              <a:t>, </a:t>
            </a:r>
            <a:r>
              <a:rPr lang="es-ES" altLang="zh-TW" dirty="0" smtClean="0">
                <a:highlight>
                  <a:srgbClr val="FFFFFF"/>
                </a:highlight>
                <a:latin typeface="Lucida Console"/>
              </a:rPr>
              <a:t>4 </a:t>
            </a:r>
            <a:r>
              <a:rPr lang="es-ES" altLang="zh-TW" dirty="0">
                <a:highlight>
                  <a:srgbClr val="FFFFFF"/>
                </a:highlight>
                <a:latin typeface="Lucida Console"/>
              </a:rPr>
              <a:t>), </a:t>
            </a:r>
            <a:r>
              <a:rPr lang="es-ES" altLang="zh-TW" dirty="0" smtClean="0">
                <a:highlight>
                  <a:srgbClr val="FFFFFF"/>
                </a:highlight>
                <a:latin typeface="Lucida Console"/>
              </a:rPr>
              <a:t>c3( 5, 6 )</a:t>
            </a:r>
            <a:r>
              <a:rPr lang="es-E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endParaRPr lang="es-ES" altLang="zh-TW" dirty="0" smtClean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endParaRPr lang="es-E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endParaRPr lang="es-ES" altLang="zh-TW" dirty="0" smtClean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endParaRPr lang="es-E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</a:t>
            </a:r>
            <a:r>
              <a:rPr lang="pl-PL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pl-PL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pl-PL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c1.</a:t>
            </a:r>
            <a:r>
              <a:rPr lang="en-US" altLang="zh-TW" dirty="0" smtClean="0">
                <a:solidFill>
                  <a:srgbClr val="008080"/>
                </a:solidFill>
                <a:ea typeface="細明體" panose="02020509000000000000" pitchFamily="49" charset="-120"/>
              </a:rPr>
              <a:t>operator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+</a:t>
            </a:r>
            <a:r>
              <a:rPr lang="pl-PL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c2.</a:t>
            </a:r>
            <a:r>
              <a:rPr lang="en-US" altLang="zh-TW" dirty="0" smtClean="0">
                <a:solidFill>
                  <a:srgbClr val="008080"/>
                </a:solidFill>
                <a:ea typeface="細明體" panose="02020509000000000000" pitchFamily="49" charset="-120"/>
              </a:rPr>
              <a:t>operator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+</a:t>
            </a:r>
            <a:r>
              <a:rPr lang="pl-PL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c3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, &amp;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c2</a:t>
            </a:r>
            <a:r>
              <a:rPr lang="pl-PL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, &amp;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c1</a:t>
            </a:r>
            <a:r>
              <a:rPr lang="pl-PL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);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c1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+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c2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+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c3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);</a:t>
            </a:r>
            <a:endParaRPr lang="pl-PL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3671885" y="3248977"/>
            <a:ext cx="720000" cy="360000"/>
          </a:xfrm>
          <a:prstGeom prst="rect">
            <a:avLst/>
          </a:prstGeom>
          <a:ln w="25400" cap="sq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r>
              <a:rPr lang="en-US" altLang="zh-TW" sz="1600" dirty="0" smtClean="0">
                <a:latin typeface="Lucida Console" panose="020B0609040504020204" pitchFamily="49" charset="0"/>
              </a:rPr>
              <a:t>1,2</a:t>
            </a:r>
            <a:endParaRPr lang="zh-TW" altLang="en-US" sz="1600" dirty="0">
              <a:latin typeface="Lucida Console" panose="020B0609040504020204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932046" y="3248977"/>
            <a:ext cx="720000" cy="360000"/>
          </a:xfrm>
          <a:prstGeom prst="rect">
            <a:avLst/>
          </a:prstGeom>
          <a:ln w="25400" cap="sq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r>
              <a:rPr lang="en-US" altLang="zh-TW" sz="1600" dirty="0" smtClean="0">
                <a:latin typeface="Lucida Console" panose="020B0609040504020204" pitchFamily="49" charset="0"/>
              </a:rPr>
              <a:t>3,4</a:t>
            </a:r>
            <a:endParaRPr lang="zh-TW" altLang="en-US" sz="1600" dirty="0">
              <a:latin typeface="Lucida Console" panose="020B0609040504020204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851908" y="4509138"/>
            <a:ext cx="720092" cy="360046"/>
          </a:xfrm>
          <a:prstGeom prst="rect">
            <a:avLst/>
          </a:prstGeom>
          <a:ln w="25400" cap="sq" cmpd="sng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endParaRPr lang="zh-TW" altLang="en-US" sz="1600" dirty="0">
              <a:latin typeface="Lucida Console" panose="020B0609040504020204" pitchFamily="49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372230" y="3248977"/>
            <a:ext cx="720000" cy="360000"/>
          </a:xfrm>
          <a:prstGeom prst="rect">
            <a:avLst/>
          </a:prstGeom>
          <a:ln w="25400" cap="sq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r>
              <a:rPr lang="en-US" altLang="zh-TW" sz="1600" dirty="0" smtClean="0">
                <a:latin typeface="Lucida Console" panose="020B0609040504020204" pitchFamily="49" charset="0"/>
              </a:rPr>
              <a:t>5,6</a:t>
            </a:r>
            <a:endParaRPr lang="zh-TW" altLang="en-US" sz="1600" dirty="0">
              <a:latin typeface="Lucida Console" panose="020B0609040504020204" pitchFamily="49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472115" y="4509138"/>
            <a:ext cx="720092" cy="360046"/>
          </a:xfrm>
          <a:prstGeom prst="rect">
            <a:avLst/>
          </a:prstGeom>
          <a:ln w="25400" cap="sq" cmpd="sng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endParaRPr lang="zh-TW" altLang="en-US" sz="16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1063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 lIns="144000"/>
          <a:lstStyle/>
          <a:p>
            <a:pPr lvl="0">
              <a:buClr>
                <a:srgbClr val="2DA2BF"/>
              </a:buClr>
            </a:pPr>
            <a:r>
              <a:rPr lang="pt-BR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CompNum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pt-BR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CompNum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pt-BR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operator+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pt-BR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pt-BR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CompNum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pt-BR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op2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CompNum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pt-BR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this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buClr>
                <a:srgbClr val="2DA2BF"/>
              </a:buClr>
            </a:pPr>
            <a:endParaRPr lang="en-US" altLang="zh-TW" sz="14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endParaRPr lang="en-US" altLang="zh-TW" sz="14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CompNum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this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-&gt;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realPart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op2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.realPart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       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this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-&gt;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imagPart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op2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.imagPart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 tIns="108000"/>
          <a:lstStyle/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main()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>
              <a:buClr>
                <a:srgbClr val="2DA2BF"/>
              </a:buClr>
            </a:pPr>
            <a:r>
              <a:rPr lang="es-E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CompNum</a:t>
            </a:r>
            <a:r>
              <a:rPr lang="es-E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s-ES" altLang="zh-TW" dirty="0">
                <a:solidFill>
                  <a:prstClr val="black"/>
                </a:solidFill>
                <a:highlight>
                  <a:srgbClr val="FFFFFF"/>
                </a:highlight>
                <a:latin typeface="Lucida Console"/>
              </a:rPr>
              <a:t>c1( 1, 2 ), c2(3, 4 ), c3( 5, 6 )</a:t>
            </a:r>
            <a:r>
              <a:rPr lang="es-E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>
              <a:buClr>
                <a:srgbClr val="2DA2BF"/>
              </a:buClr>
            </a:pPr>
            <a:endParaRPr lang="es-E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>
              <a:buClr>
                <a:srgbClr val="2DA2BF"/>
              </a:buClr>
            </a:pPr>
            <a:endParaRPr lang="es-E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>
              <a:buClr>
                <a:srgbClr val="2DA2BF"/>
              </a:buClr>
            </a:pPr>
            <a:endParaRPr lang="es-E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>
              <a:buClr>
                <a:srgbClr val="2DA2BF"/>
              </a:buClr>
            </a:pPr>
            <a:endParaRPr lang="es-E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</a:t>
            </a:r>
            <a:r>
              <a:rPr lang="pl-PL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pl-PL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c1.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operator+</a:t>
            </a:r>
            <a:r>
              <a:rPr lang="pl-PL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c2.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operator+</a:t>
            </a:r>
            <a:r>
              <a:rPr lang="pl-PL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c3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, &amp;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c2</a:t>
            </a:r>
            <a:r>
              <a:rPr lang="pl-PL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, &amp;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c1</a:t>
            </a:r>
            <a:r>
              <a:rPr lang="pl-PL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);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c1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+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(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c2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+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c3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);</a:t>
            </a:r>
            <a:endParaRPr lang="pl-PL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671885" y="3248977"/>
            <a:ext cx="720000" cy="360000"/>
          </a:xfrm>
          <a:prstGeom prst="rect">
            <a:avLst/>
          </a:prstGeom>
          <a:ln w="25400" cap="sq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r>
              <a:rPr lang="en-US" altLang="zh-TW" sz="1600" dirty="0" smtClean="0">
                <a:latin typeface="Lucida Console" panose="020B0609040504020204" pitchFamily="49" charset="0"/>
              </a:rPr>
              <a:t>1,2</a:t>
            </a:r>
            <a:endParaRPr lang="zh-TW" altLang="en-US" sz="1600" dirty="0">
              <a:latin typeface="Lucida Console" panose="020B0609040504020204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932046" y="3248977"/>
            <a:ext cx="720000" cy="360000"/>
          </a:xfrm>
          <a:prstGeom prst="rect">
            <a:avLst/>
          </a:prstGeom>
          <a:ln w="25400" cap="sq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r>
              <a:rPr lang="en-US" altLang="zh-TW" sz="1600" dirty="0" smtClean="0">
                <a:latin typeface="Lucida Console" panose="020B0609040504020204" pitchFamily="49" charset="0"/>
              </a:rPr>
              <a:t>3,4</a:t>
            </a:r>
            <a:endParaRPr lang="zh-TW" altLang="en-US" sz="1600" dirty="0">
              <a:latin typeface="Lucida Console" panose="020B0609040504020204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851908" y="4509138"/>
            <a:ext cx="720092" cy="360046"/>
          </a:xfrm>
          <a:prstGeom prst="rect">
            <a:avLst/>
          </a:prstGeom>
          <a:ln w="25400" cap="sq" cmpd="sng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endParaRPr lang="zh-TW" altLang="en-US" sz="1600" dirty="0">
              <a:latin typeface="Lucida Console" panose="020B0609040504020204" pitchFamily="49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372230" y="3248977"/>
            <a:ext cx="720000" cy="360000"/>
          </a:xfrm>
          <a:prstGeom prst="rect">
            <a:avLst/>
          </a:prstGeom>
          <a:ln w="25400" cap="sq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r>
              <a:rPr lang="en-US" altLang="zh-TW" sz="1600" dirty="0" smtClean="0">
                <a:latin typeface="Lucida Console" panose="020B0609040504020204" pitchFamily="49" charset="0"/>
              </a:rPr>
              <a:t>5,6</a:t>
            </a:r>
            <a:endParaRPr lang="zh-TW" altLang="en-US" sz="1600" dirty="0">
              <a:latin typeface="Lucida Console" panose="020B0609040504020204" pitchFamily="49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472115" y="4509138"/>
            <a:ext cx="720092" cy="360046"/>
          </a:xfrm>
          <a:prstGeom prst="rect">
            <a:avLst/>
          </a:prstGeom>
          <a:ln w="25400" cap="sq" cmpd="sng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endParaRPr lang="zh-TW" altLang="en-US" sz="1600" dirty="0">
              <a:latin typeface="Lucida Console" panose="020B0609040504020204" pitchFamily="49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172460" y="908678"/>
            <a:ext cx="360046" cy="360046"/>
          </a:xfrm>
          <a:prstGeom prst="rect">
            <a:avLst/>
          </a:prstGeom>
          <a:ln w="25400" cap="sq" cmpd="sng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1" name="矩形 10"/>
          <p:cNvSpPr/>
          <p:nvPr/>
        </p:nvSpPr>
        <p:spPr>
          <a:xfrm>
            <a:off x="1691632" y="1808793"/>
            <a:ext cx="720092" cy="360046"/>
          </a:xfrm>
          <a:prstGeom prst="rect">
            <a:avLst/>
          </a:prstGeom>
          <a:ln w="25400" cap="sq" cmpd="sng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endParaRPr lang="zh-TW" altLang="en-US" sz="1600" dirty="0">
              <a:latin typeface="Lucida Console" panose="020B0609040504020204" pitchFamily="49" charset="0"/>
            </a:endParaRPr>
          </a:p>
        </p:txBody>
      </p:sp>
      <p:cxnSp>
        <p:nvCxnSpPr>
          <p:cNvPr id="13" name="直線單箭頭接點 12"/>
          <p:cNvCxnSpPr>
            <a:endCxn id="6" idx="0"/>
          </p:cNvCxnSpPr>
          <p:nvPr/>
        </p:nvCxnSpPr>
        <p:spPr>
          <a:xfrm flipH="1">
            <a:off x="5292046" y="1088701"/>
            <a:ext cx="3060437" cy="2160276"/>
          </a:xfrm>
          <a:prstGeom prst="straightConnector1">
            <a:avLst/>
          </a:prstGeom>
          <a:ln w="28575">
            <a:solidFill>
              <a:srgbClr val="FF0000"/>
            </a:solidFill>
            <a:headEnd type="oval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5472115" y="908678"/>
            <a:ext cx="720092" cy="360046"/>
          </a:xfrm>
          <a:prstGeom prst="rect">
            <a:avLst/>
          </a:prstGeom>
          <a:ln w="25400" cap="sq" cmpd="sng"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endParaRPr lang="zh-TW" altLang="en-US" sz="1600" dirty="0"/>
          </a:p>
        </p:txBody>
      </p:sp>
      <p:cxnSp>
        <p:nvCxnSpPr>
          <p:cNvPr id="16" name="直線單箭頭接點 15"/>
          <p:cNvCxnSpPr/>
          <p:nvPr/>
        </p:nvCxnSpPr>
        <p:spPr>
          <a:xfrm>
            <a:off x="5832161" y="1088701"/>
            <a:ext cx="900115" cy="2340299"/>
          </a:xfrm>
          <a:prstGeom prst="straightConnector1">
            <a:avLst/>
          </a:prstGeom>
          <a:ln w="127000" cap="rnd">
            <a:solidFill>
              <a:srgbClr val="003300">
                <a:alpha val="30196"/>
              </a:srgbClr>
            </a:solidFill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1841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 lIns="144000"/>
          <a:lstStyle/>
          <a:p>
            <a:pPr lvl="0">
              <a:buClr>
                <a:srgbClr val="2DA2BF"/>
              </a:buClr>
            </a:pPr>
            <a:r>
              <a:rPr lang="pt-BR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CompNum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pt-BR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CompNum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pt-BR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operator+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pt-BR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pt-BR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CompNum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pt-BR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op2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CompNum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pt-BR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this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buClr>
                <a:srgbClr val="2DA2BF"/>
              </a:buClr>
            </a:pPr>
            <a:endParaRPr lang="en-US" altLang="zh-TW" sz="14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endParaRPr lang="en-US" altLang="zh-TW" sz="14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CompNum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this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-&gt;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realPart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op2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.realPart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       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this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-&gt;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imagPart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op2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.imagPart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 tIns="108000"/>
          <a:lstStyle/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main()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>
              <a:buClr>
                <a:srgbClr val="2DA2BF"/>
              </a:buClr>
            </a:pPr>
            <a:r>
              <a:rPr lang="es-E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CompNum</a:t>
            </a:r>
            <a:r>
              <a:rPr lang="es-E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s-ES" altLang="zh-TW" dirty="0">
                <a:solidFill>
                  <a:prstClr val="black"/>
                </a:solidFill>
                <a:highlight>
                  <a:srgbClr val="FFFFFF"/>
                </a:highlight>
                <a:latin typeface="Lucida Console"/>
              </a:rPr>
              <a:t>c1( 1, 2 ), c2(3, 4 ), c3( 5, 6 )</a:t>
            </a:r>
            <a:r>
              <a:rPr lang="es-E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>
              <a:buClr>
                <a:srgbClr val="2DA2BF"/>
              </a:buClr>
            </a:pPr>
            <a:endParaRPr lang="es-E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>
              <a:buClr>
                <a:srgbClr val="2DA2BF"/>
              </a:buClr>
            </a:pPr>
            <a:endParaRPr lang="es-E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>
              <a:buClr>
                <a:srgbClr val="2DA2BF"/>
              </a:buClr>
            </a:pPr>
            <a:endParaRPr lang="es-E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>
              <a:buClr>
                <a:srgbClr val="2DA2BF"/>
              </a:buClr>
            </a:pPr>
            <a:endParaRPr lang="es-E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</a:t>
            </a:r>
            <a:r>
              <a:rPr lang="pl-PL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pl-PL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c1.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operator+</a:t>
            </a:r>
            <a:r>
              <a:rPr lang="pl-PL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c2.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operator+</a:t>
            </a:r>
            <a:r>
              <a:rPr lang="pl-PL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c3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, &amp;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c2</a:t>
            </a:r>
            <a:r>
              <a:rPr lang="pl-PL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, &amp;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c1</a:t>
            </a:r>
            <a:r>
              <a:rPr lang="pl-PL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);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c1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+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(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c2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+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c3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);</a:t>
            </a:r>
            <a:endParaRPr lang="pl-PL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671885" y="3248977"/>
            <a:ext cx="720000" cy="360000"/>
          </a:xfrm>
          <a:prstGeom prst="rect">
            <a:avLst/>
          </a:prstGeom>
          <a:ln w="25400" cap="sq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r>
              <a:rPr lang="en-US" altLang="zh-TW" sz="1600" dirty="0" smtClean="0">
                <a:latin typeface="Lucida Console" panose="020B0609040504020204" pitchFamily="49" charset="0"/>
              </a:rPr>
              <a:t>1,2</a:t>
            </a:r>
            <a:endParaRPr lang="zh-TW" altLang="en-US" sz="1600" dirty="0">
              <a:latin typeface="Lucida Console" panose="020B0609040504020204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932046" y="3248977"/>
            <a:ext cx="720000" cy="360000"/>
          </a:xfrm>
          <a:prstGeom prst="rect">
            <a:avLst/>
          </a:prstGeom>
          <a:ln w="25400" cap="sq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r>
              <a:rPr lang="en-US" altLang="zh-TW" sz="1600" dirty="0" smtClean="0">
                <a:latin typeface="Lucida Console" panose="020B0609040504020204" pitchFamily="49" charset="0"/>
              </a:rPr>
              <a:t>3,4</a:t>
            </a:r>
            <a:endParaRPr lang="zh-TW" altLang="en-US" sz="1600" dirty="0">
              <a:latin typeface="Lucida Console" panose="020B0609040504020204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851908" y="4509138"/>
            <a:ext cx="720092" cy="360046"/>
          </a:xfrm>
          <a:prstGeom prst="rect">
            <a:avLst/>
          </a:prstGeom>
          <a:ln w="25400" cap="sq" cmpd="sng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endParaRPr lang="zh-TW" altLang="en-US" sz="1600" dirty="0">
              <a:latin typeface="Lucida Console" panose="020B0609040504020204" pitchFamily="49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372230" y="3248977"/>
            <a:ext cx="720000" cy="360000"/>
          </a:xfrm>
          <a:prstGeom prst="rect">
            <a:avLst/>
          </a:prstGeom>
          <a:ln w="25400" cap="sq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r>
              <a:rPr lang="en-US" altLang="zh-TW" sz="1600" dirty="0" smtClean="0">
                <a:latin typeface="Lucida Console" panose="020B0609040504020204" pitchFamily="49" charset="0"/>
              </a:rPr>
              <a:t>5,6</a:t>
            </a:r>
            <a:endParaRPr lang="zh-TW" altLang="en-US" sz="1600" dirty="0">
              <a:latin typeface="Lucida Console" panose="020B0609040504020204" pitchFamily="49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472115" y="4509138"/>
            <a:ext cx="720092" cy="360046"/>
          </a:xfrm>
          <a:prstGeom prst="rect">
            <a:avLst/>
          </a:prstGeom>
          <a:ln w="25400" cap="sq" cmpd="sng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endParaRPr lang="zh-TW" altLang="en-US" sz="1600" dirty="0">
              <a:latin typeface="Lucida Console" panose="020B0609040504020204" pitchFamily="49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172460" y="908678"/>
            <a:ext cx="360046" cy="360046"/>
          </a:xfrm>
          <a:prstGeom prst="rect">
            <a:avLst/>
          </a:prstGeom>
          <a:ln w="25400" cap="sq" cmpd="sng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1" name="矩形 10"/>
          <p:cNvSpPr/>
          <p:nvPr/>
        </p:nvSpPr>
        <p:spPr>
          <a:xfrm>
            <a:off x="1691632" y="1808793"/>
            <a:ext cx="720092" cy="360046"/>
          </a:xfrm>
          <a:prstGeom prst="rect">
            <a:avLst/>
          </a:prstGeom>
          <a:ln w="25400" cap="sq" cmpd="sng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r>
              <a:rPr lang="en-US" altLang="zh-TW" sz="1600" dirty="0" smtClean="0">
                <a:latin typeface="Lucida Console" panose="020B0609040504020204" pitchFamily="49" charset="0"/>
              </a:rPr>
              <a:t>8,10</a:t>
            </a:r>
            <a:endParaRPr lang="zh-TW" altLang="en-US" sz="1600" dirty="0">
              <a:latin typeface="Lucida Console" panose="020B0609040504020204" pitchFamily="49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691632" y="1808793"/>
            <a:ext cx="720092" cy="360046"/>
          </a:xfrm>
          <a:prstGeom prst="rect">
            <a:avLst/>
          </a:prstGeom>
          <a:noFill/>
          <a:ln w="25400" cap="sq" cmpd="sng">
            <a:noFill/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r>
              <a:rPr lang="en-US" altLang="zh-TW" sz="1600" dirty="0" smtClean="0">
                <a:latin typeface="Lucida Console" panose="020B0609040504020204" pitchFamily="49" charset="0"/>
              </a:rPr>
              <a:t>8,10</a:t>
            </a:r>
            <a:endParaRPr lang="zh-TW" altLang="en-US" sz="1600" dirty="0">
              <a:latin typeface="Lucida Console" panose="020B0609040504020204" pitchFamily="49" charset="0"/>
            </a:endParaRPr>
          </a:p>
        </p:txBody>
      </p:sp>
      <p:cxnSp>
        <p:nvCxnSpPr>
          <p:cNvPr id="13" name="直線單箭頭接點 12"/>
          <p:cNvCxnSpPr>
            <a:endCxn id="6" idx="0"/>
          </p:cNvCxnSpPr>
          <p:nvPr/>
        </p:nvCxnSpPr>
        <p:spPr>
          <a:xfrm flipH="1">
            <a:off x="5292046" y="1088701"/>
            <a:ext cx="3060437" cy="2160276"/>
          </a:xfrm>
          <a:prstGeom prst="straightConnector1">
            <a:avLst/>
          </a:prstGeom>
          <a:ln w="28575">
            <a:solidFill>
              <a:srgbClr val="FF0000"/>
            </a:solidFill>
            <a:headEnd type="oval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5472115" y="908678"/>
            <a:ext cx="720092" cy="360046"/>
          </a:xfrm>
          <a:prstGeom prst="rect">
            <a:avLst/>
          </a:prstGeom>
          <a:ln w="25400" cap="sq" cmpd="sng"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endParaRPr lang="zh-TW" altLang="en-US" sz="1600" dirty="0"/>
          </a:p>
        </p:txBody>
      </p:sp>
      <p:cxnSp>
        <p:nvCxnSpPr>
          <p:cNvPr id="16" name="直線單箭頭接點 15"/>
          <p:cNvCxnSpPr/>
          <p:nvPr/>
        </p:nvCxnSpPr>
        <p:spPr>
          <a:xfrm>
            <a:off x="5832161" y="1088701"/>
            <a:ext cx="900115" cy="2340299"/>
          </a:xfrm>
          <a:prstGeom prst="straightConnector1">
            <a:avLst/>
          </a:prstGeom>
          <a:ln w="127000" cap="rnd">
            <a:solidFill>
              <a:srgbClr val="003300">
                <a:alpha val="30196"/>
              </a:srgbClr>
            </a:solidFill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0577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4.81481E-6 L 0.41354 0.3939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677" y="196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 lIns="144000"/>
          <a:lstStyle/>
          <a:p>
            <a:pPr lvl="0">
              <a:buClr>
                <a:srgbClr val="2DA2BF"/>
              </a:buClr>
            </a:pPr>
            <a:r>
              <a:rPr lang="pt-BR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CompNum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pt-BR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CompNum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pt-BR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operator+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pt-BR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pt-BR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CompNum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pt-BR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op2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CompNum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pt-BR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this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buClr>
                <a:srgbClr val="2DA2BF"/>
              </a:buClr>
            </a:pPr>
            <a:endParaRPr lang="en-US" altLang="zh-TW" sz="14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endParaRPr lang="en-US" altLang="zh-TW" sz="14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CompNum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this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-&gt;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realPart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op2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.realPart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       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this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-&gt;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imagPart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op2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.imagPart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 tIns="108000"/>
          <a:lstStyle/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main()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>
              <a:buClr>
                <a:srgbClr val="2DA2BF"/>
              </a:buClr>
            </a:pPr>
            <a:r>
              <a:rPr lang="es-E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CompNum</a:t>
            </a:r>
            <a:r>
              <a:rPr lang="es-E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s-ES" altLang="zh-TW" dirty="0">
                <a:solidFill>
                  <a:prstClr val="black"/>
                </a:solidFill>
                <a:highlight>
                  <a:srgbClr val="FFFFFF"/>
                </a:highlight>
                <a:latin typeface="Lucida Console"/>
              </a:rPr>
              <a:t>c1( 1, 2 ), c2(3, 4 ), c3( 5, 6 )</a:t>
            </a:r>
            <a:r>
              <a:rPr lang="es-E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>
              <a:buClr>
                <a:srgbClr val="2DA2BF"/>
              </a:buClr>
            </a:pPr>
            <a:endParaRPr lang="es-E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>
              <a:buClr>
                <a:srgbClr val="2DA2BF"/>
              </a:buClr>
            </a:pPr>
            <a:endParaRPr lang="es-E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>
              <a:buClr>
                <a:srgbClr val="2DA2BF"/>
              </a:buClr>
            </a:pPr>
            <a:endParaRPr lang="es-E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>
              <a:buClr>
                <a:srgbClr val="2DA2BF"/>
              </a:buClr>
            </a:pPr>
            <a:endParaRPr lang="es-E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</a:t>
            </a:r>
            <a:r>
              <a:rPr lang="pl-PL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pl-PL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c1.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operator+</a:t>
            </a:r>
            <a:r>
              <a:rPr lang="pl-PL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c2.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operator+</a:t>
            </a:r>
            <a:r>
              <a:rPr lang="pl-PL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c3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, &amp;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c2</a:t>
            </a:r>
            <a:r>
              <a:rPr lang="pl-PL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, &amp;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c1</a:t>
            </a:r>
            <a:r>
              <a:rPr lang="pl-PL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);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c1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+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(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c2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+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c3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);</a:t>
            </a:r>
            <a:endParaRPr lang="pl-PL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671885" y="3248977"/>
            <a:ext cx="720000" cy="360000"/>
          </a:xfrm>
          <a:prstGeom prst="rect">
            <a:avLst/>
          </a:prstGeom>
          <a:ln w="25400" cap="sq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r>
              <a:rPr lang="en-US" altLang="zh-TW" sz="1600" dirty="0" smtClean="0">
                <a:latin typeface="Lucida Console" panose="020B0609040504020204" pitchFamily="49" charset="0"/>
              </a:rPr>
              <a:t>1,2</a:t>
            </a:r>
            <a:endParaRPr lang="zh-TW" altLang="en-US" sz="1600" dirty="0">
              <a:latin typeface="Lucida Console" panose="020B0609040504020204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932046" y="3248977"/>
            <a:ext cx="720000" cy="360000"/>
          </a:xfrm>
          <a:prstGeom prst="rect">
            <a:avLst/>
          </a:prstGeom>
          <a:ln w="25400" cap="sq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r>
              <a:rPr lang="en-US" altLang="zh-TW" sz="1600" dirty="0" smtClean="0">
                <a:latin typeface="Lucida Console" panose="020B0609040504020204" pitchFamily="49" charset="0"/>
              </a:rPr>
              <a:t>3,4</a:t>
            </a:r>
            <a:endParaRPr lang="zh-TW" altLang="en-US" sz="1600" dirty="0">
              <a:latin typeface="Lucida Console" panose="020B0609040504020204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851908" y="4509138"/>
            <a:ext cx="720092" cy="360046"/>
          </a:xfrm>
          <a:prstGeom prst="rect">
            <a:avLst/>
          </a:prstGeom>
          <a:ln w="25400" cap="sq" cmpd="sng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endParaRPr lang="zh-TW" altLang="en-US" sz="1600" dirty="0">
              <a:latin typeface="Lucida Console" panose="020B0609040504020204" pitchFamily="49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372230" y="3248977"/>
            <a:ext cx="720000" cy="360000"/>
          </a:xfrm>
          <a:prstGeom prst="rect">
            <a:avLst/>
          </a:prstGeom>
          <a:ln w="25400" cap="sq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r>
              <a:rPr lang="en-US" altLang="zh-TW" sz="1600" dirty="0" smtClean="0">
                <a:latin typeface="Lucida Console" panose="020B0609040504020204" pitchFamily="49" charset="0"/>
              </a:rPr>
              <a:t>5,6</a:t>
            </a:r>
            <a:endParaRPr lang="zh-TW" altLang="en-US" sz="1600" dirty="0">
              <a:latin typeface="Lucida Console" panose="020B0609040504020204" pitchFamily="49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472115" y="4509138"/>
            <a:ext cx="720092" cy="360046"/>
          </a:xfrm>
          <a:prstGeom prst="rect">
            <a:avLst/>
          </a:prstGeom>
          <a:ln w="25400" cap="sq" cmpd="sng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r>
              <a:rPr lang="en-US" altLang="zh-TW" sz="1600" dirty="0" smtClean="0">
                <a:latin typeface="Lucida Console" panose="020B0609040504020204" pitchFamily="49" charset="0"/>
              </a:rPr>
              <a:t>8,10</a:t>
            </a:r>
            <a:endParaRPr lang="zh-TW" altLang="en-US" sz="16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9288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 lIns="144000"/>
          <a:lstStyle/>
          <a:p>
            <a:pPr lvl="0">
              <a:buClr>
                <a:srgbClr val="2DA2BF"/>
              </a:buClr>
            </a:pPr>
            <a:r>
              <a:rPr lang="pt-BR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CompNum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pt-BR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CompNum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pt-BR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operator+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pt-BR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pt-BR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CompNum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pt-BR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op2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CompNum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pt-BR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this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buClr>
                <a:srgbClr val="2DA2BF"/>
              </a:buClr>
            </a:pPr>
            <a:endParaRPr lang="en-US" altLang="zh-TW" sz="14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endParaRPr lang="en-US" altLang="zh-TW" sz="14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CompNum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this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-&gt;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realPart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op2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.realPart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       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this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-&gt;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imagPart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op2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.imagPart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 tIns="108000"/>
          <a:lstStyle/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main()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>
              <a:buClr>
                <a:srgbClr val="2DA2BF"/>
              </a:buClr>
            </a:pPr>
            <a:r>
              <a:rPr lang="es-E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CompNum</a:t>
            </a:r>
            <a:r>
              <a:rPr lang="es-E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s-ES" altLang="zh-TW" dirty="0">
                <a:solidFill>
                  <a:prstClr val="black"/>
                </a:solidFill>
                <a:highlight>
                  <a:srgbClr val="FFFFFF"/>
                </a:highlight>
                <a:latin typeface="Lucida Console"/>
              </a:rPr>
              <a:t>c1( 1, 2 ), c2(3, 4 ), c3( 5, 6 )</a:t>
            </a:r>
            <a:r>
              <a:rPr lang="es-E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>
              <a:buClr>
                <a:srgbClr val="2DA2BF"/>
              </a:buClr>
            </a:pPr>
            <a:endParaRPr lang="es-E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>
              <a:buClr>
                <a:srgbClr val="2DA2BF"/>
              </a:buClr>
            </a:pPr>
            <a:endParaRPr lang="es-E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>
              <a:buClr>
                <a:srgbClr val="2DA2BF"/>
              </a:buClr>
            </a:pPr>
            <a:endParaRPr lang="es-E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>
              <a:buClr>
                <a:srgbClr val="2DA2BF"/>
              </a:buClr>
            </a:pPr>
            <a:endParaRPr lang="es-E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</a:t>
            </a:r>
            <a:r>
              <a:rPr lang="pl-PL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pl-PL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c1.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operator+</a:t>
            </a:r>
            <a:r>
              <a:rPr lang="pl-PL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c2.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operator+</a:t>
            </a:r>
            <a:r>
              <a:rPr lang="pl-PL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c3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, &amp;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c2</a:t>
            </a:r>
            <a:r>
              <a:rPr lang="pl-PL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, &amp;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c1</a:t>
            </a:r>
            <a:r>
              <a:rPr lang="pl-PL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);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c1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+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(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c2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+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c3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);</a:t>
            </a:r>
            <a:endParaRPr lang="pl-PL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671885" y="3248977"/>
            <a:ext cx="720000" cy="360000"/>
          </a:xfrm>
          <a:prstGeom prst="rect">
            <a:avLst/>
          </a:prstGeom>
          <a:ln w="25400" cap="sq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r>
              <a:rPr lang="en-US" altLang="zh-TW" sz="1600" dirty="0" smtClean="0">
                <a:latin typeface="Lucida Console" panose="020B0609040504020204" pitchFamily="49" charset="0"/>
              </a:rPr>
              <a:t>1,2</a:t>
            </a:r>
            <a:endParaRPr lang="zh-TW" altLang="en-US" sz="1600" dirty="0">
              <a:latin typeface="Lucida Console" panose="020B0609040504020204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932046" y="3248977"/>
            <a:ext cx="720000" cy="360000"/>
          </a:xfrm>
          <a:prstGeom prst="rect">
            <a:avLst/>
          </a:prstGeom>
          <a:ln w="25400" cap="sq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r>
              <a:rPr lang="en-US" altLang="zh-TW" sz="1600" dirty="0" smtClean="0">
                <a:latin typeface="Lucida Console" panose="020B0609040504020204" pitchFamily="49" charset="0"/>
              </a:rPr>
              <a:t>3,4</a:t>
            </a:r>
            <a:endParaRPr lang="zh-TW" altLang="en-US" sz="1600" dirty="0">
              <a:latin typeface="Lucida Console" panose="020B0609040504020204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851908" y="4509138"/>
            <a:ext cx="720092" cy="360046"/>
          </a:xfrm>
          <a:prstGeom prst="rect">
            <a:avLst/>
          </a:prstGeom>
          <a:ln w="25400" cap="sq" cmpd="sng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endParaRPr lang="zh-TW" altLang="en-US" sz="1600" dirty="0">
              <a:latin typeface="Lucida Console" panose="020B0609040504020204" pitchFamily="49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372230" y="3248977"/>
            <a:ext cx="720000" cy="360000"/>
          </a:xfrm>
          <a:prstGeom prst="rect">
            <a:avLst/>
          </a:prstGeom>
          <a:ln w="25400" cap="sq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r>
              <a:rPr lang="en-US" altLang="zh-TW" sz="1600" dirty="0" smtClean="0">
                <a:latin typeface="Lucida Console" panose="020B0609040504020204" pitchFamily="49" charset="0"/>
              </a:rPr>
              <a:t>5,6</a:t>
            </a:r>
            <a:endParaRPr lang="zh-TW" altLang="en-US" sz="1600" dirty="0">
              <a:latin typeface="Lucida Console" panose="020B0609040504020204" pitchFamily="49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472115" y="4509138"/>
            <a:ext cx="720092" cy="360046"/>
          </a:xfrm>
          <a:prstGeom prst="rect">
            <a:avLst/>
          </a:prstGeom>
          <a:ln w="25400" cap="sq" cmpd="sng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r>
              <a:rPr lang="en-US" altLang="zh-TW" sz="1600" dirty="0" smtClean="0">
                <a:latin typeface="Lucida Console" panose="020B0609040504020204" pitchFamily="49" charset="0"/>
              </a:rPr>
              <a:t>8,10</a:t>
            </a:r>
            <a:endParaRPr lang="zh-TW" altLang="en-US" sz="1600" dirty="0">
              <a:latin typeface="Lucida Console" panose="020B0609040504020204" pitchFamily="49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172460" y="908678"/>
            <a:ext cx="360046" cy="360046"/>
          </a:xfrm>
          <a:prstGeom prst="rect">
            <a:avLst/>
          </a:prstGeom>
          <a:ln w="25400" cap="sq" cmpd="sng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1" name="矩形 10"/>
          <p:cNvSpPr/>
          <p:nvPr/>
        </p:nvSpPr>
        <p:spPr>
          <a:xfrm>
            <a:off x="1691632" y="1808793"/>
            <a:ext cx="720092" cy="360046"/>
          </a:xfrm>
          <a:prstGeom prst="rect">
            <a:avLst/>
          </a:prstGeom>
          <a:ln w="25400" cap="sq" cmpd="sng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endParaRPr lang="zh-TW" altLang="en-US" sz="1600" dirty="0">
              <a:latin typeface="Lucida Console" panose="020B0609040504020204" pitchFamily="49" charset="0"/>
            </a:endParaRPr>
          </a:p>
        </p:txBody>
      </p:sp>
      <p:cxnSp>
        <p:nvCxnSpPr>
          <p:cNvPr id="13" name="直線單箭頭接點 12"/>
          <p:cNvCxnSpPr/>
          <p:nvPr/>
        </p:nvCxnSpPr>
        <p:spPr>
          <a:xfrm flipH="1">
            <a:off x="4031931" y="1088701"/>
            <a:ext cx="4320552" cy="2160276"/>
          </a:xfrm>
          <a:prstGeom prst="straightConnector1">
            <a:avLst/>
          </a:prstGeom>
          <a:ln w="28575">
            <a:solidFill>
              <a:srgbClr val="FF0000"/>
            </a:solidFill>
            <a:headEnd type="oval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5472115" y="908678"/>
            <a:ext cx="720092" cy="360046"/>
          </a:xfrm>
          <a:prstGeom prst="rect">
            <a:avLst/>
          </a:prstGeom>
          <a:ln w="25400" cap="sq" cmpd="sng"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endParaRPr lang="zh-TW" altLang="en-US" sz="1600" dirty="0"/>
          </a:p>
        </p:txBody>
      </p:sp>
      <p:cxnSp>
        <p:nvCxnSpPr>
          <p:cNvPr id="16" name="直線單箭頭接點 15"/>
          <p:cNvCxnSpPr/>
          <p:nvPr/>
        </p:nvCxnSpPr>
        <p:spPr>
          <a:xfrm>
            <a:off x="5832161" y="1088701"/>
            <a:ext cx="0" cy="3600460"/>
          </a:xfrm>
          <a:prstGeom prst="straightConnector1">
            <a:avLst/>
          </a:prstGeom>
          <a:ln w="127000" cap="rnd">
            <a:solidFill>
              <a:srgbClr val="003300">
                <a:alpha val="30196"/>
              </a:srgbClr>
            </a:solidFill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7829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pt-BR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pt-BR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CompNum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c1, c2( 4.0, 8.0 ), c3( 3.0, 1.0 );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=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c2.add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c3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c1.print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 =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c2.print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 +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c3.print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=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c2.subtract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c3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c1.print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 =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c2.print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 -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c3.print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9225307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 lIns="144000"/>
          <a:lstStyle/>
          <a:p>
            <a:pPr lvl="0">
              <a:buClr>
                <a:srgbClr val="2DA2BF"/>
              </a:buClr>
            </a:pPr>
            <a:r>
              <a:rPr lang="pt-BR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CompNum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pt-BR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CompNum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pt-BR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operator+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pt-BR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pt-BR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CompNum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pt-BR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op2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CompNum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pt-BR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this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buClr>
                <a:srgbClr val="2DA2BF"/>
              </a:buClr>
            </a:pPr>
            <a:endParaRPr lang="en-US" altLang="zh-TW" sz="14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endParaRPr lang="en-US" altLang="zh-TW" sz="14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CompNum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this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-&gt;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realPart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op2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.realPart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       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this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-&gt;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imagPart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op2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.imagPart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 tIns="108000"/>
          <a:lstStyle/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main()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>
              <a:buClr>
                <a:srgbClr val="2DA2BF"/>
              </a:buClr>
            </a:pPr>
            <a:r>
              <a:rPr lang="es-E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CompNum</a:t>
            </a:r>
            <a:r>
              <a:rPr lang="es-E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s-ES" altLang="zh-TW" dirty="0">
                <a:solidFill>
                  <a:prstClr val="black"/>
                </a:solidFill>
                <a:highlight>
                  <a:srgbClr val="FFFFFF"/>
                </a:highlight>
                <a:latin typeface="Lucida Console"/>
              </a:rPr>
              <a:t>c1( 1, 2 ), c2(3, 4 ), c3( 5, 6 )</a:t>
            </a:r>
            <a:r>
              <a:rPr lang="es-E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>
              <a:buClr>
                <a:srgbClr val="2DA2BF"/>
              </a:buClr>
            </a:pPr>
            <a:endParaRPr lang="es-E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>
              <a:buClr>
                <a:srgbClr val="2DA2BF"/>
              </a:buClr>
            </a:pPr>
            <a:endParaRPr lang="es-E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>
              <a:buClr>
                <a:srgbClr val="2DA2BF"/>
              </a:buClr>
            </a:pPr>
            <a:endParaRPr lang="es-E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>
              <a:buClr>
                <a:srgbClr val="2DA2BF"/>
              </a:buClr>
            </a:pPr>
            <a:endParaRPr lang="es-E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</a:t>
            </a:r>
            <a:r>
              <a:rPr lang="pl-PL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pl-PL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c1.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operator+</a:t>
            </a:r>
            <a:r>
              <a:rPr lang="pl-PL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c2.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operator+</a:t>
            </a:r>
            <a:r>
              <a:rPr lang="pl-PL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c3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, &amp;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c2</a:t>
            </a:r>
            <a:r>
              <a:rPr lang="pl-PL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, &amp;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c1</a:t>
            </a:r>
            <a:r>
              <a:rPr lang="pl-PL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);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c1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+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(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c2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+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c3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);</a:t>
            </a:r>
            <a:endParaRPr lang="pl-PL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671885" y="3248977"/>
            <a:ext cx="720000" cy="360000"/>
          </a:xfrm>
          <a:prstGeom prst="rect">
            <a:avLst/>
          </a:prstGeom>
          <a:ln w="25400" cap="sq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r>
              <a:rPr lang="en-US" altLang="zh-TW" sz="1600" dirty="0" smtClean="0">
                <a:latin typeface="Lucida Console" panose="020B0609040504020204" pitchFamily="49" charset="0"/>
              </a:rPr>
              <a:t>1,2</a:t>
            </a:r>
            <a:endParaRPr lang="zh-TW" altLang="en-US" sz="1600" dirty="0">
              <a:latin typeface="Lucida Console" panose="020B0609040504020204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932046" y="3248977"/>
            <a:ext cx="720000" cy="360000"/>
          </a:xfrm>
          <a:prstGeom prst="rect">
            <a:avLst/>
          </a:prstGeom>
          <a:ln w="25400" cap="sq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r>
              <a:rPr lang="en-US" altLang="zh-TW" sz="1600" dirty="0" smtClean="0">
                <a:latin typeface="Lucida Console" panose="020B0609040504020204" pitchFamily="49" charset="0"/>
              </a:rPr>
              <a:t>3,4</a:t>
            </a:r>
            <a:endParaRPr lang="zh-TW" altLang="en-US" sz="1600" dirty="0">
              <a:latin typeface="Lucida Console" panose="020B0609040504020204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851908" y="4509138"/>
            <a:ext cx="720092" cy="360046"/>
          </a:xfrm>
          <a:prstGeom prst="rect">
            <a:avLst/>
          </a:prstGeom>
          <a:ln w="25400" cap="sq" cmpd="sng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endParaRPr lang="zh-TW" altLang="en-US" sz="1600" dirty="0">
              <a:latin typeface="Lucida Console" panose="020B0609040504020204" pitchFamily="49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372230" y="3248977"/>
            <a:ext cx="720000" cy="360000"/>
          </a:xfrm>
          <a:prstGeom prst="rect">
            <a:avLst/>
          </a:prstGeom>
          <a:ln w="25400" cap="sq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r>
              <a:rPr lang="en-US" altLang="zh-TW" sz="1600" dirty="0" smtClean="0">
                <a:latin typeface="Lucida Console" panose="020B0609040504020204" pitchFamily="49" charset="0"/>
              </a:rPr>
              <a:t>5,6</a:t>
            </a:r>
            <a:endParaRPr lang="zh-TW" altLang="en-US" sz="1600" dirty="0">
              <a:latin typeface="Lucida Console" panose="020B0609040504020204" pitchFamily="49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472115" y="4509138"/>
            <a:ext cx="720092" cy="360046"/>
          </a:xfrm>
          <a:prstGeom prst="rect">
            <a:avLst/>
          </a:prstGeom>
          <a:ln w="25400" cap="sq" cmpd="sng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r>
              <a:rPr lang="en-US" altLang="zh-TW" sz="1600" dirty="0" smtClean="0">
                <a:latin typeface="Lucida Console" panose="020B0609040504020204" pitchFamily="49" charset="0"/>
              </a:rPr>
              <a:t>8,10</a:t>
            </a:r>
            <a:endParaRPr lang="zh-TW" altLang="en-US" sz="1600" dirty="0">
              <a:latin typeface="Lucida Console" panose="020B0609040504020204" pitchFamily="49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172460" y="908678"/>
            <a:ext cx="360046" cy="360046"/>
          </a:xfrm>
          <a:prstGeom prst="rect">
            <a:avLst/>
          </a:prstGeom>
          <a:ln w="25400" cap="sq" cmpd="sng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1" name="矩形 10"/>
          <p:cNvSpPr/>
          <p:nvPr/>
        </p:nvSpPr>
        <p:spPr>
          <a:xfrm>
            <a:off x="1691632" y="1808793"/>
            <a:ext cx="720092" cy="360046"/>
          </a:xfrm>
          <a:prstGeom prst="rect">
            <a:avLst/>
          </a:prstGeom>
          <a:ln w="25400" cap="sq" cmpd="sng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r>
              <a:rPr lang="en-US" altLang="zh-TW" sz="1600" dirty="0" smtClean="0">
                <a:latin typeface="Lucida Console" panose="020B0609040504020204" pitchFamily="49" charset="0"/>
              </a:rPr>
              <a:t>9,12</a:t>
            </a:r>
            <a:endParaRPr lang="zh-TW" altLang="en-US" sz="1600" dirty="0">
              <a:latin typeface="Lucida Console" panose="020B0609040504020204" pitchFamily="49" charset="0"/>
            </a:endParaRPr>
          </a:p>
        </p:txBody>
      </p:sp>
      <p:cxnSp>
        <p:nvCxnSpPr>
          <p:cNvPr id="13" name="直線單箭頭接點 12"/>
          <p:cNvCxnSpPr/>
          <p:nvPr/>
        </p:nvCxnSpPr>
        <p:spPr>
          <a:xfrm flipH="1">
            <a:off x="4031931" y="1088701"/>
            <a:ext cx="4320552" cy="2160276"/>
          </a:xfrm>
          <a:prstGeom prst="straightConnector1">
            <a:avLst/>
          </a:prstGeom>
          <a:ln w="28575">
            <a:solidFill>
              <a:srgbClr val="FF0000"/>
            </a:solidFill>
            <a:headEnd type="oval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5472115" y="908678"/>
            <a:ext cx="720092" cy="360046"/>
          </a:xfrm>
          <a:prstGeom prst="rect">
            <a:avLst/>
          </a:prstGeom>
          <a:ln w="25400" cap="sq" cmpd="sng"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endParaRPr lang="zh-TW" altLang="en-US" sz="1600" dirty="0"/>
          </a:p>
        </p:txBody>
      </p:sp>
      <p:cxnSp>
        <p:nvCxnSpPr>
          <p:cNvPr id="16" name="直線單箭頭接點 15"/>
          <p:cNvCxnSpPr/>
          <p:nvPr/>
        </p:nvCxnSpPr>
        <p:spPr>
          <a:xfrm>
            <a:off x="5832161" y="1088701"/>
            <a:ext cx="0" cy="3600460"/>
          </a:xfrm>
          <a:prstGeom prst="straightConnector1">
            <a:avLst/>
          </a:prstGeom>
          <a:ln w="127000" cap="rnd">
            <a:solidFill>
              <a:srgbClr val="003300">
                <a:alpha val="30196"/>
              </a:srgbClr>
            </a:solidFill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1691632" y="1808793"/>
            <a:ext cx="720092" cy="360046"/>
          </a:xfrm>
          <a:prstGeom prst="rect">
            <a:avLst/>
          </a:prstGeom>
          <a:noFill/>
          <a:ln w="25400" cap="sq" cmpd="sng">
            <a:noFill/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r>
              <a:rPr lang="en-US" altLang="zh-TW" sz="1600" dirty="0" smtClean="0">
                <a:latin typeface="Lucida Console" panose="020B0609040504020204" pitchFamily="49" charset="0"/>
              </a:rPr>
              <a:t>9,12</a:t>
            </a:r>
            <a:endParaRPr lang="zh-TW" altLang="en-US" sz="16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3261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4.81481E-6 L 0.23628 0.3939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806" y="196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1262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bool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CompNum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::operator!=(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CompNum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rhs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CompNum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pt-BR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this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(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rhs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.realPart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!=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this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-&gt;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realPart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||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rhs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.imagPart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!=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this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-&gt;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imagPart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half" idx="2"/>
          </p:nvPr>
        </p:nvSpPr>
        <p:spPr/>
        <p:txBody>
          <a:bodyPr tIns="108000"/>
          <a:lstStyle/>
          <a:p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main()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r>
              <a:rPr lang="es-E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                   </a:t>
            </a:r>
            <a:r>
              <a:rPr lang="pt-BR" altLang="zh-TW" dirty="0" smtClean="0">
                <a:solidFill>
                  <a:srgbClr val="2B91AF"/>
                </a:solidFill>
                <a:ea typeface="細明體" panose="02020509000000000000" pitchFamily="49" charset="-120"/>
              </a:rPr>
              <a:t>CompNum</a:t>
            </a:r>
            <a:r>
              <a:rPr lang="pt-BR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c1( 1, 2 ), c2( 3, 4 )</a:t>
            </a:r>
            <a:r>
              <a:rPr lang="es-E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endParaRPr lang="es-ES" altLang="zh-TW" sz="14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s-ES" altLang="zh-TW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zh-TW" altLang="en-US" sz="14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c1.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operator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!=(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&amp;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!=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 !=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'\n'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5832161" y="3068954"/>
            <a:ext cx="720000" cy="360000"/>
          </a:xfrm>
          <a:prstGeom prst="rect">
            <a:avLst/>
          </a:prstGeom>
          <a:ln w="25400" cap="sq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r>
              <a:rPr lang="en-US" altLang="zh-TW" sz="1600" dirty="0" smtClean="0">
                <a:latin typeface="Lucida Console" panose="020B0609040504020204" pitchFamily="49" charset="0"/>
              </a:rPr>
              <a:t>1,2</a:t>
            </a:r>
            <a:endParaRPr lang="zh-TW" altLang="en-US" sz="1600" dirty="0">
              <a:latin typeface="Lucida Console" panose="020B06090405040202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272345" y="3068954"/>
            <a:ext cx="720000" cy="360000"/>
          </a:xfrm>
          <a:prstGeom prst="rect">
            <a:avLst/>
          </a:prstGeom>
          <a:ln w="25400" cap="sq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r>
              <a:rPr lang="en-US" altLang="zh-TW" sz="1600" dirty="0" smtClean="0">
                <a:latin typeface="Lucida Console" panose="020B0609040504020204" pitchFamily="49" charset="0"/>
              </a:rPr>
              <a:t>3,4</a:t>
            </a:r>
            <a:endParaRPr lang="zh-TW" altLang="en-US" sz="1600" dirty="0">
              <a:latin typeface="Lucida Console" panose="020B0609040504020204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951793" y="3969069"/>
            <a:ext cx="360046" cy="360046"/>
          </a:xfrm>
          <a:prstGeom prst="rect">
            <a:avLst/>
          </a:prstGeom>
          <a:ln w="25400" cap="sq" cmpd="sng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05999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bool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CompNum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::operator!=(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CompNum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rhs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CompNum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pt-BR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this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buClr>
                <a:srgbClr val="2DA2BF"/>
              </a:buClr>
            </a:pP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(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rhs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.realPart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!=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this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-&gt;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realPart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||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 (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rhs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.imagPart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!=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this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-&gt;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imagPart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half" idx="2"/>
          </p:nvPr>
        </p:nvSpPr>
        <p:spPr/>
        <p:txBody>
          <a:bodyPr tIns="108000"/>
          <a:lstStyle/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main()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>
              <a:buClr>
                <a:srgbClr val="2DA2BF"/>
              </a:buClr>
            </a:pPr>
            <a:r>
              <a:rPr lang="es-E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                   </a:t>
            </a:r>
            <a:r>
              <a:rPr lang="pt-BR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CompNum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c1( 1, 2 ), c2( 3, 4 )</a:t>
            </a:r>
            <a:r>
              <a:rPr lang="es-E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>
              <a:buClr>
                <a:srgbClr val="2DA2BF"/>
              </a:buClr>
            </a:pPr>
            <a:endParaRPr lang="es-ES" altLang="zh-TW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lvl="0">
              <a:buClr>
                <a:srgbClr val="2DA2BF"/>
              </a:buClr>
            </a:pPr>
            <a:endParaRPr lang="es-ES" altLang="zh-TW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lvl="0">
              <a:buClr>
                <a:srgbClr val="2DA2BF"/>
              </a:buClr>
            </a:pPr>
            <a:endParaRPr lang="zh-TW" altLang="en-US" sz="14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c1.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operator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!=(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&amp;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)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!=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 !=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'\n'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5832161" y="3068954"/>
            <a:ext cx="720000" cy="360000"/>
          </a:xfrm>
          <a:prstGeom prst="rect">
            <a:avLst/>
          </a:prstGeom>
          <a:ln w="25400" cap="sq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r>
              <a:rPr lang="en-US" altLang="zh-TW" sz="1600" dirty="0" smtClean="0">
                <a:latin typeface="Lucida Console" panose="020B0609040504020204" pitchFamily="49" charset="0"/>
              </a:rPr>
              <a:t>1,2</a:t>
            </a:r>
            <a:endParaRPr lang="zh-TW" altLang="en-US" sz="1600" dirty="0">
              <a:latin typeface="Lucida Console" panose="020B06090405040202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272345" y="3068954"/>
            <a:ext cx="720000" cy="360000"/>
          </a:xfrm>
          <a:prstGeom prst="rect">
            <a:avLst/>
          </a:prstGeom>
          <a:ln w="25400" cap="sq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r>
              <a:rPr lang="en-US" altLang="zh-TW" sz="1600" dirty="0" smtClean="0">
                <a:latin typeface="Lucida Console" panose="020B0609040504020204" pitchFamily="49" charset="0"/>
              </a:rPr>
              <a:t>3,4</a:t>
            </a:r>
            <a:endParaRPr lang="zh-TW" altLang="en-US" sz="1600" dirty="0">
              <a:latin typeface="Lucida Console" panose="020B0609040504020204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951793" y="3969069"/>
            <a:ext cx="360046" cy="360046"/>
          </a:xfrm>
          <a:prstGeom prst="rect">
            <a:avLst/>
          </a:prstGeom>
          <a:ln w="25400" cap="sq" cmpd="sng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7" name="矩形 6"/>
          <p:cNvSpPr/>
          <p:nvPr/>
        </p:nvSpPr>
        <p:spPr>
          <a:xfrm>
            <a:off x="7812414" y="908678"/>
            <a:ext cx="360046" cy="360046"/>
          </a:xfrm>
          <a:prstGeom prst="rect">
            <a:avLst/>
          </a:prstGeom>
          <a:ln w="25400" cap="sq" cmpd="sng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8" name="矩形 7"/>
          <p:cNvSpPr/>
          <p:nvPr/>
        </p:nvSpPr>
        <p:spPr>
          <a:xfrm>
            <a:off x="5472115" y="908678"/>
            <a:ext cx="720092" cy="360046"/>
          </a:xfrm>
          <a:prstGeom prst="rect">
            <a:avLst/>
          </a:prstGeom>
          <a:ln w="25400" cap="sq" cmpd="sng"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endParaRPr lang="zh-TW" altLang="en-US" sz="1600" dirty="0"/>
          </a:p>
        </p:txBody>
      </p:sp>
      <p:cxnSp>
        <p:nvCxnSpPr>
          <p:cNvPr id="9" name="直線單箭頭接點 8"/>
          <p:cNvCxnSpPr/>
          <p:nvPr/>
        </p:nvCxnSpPr>
        <p:spPr>
          <a:xfrm>
            <a:off x="5832161" y="1088701"/>
            <a:ext cx="1800230" cy="2160276"/>
          </a:xfrm>
          <a:prstGeom prst="straightConnector1">
            <a:avLst/>
          </a:prstGeom>
          <a:ln w="127000" cap="rnd">
            <a:solidFill>
              <a:srgbClr val="003300">
                <a:alpha val="30196"/>
              </a:srgbClr>
            </a:solidFill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2951793" y="2168839"/>
            <a:ext cx="360046" cy="360046"/>
          </a:xfrm>
          <a:prstGeom prst="rect">
            <a:avLst/>
          </a:prstGeom>
          <a:ln w="25400" cap="sq" cmpd="sng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endParaRPr lang="zh-TW" altLang="en-US" sz="1600" dirty="0">
              <a:latin typeface="Lucida Console" panose="020B0609040504020204" pitchFamily="49" charset="0"/>
            </a:endParaRPr>
          </a:p>
        </p:txBody>
      </p:sp>
      <p:cxnSp>
        <p:nvCxnSpPr>
          <p:cNvPr id="11" name="直線單箭頭接點 10"/>
          <p:cNvCxnSpPr>
            <a:endCxn id="4" idx="0"/>
          </p:cNvCxnSpPr>
          <p:nvPr/>
        </p:nvCxnSpPr>
        <p:spPr>
          <a:xfrm flipH="1">
            <a:off x="6192161" y="1088701"/>
            <a:ext cx="1800276" cy="1980253"/>
          </a:xfrm>
          <a:prstGeom prst="straightConnector1">
            <a:avLst/>
          </a:prstGeom>
          <a:ln w="19050">
            <a:solidFill>
              <a:srgbClr val="FF0000"/>
            </a:solidFill>
            <a:headEnd type="oval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463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bool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CompNum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::operator!=(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CompNum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rhs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CompNum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pt-BR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this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buClr>
                <a:srgbClr val="2DA2BF"/>
              </a:buClr>
            </a:pP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(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rhs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.realPart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!=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this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-&gt;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realPart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||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 (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rhs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.imagPart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!=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this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-&gt;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imagPart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half" idx="2"/>
          </p:nvPr>
        </p:nvSpPr>
        <p:spPr/>
        <p:txBody>
          <a:bodyPr tIns="108000"/>
          <a:lstStyle/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main()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>
              <a:buClr>
                <a:srgbClr val="2DA2BF"/>
              </a:buClr>
            </a:pPr>
            <a:r>
              <a:rPr lang="es-E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                   </a:t>
            </a:r>
            <a:r>
              <a:rPr lang="pt-BR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CompNum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c1( 1, 2 ), c2( 3, 4 )</a:t>
            </a:r>
            <a:r>
              <a:rPr lang="es-E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>
              <a:buClr>
                <a:srgbClr val="2DA2BF"/>
              </a:buClr>
            </a:pPr>
            <a:endParaRPr lang="es-ES" altLang="zh-TW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lvl="0">
              <a:buClr>
                <a:srgbClr val="2DA2BF"/>
              </a:buClr>
            </a:pPr>
            <a:endParaRPr lang="es-ES" altLang="zh-TW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lvl="0">
              <a:buClr>
                <a:srgbClr val="2DA2BF"/>
              </a:buClr>
            </a:pPr>
            <a:endParaRPr lang="zh-TW" altLang="en-US" sz="14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c1.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operator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!=(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&amp;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)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!=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 !=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'\n'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5832161" y="3068954"/>
            <a:ext cx="720000" cy="360000"/>
          </a:xfrm>
          <a:prstGeom prst="rect">
            <a:avLst/>
          </a:prstGeom>
          <a:ln w="25400" cap="sq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r>
              <a:rPr lang="en-US" altLang="zh-TW" sz="1600" dirty="0" smtClean="0">
                <a:latin typeface="Lucida Console" panose="020B0609040504020204" pitchFamily="49" charset="0"/>
              </a:rPr>
              <a:t>1,2</a:t>
            </a:r>
            <a:endParaRPr lang="zh-TW" altLang="en-US" sz="1600" dirty="0">
              <a:latin typeface="Lucida Console" panose="020B06090405040202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272345" y="3068954"/>
            <a:ext cx="720000" cy="360000"/>
          </a:xfrm>
          <a:prstGeom prst="rect">
            <a:avLst/>
          </a:prstGeom>
          <a:ln w="25400" cap="sq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r>
              <a:rPr lang="en-US" altLang="zh-TW" sz="1600" dirty="0" smtClean="0">
                <a:latin typeface="Lucida Console" panose="020B0609040504020204" pitchFamily="49" charset="0"/>
              </a:rPr>
              <a:t>3,4</a:t>
            </a:r>
            <a:endParaRPr lang="zh-TW" altLang="en-US" sz="1600" dirty="0">
              <a:latin typeface="Lucida Console" panose="020B0609040504020204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951793" y="3969069"/>
            <a:ext cx="360046" cy="360046"/>
          </a:xfrm>
          <a:prstGeom prst="rect">
            <a:avLst/>
          </a:prstGeom>
          <a:ln w="25400" cap="sq" cmpd="sng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7" name="矩形 6"/>
          <p:cNvSpPr/>
          <p:nvPr/>
        </p:nvSpPr>
        <p:spPr>
          <a:xfrm>
            <a:off x="7812414" y="908678"/>
            <a:ext cx="360046" cy="360046"/>
          </a:xfrm>
          <a:prstGeom prst="rect">
            <a:avLst/>
          </a:prstGeom>
          <a:ln w="25400" cap="sq" cmpd="sng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8" name="矩形 7"/>
          <p:cNvSpPr/>
          <p:nvPr/>
        </p:nvSpPr>
        <p:spPr>
          <a:xfrm>
            <a:off x="5472115" y="908678"/>
            <a:ext cx="720092" cy="360046"/>
          </a:xfrm>
          <a:prstGeom prst="rect">
            <a:avLst/>
          </a:prstGeom>
          <a:ln w="25400" cap="sq" cmpd="sng"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endParaRPr lang="zh-TW" altLang="en-US" sz="1600" dirty="0"/>
          </a:p>
        </p:txBody>
      </p:sp>
      <p:cxnSp>
        <p:nvCxnSpPr>
          <p:cNvPr id="9" name="直線單箭頭接點 8"/>
          <p:cNvCxnSpPr/>
          <p:nvPr/>
        </p:nvCxnSpPr>
        <p:spPr>
          <a:xfrm>
            <a:off x="5832161" y="1088701"/>
            <a:ext cx="1800230" cy="2160276"/>
          </a:xfrm>
          <a:prstGeom prst="straightConnector1">
            <a:avLst/>
          </a:prstGeom>
          <a:ln w="127000" cap="rnd">
            <a:solidFill>
              <a:srgbClr val="003300">
                <a:alpha val="30196"/>
              </a:srgbClr>
            </a:solidFill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2951793" y="2168839"/>
            <a:ext cx="360046" cy="360046"/>
          </a:xfrm>
          <a:prstGeom prst="rect">
            <a:avLst/>
          </a:prstGeom>
          <a:ln w="25400" cap="sq" cmpd="sng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r>
              <a:rPr lang="en-US" altLang="zh-TW" sz="1600" dirty="0" smtClean="0">
                <a:latin typeface="Lucida Console" panose="020B0609040504020204" pitchFamily="49" charset="0"/>
              </a:rPr>
              <a:t>1</a:t>
            </a:r>
            <a:endParaRPr lang="zh-TW" altLang="en-US" sz="1600" dirty="0">
              <a:latin typeface="Lucida Console" panose="020B0609040504020204" pitchFamily="49" charset="0"/>
            </a:endParaRPr>
          </a:p>
        </p:txBody>
      </p:sp>
      <p:cxnSp>
        <p:nvCxnSpPr>
          <p:cNvPr id="11" name="直線單箭頭接點 10"/>
          <p:cNvCxnSpPr>
            <a:endCxn id="4" idx="0"/>
          </p:cNvCxnSpPr>
          <p:nvPr/>
        </p:nvCxnSpPr>
        <p:spPr>
          <a:xfrm flipH="1">
            <a:off x="6192161" y="1088701"/>
            <a:ext cx="1800276" cy="1980253"/>
          </a:xfrm>
          <a:prstGeom prst="straightConnector1">
            <a:avLst/>
          </a:prstGeom>
          <a:ln w="19050">
            <a:solidFill>
              <a:srgbClr val="FF0000"/>
            </a:solidFill>
            <a:headEnd type="oval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2951793" y="2168839"/>
            <a:ext cx="360046" cy="360046"/>
          </a:xfrm>
          <a:prstGeom prst="rect">
            <a:avLst/>
          </a:prstGeom>
          <a:noFill/>
          <a:ln w="25400" cap="sq" cmpd="sng">
            <a:noFill/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r>
              <a:rPr lang="en-US" altLang="zh-TW" sz="1600" dirty="0" smtClean="0">
                <a:latin typeface="Lucida Console" panose="020B0609040504020204" pitchFamily="49" charset="0"/>
              </a:rPr>
              <a:t>1</a:t>
            </a:r>
            <a:endParaRPr lang="zh-TW" altLang="en-US" sz="16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5523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3.52533E-6 L 0.00017 0.2625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3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9537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CompNum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&amp; </a:t>
            </a:r>
            <a:r>
              <a:rPr lang="pt-BR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CompNum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::operator=( </a:t>
            </a:r>
            <a:r>
              <a:rPr lang="pt-BR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pt-BR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CompNum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pt-BR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rhs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pt-BR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CompNum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pt-BR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*</a:t>
            </a:r>
            <a:r>
              <a:rPr lang="pt-BR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pt-BR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pt-BR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this</a:t>
            </a:r>
            <a:r>
              <a:rPr lang="pt-BR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&amp;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rhs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!=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this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  <a:ea typeface="微軟正黑體" panose="020B0604030504040204" pitchFamily="34" charset="-120"/>
              </a:rPr>
              <a:t>this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ea typeface="微軟正黑體" panose="020B0604030504040204" pitchFamily="34" charset="-120"/>
              </a:rPr>
              <a:t>-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ea typeface="微軟正黑體" panose="020B0604030504040204" pitchFamily="34" charset="-120"/>
              </a:rPr>
              <a:t>&gt;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realPart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=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rhs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.realPart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  <a:ea typeface="微軟正黑體" panose="020B0604030504040204" pitchFamily="34" charset="-120"/>
              </a:rPr>
              <a:t>this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ea typeface="微軟正黑體" panose="020B0604030504040204" pitchFamily="34" charset="-120"/>
              </a:rPr>
              <a:t>-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ea typeface="微軟正黑體" panose="020B0604030504040204" pitchFamily="34" charset="-120"/>
              </a:rPr>
              <a:t>&gt;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imagPart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=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rhs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.imagPart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this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sz="half" idx="2"/>
          </p:nvPr>
        </p:nvSpPr>
        <p:spPr/>
        <p:txBody>
          <a:bodyPr tIns="108000"/>
          <a:lstStyle/>
          <a:p>
            <a:pPr lvl="0">
              <a:buClr>
                <a:srgbClr val="2DA2BF"/>
              </a:buClr>
              <a:buSzTx/>
            </a:pP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  <a:cs typeface="Arial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cs typeface="Arial" charset="0"/>
              </a:rPr>
              <a:t> main()</a:t>
            </a:r>
          </a:p>
          <a:p>
            <a:pPr lvl="0">
              <a:buClr>
                <a:srgbClr val="2DA2BF"/>
              </a:buClr>
              <a:buSzTx/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cs typeface="Arial" charset="0"/>
              </a:rPr>
              <a:t>{</a:t>
            </a:r>
          </a:p>
          <a:p>
            <a:pPr lvl="0">
              <a:buClr>
                <a:srgbClr val="2DA2BF"/>
              </a:buClr>
              <a:buSzTx/>
            </a:pPr>
            <a:r>
              <a:rPr lang="es-E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cs typeface="Arial" charset="0"/>
              </a:rPr>
              <a:t>   </a:t>
            </a:r>
            <a:r>
              <a:rPr lang="pt-BR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CompNum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c1( 1, 2 ), c2( 3, 4 )</a:t>
            </a:r>
            <a:r>
              <a:rPr lang="es-E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cs typeface="Arial" charset="0"/>
              </a:rPr>
              <a:t>;</a:t>
            </a:r>
            <a:endParaRPr lang="es-E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  <a:cs typeface="Arial" charset="0"/>
            </a:endParaRPr>
          </a:p>
          <a:p>
            <a:pPr lvl="0">
              <a:buClr>
                <a:srgbClr val="2DA2BF"/>
              </a:buClr>
              <a:buSzTx/>
            </a:pPr>
            <a:endParaRPr lang="en-US" altLang="zh-TW" sz="1400" dirty="0" smtClean="0">
              <a:solidFill>
                <a:srgbClr val="000000"/>
              </a:solidFill>
              <a:highlight>
                <a:srgbClr val="FFFFFF"/>
              </a:highlight>
              <a:latin typeface="Lucida Console"/>
              <a:cs typeface="Arial" charset="0"/>
            </a:endParaRPr>
          </a:p>
          <a:p>
            <a:pPr lvl="0">
              <a:buClr>
                <a:srgbClr val="2DA2BF"/>
              </a:buClr>
              <a:buSzTx/>
            </a:pP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  <a:cs typeface="Arial" charset="0"/>
            </a:endParaRPr>
          </a:p>
          <a:p>
            <a:pPr lvl="0">
              <a:buClr>
                <a:srgbClr val="2DA2BF"/>
              </a:buClr>
              <a:buSzTx/>
            </a:pPr>
            <a:endParaRPr lang="en-US" altLang="zh-TW" dirty="0" smtClean="0">
              <a:solidFill>
                <a:srgbClr val="000000"/>
              </a:solidFill>
              <a:highlight>
                <a:srgbClr val="FFFFFF"/>
              </a:highlight>
              <a:latin typeface="Lucida Console"/>
              <a:cs typeface="Arial" charset="0"/>
            </a:endParaRPr>
          </a:p>
          <a:p>
            <a:pPr lvl="0">
              <a:buClr>
                <a:srgbClr val="2DA2BF"/>
              </a:buClr>
              <a:buSzTx/>
            </a:pP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  <a:cs typeface="Arial" charset="0"/>
            </a:endParaRP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c1.</a:t>
            </a:r>
            <a:r>
              <a:rPr lang="en-US" altLang="zh-TW" dirty="0" err="1">
                <a:solidFill>
                  <a:srgbClr val="008080"/>
                </a:solidFill>
                <a:ea typeface="細明體" panose="02020509000000000000" pitchFamily="49" charset="-120"/>
              </a:rPr>
              <a:t>operator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=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&amp;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=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buClr>
                <a:srgbClr val="2DA2BF"/>
              </a:buClr>
              <a:buSzTx/>
            </a:pP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cs typeface="Arial" charset="0"/>
              </a:rPr>
              <a:t>}</a:t>
            </a:r>
            <a:endParaRPr lang="zh-TW" altLang="en-US" dirty="0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012184" y="2888930"/>
            <a:ext cx="720000" cy="360046"/>
          </a:xfrm>
          <a:prstGeom prst="rect">
            <a:avLst/>
          </a:prstGeom>
          <a:ln w="25400" cap="sq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r>
              <a:rPr lang="en-US" altLang="zh-TW" sz="1600" dirty="0" smtClean="0">
                <a:latin typeface="Lucida Console" panose="020B0609040504020204" pitchFamily="49" charset="0"/>
              </a:rPr>
              <a:t>1,2</a:t>
            </a:r>
            <a:endParaRPr lang="zh-TW" altLang="en-US" sz="1600" dirty="0">
              <a:latin typeface="Lucida Console" panose="020B0609040504020204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272345" y="2888930"/>
            <a:ext cx="720000" cy="360046"/>
          </a:xfrm>
          <a:prstGeom prst="rect">
            <a:avLst/>
          </a:prstGeom>
          <a:ln w="25400" cap="sq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r>
              <a:rPr lang="en-US" altLang="zh-TW" sz="1600" dirty="0" smtClean="0">
                <a:latin typeface="Lucida Console" panose="020B0609040504020204" pitchFamily="49" charset="0"/>
              </a:rPr>
              <a:t>3,4</a:t>
            </a:r>
            <a:endParaRPr lang="zh-TW" altLang="en-US" sz="16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2969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>
              <a:buClr>
                <a:srgbClr val="2DA2BF"/>
              </a:buClr>
            </a:pPr>
            <a:r>
              <a:rPr lang="pt-BR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CompNum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&amp; </a:t>
            </a:r>
            <a:r>
              <a:rPr lang="pt-BR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CompNum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::operator=( </a:t>
            </a:r>
            <a:r>
              <a:rPr lang="pt-BR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pt-BR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CompNum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pt-BR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rhs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pt-BR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CompNum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pt-BR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const </a:t>
            </a:r>
            <a:r>
              <a:rPr lang="pt-BR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this</a:t>
            </a:r>
            <a:r>
              <a:rPr lang="pt-BR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&amp;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rhs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!=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this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buClr>
                <a:srgbClr val="2DA2BF"/>
              </a:buClr>
            </a:pP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  <a:ea typeface="微軟正黑體" panose="020B0604030504040204" pitchFamily="34" charset="-120"/>
              </a:rPr>
              <a:t>this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ea typeface="微軟正黑體" panose="020B0604030504040204" pitchFamily="34" charset="-120"/>
              </a:rPr>
              <a:t>-&gt;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realPart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rhs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.realPart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  <a:ea typeface="微軟正黑體" panose="020B0604030504040204" pitchFamily="34" charset="-120"/>
              </a:rPr>
              <a:t>this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ea typeface="微軟正黑體" panose="020B0604030504040204" pitchFamily="34" charset="-120"/>
              </a:rPr>
              <a:t>-&gt;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imagPart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rhs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.imagPart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buClr>
                <a:srgbClr val="2DA2BF"/>
              </a:buClr>
            </a:pP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this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sz="half" idx="2"/>
          </p:nvPr>
        </p:nvSpPr>
        <p:spPr/>
        <p:txBody>
          <a:bodyPr tIns="108000"/>
          <a:lstStyle/>
          <a:p>
            <a:pPr lvl="0">
              <a:buClr>
                <a:srgbClr val="2DA2BF"/>
              </a:buClr>
              <a:buSzTx/>
            </a:pP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  <a:cs typeface="Arial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cs typeface="Arial" charset="0"/>
              </a:rPr>
              <a:t> main()</a:t>
            </a:r>
          </a:p>
          <a:p>
            <a:pPr lvl="0">
              <a:buClr>
                <a:srgbClr val="2DA2BF"/>
              </a:buClr>
              <a:buSzTx/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cs typeface="Arial" charset="0"/>
              </a:rPr>
              <a:t>{</a:t>
            </a:r>
          </a:p>
          <a:p>
            <a:pPr lvl="0">
              <a:buClr>
                <a:srgbClr val="2DA2BF"/>
              </a:buClr>
              <a:buSzTx/>
            </a:pPr>
            <a:r>
              <a:rPr lang="es-E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cs typeface="Arial" charset="0"/>
              </a:rPr>
              <a:t>   </a:t>
            </a:r>
            <a:r>
              <a:rPr lang="pt-BR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CompNum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c1( 1, 2 ), c2( 3, 4 )</a:t>
            </a:r>
            <a:r>
              <a:rPr lang="es-E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cs typeface="Arial" charset="0"/>
              </a:rPr>
              <a:t>;</a:t>
            </a:r>
          </a:p>
          <a:p>
            <a:pPr lvl="0">
              <a:buClr>
                <a:srgbClr val="2DA2BF"/>
              </a:buClr>
              <a:buSzTx/>
            </a:pPr>
            <a:endParaRPr lang="en-US" altLang="zh-TW" sz="1400" dirty="0">
              <a:solidFill>
                <a:srgbClr val="000000"/>
              </a:solidFill>
              <a:highlight>
                <a:srgbClr val="FFFFFF"/>
              </a:highlight>
              <a:latin typeface="Lucida Console"/>
              <a:cs typeface="Arial" charset="0"/>
            </a:endParaRPr>
          </a:p>
          <a:p>
            <a:pPr lvl="0">
              <a:buClr>
                <a:srgbClr val="2DA2BF"/>
              </a:buClr>
              <a:buSzTx/>
            </a:pP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  <a:cs typeface="Arial" charset="0"/>
            </a:endParaRPr>
          </a:p>
          <a:p>
            <a:pPr lvl="0">
              <a:buClr>
                <a:srgbClr val="2DA2BF"/>
              </a:buClr>
              <a:buSzTx/>
            </a:pP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  <a:cs typeface="Arial" charset="0"/>
            </a:endParaRPr>
          </a:p>
          <a:p>
            <a:pPr lvl="0">
              <a:buClr>
                <a:srgbClr val="2DA2BF"/>
              </a:buClr>
              <a:buSzTx/>
            </a:pP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  <a:cs typeface="Arial" charset="0"/>
            </a:endParaRPr>
          </a:p>
          <a:p>
            <a:pPr lvl="0">
              <a:buClr>
                <a:srgbClr val="2DA2BF"/>
              </a:buClr>
            </a:pP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c1.</a:t>
            </a:r>
            <a:r>
              <a:rPr lang="en-US" altLang="zh-TW" dirty="0" err="1">
                <a:solidFill>
                  <a:srgbClr val="008080"/>
                </a:solidFill>
                <a:ea typeface="細明體" panose="02020509000000000000" pitchFamily="49" charset="-120"/>
              </a:rPr>
              <a:t>operator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=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&amp;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=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buClr>
                <a:srgbClr val="2DA2BF"/>
              </a:buClr>
              <a:buSzTx/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cs typeface="Arial" charset="0"/>
              </a:rPr>
              <a:t>}</a:t>
            </a:r>
            <a:endParaRPr lang="zh-TW" altLang="en-US" dirty="0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012184" y="2888930"/>
            <a:ext cx="720000" cy="360046"/>
          </a:xfrm>
          <a:prstGeom prst="rect">
            <a:avLst/>
          </a:prstGeom>
          <a:ln w="25400" cap="sq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r>
              <a:rPr lang="en-US" altLang="zh-TW" sz="1600" dirty="0" smtClean="0">
                <a:latin typeface="Lucida Console" panose="020B0609040504020204" pitchFamily="49" charset="0"/>
              </a:rPr>
              <a:t>1,2</a:t>
            </a:r>
            <a:endParaRPr lang="zh-TW" altLang="en-US" sz="1600" dirty="0">
              <a:latin typeface="Lucida Console" panose="020B0609040504020204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272345" y="2888930"/>
            <a:ext cx="720000" cy="360046"/>
          </a:xfrm>
          <a:prstGeom prst="rect">
            <a:avLst/>
          </a:prstGeom>
          <a:ln w="25400" cap="sq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r>
              <a:rPr lang="en-US" altLang="zh-TW" sz="1600" dirty="0" smtClean="0">
                <a:latin typeface="Lucida Console" panose="020B0609040504020204" pitchFamily="49" charset="0"/>
              </a:rPr>
              <a:t>3,4</a:t>
            </a:r>
            <a:endParaRPr lang="zh-TW" altLang="en-US" sz="1600" dirty="0">
              <a:latin typeface="Lucida Console" panose="020B0609040504020204" pitchFamily="49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652138" y="908678"/>
            <a:ext cx="720000" cy="360046"/>
          </a:xfrm>
          <a:prstGeom prst="rect">
            <a:avLst/>
          </a:prstGeom>
          <a:ln w="25400" cap="sq" cmpd="sng"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endParaRPr lang="zh-TW" altLang="en-US" sz="1600" dirty="0"/>
          </a:p>
        </p:txBody>
      </p:sp>
      <p:cxnSp>
        <p:nvCxnSpPr>
          <p:cNvPr id="9" name="直線單箭頭接點 8"/>
          <p:cNvCxnSpPr/>
          <p:nvPr/>
        </p:nvCxnSpPr>
        <p:spPr>
          <a:xfrm>
            <a:off x="6012185" y="1088701"/>
            <a:ext cx="1620206" cy="1980253"/>
          </a:xfrm>
          <a:prstGeom prst="straightConnector1">
            <a:avLst/>
          </a:prstGeom>
          <a:ln w="127000" cap="rnd">
            <a:solidFill>
              <a:srgbClr val="003300">
                <a:alpha val="30196"/>
              </a:srgbClr>
            </a:solidFill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8172460" y="908678"/>
            <a:ext cx="360046" cy="360046"/>
          </a:xfrm>
          <a:prstGeom prst="rect">
            <a:avLst/>
          </a:prstGeom>
          <a:ln w="25400" cap="sq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endParaRPr lang="zh-TW" altLang="en-US" sz="1600" dirty="0"/>
          </a:p>
        </p:txBody>
      </p:sp>
      <p:cxnSp>
        <p:nvCxnSpPr>
          <p:cNvPr id="11" name="直線單箭頭接點 10"/>
          <p:cNvCxnSpPr>
            <a:endCxn id="6" idx="0"/>
          </p:cNvCxnSpPr>
          <p:nvPr/>
        </p:nvCxnSpPr>
        <p:spPr>
          <a:xfrm flipH="1">
            <a:off x="6372184" y="1088701"/>
            <a:ext cx="1980299" cy="1800229"/>
          </a:xfrm>
          <a:prstGeom prst="straightConnector1">
            <a:avLst/>
          </a:prstGeom>
          <a:ln w="19050">
            <a:solidFill>
              <a:srgbClr val="FF0000"/>
            </a:solidFill>
            <a:headEnd type="oval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2009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>
              <a:buClr>
                <a:srgbClr val="2DA2BF"/>
              </a:buClr>
            </a:pPr>
            <a:r>
              <a:rPr lang="pt-BR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CompNum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&amp; </a:t>
            </a:r>
            <a:r>
              <a:rPr lang="pt-BR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CompNum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::operator=( </a:t>
            </a:r>
            <a:r>
              <a:rPr lang="pt-BR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pt-BR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CompNum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pt-BR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rhs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pt-BR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CompNum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pt-BR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const </a:t>
            </a:r>
            <a:r>
              <a:rPr lang="pt-BR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this</a:t>
            </a:r>
            <a:r>
              <a:rPr lang="pt-BR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&amp;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rhs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!=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this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buClr>
                <a:srgbClr val="2DA2BF"/>
              </a:buClr>
            </a:pP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  <a:ea typeface="微軟正黑體" panose="020B0604030504040204" pitchFamily="34" charset="-120"/>
              </a:rPr>
              <a:t>this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ea typeface="微軟正黑體" panose="020B0604030504040204" pitchFamily="34" charset="-120"/>
              </a:rPr>
              <a:t>-&gt;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realPart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rhs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.realPart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  <a:ea typeface="微軟正黑體" panose="020B0604030504040204" pitchFamily="34" charset="-120"/>
              </a:rPr>
              <a:t>this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ea typeface="微軟正黑體" panose="020B0604030504040204" pitchFamily="34" charset="-120"/>
              </a:rPr>
              <a:t>-&gt;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imagPart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rhs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.imagPart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buClr>
                <a:srgbClr val="2DA2BF"/>
              </a:buClr>
            </a:pP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this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sz="half" idx="2"/>
          </p:nvPr>
        </p:nvSpPr>
        <p:spPr/>
        <p:txBody>
          <a:bodyPr tIns="108000"/>
          <a:lstStyle/>
          <a:p>
            <a:pPr lvl="0">
              <a:buClr>
                <a:srgbClr val="2DA2BF"/>
              </a:buClr>
              <a:buSzTx/>
            </a:pP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  <a:cs typeface="Arial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cs typeface="Arial" charset="0"/>
              </a:rPr>
              <a:t> main()</a:t>
            </a:r>
          </a:p>
          <a:p>
            <a:pPr lvl="0">
              <a:buClr>
                <a:srgbClr val="2DA2BF"/>
              </a:buClr>
              <a:buSzTx/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cs typeface="Arial" charset="0"/>
              </a:rPr>
              <a:t>{</a:t>
            </a:r>
          </a:p>
          <a:p>
            <a:pPr lvl="0">
              <a:buClr>
                <a:srgbClr val="2DA2BF"/>
              </a:buClr>
              <a:buSzTx/>
            </a:pPr>
            <a:r>
              <a:rPr lang="es-E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cs typeface="Arial" charset="0"/>
              </a:rPr>
              <a:t>   </a:t>
            </a:r>
            <a:r>
              <a:rPr lang="pt-BR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CompNum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c1( 1, 2 ), c2( 3, 4 )</a:t>
            </a:r>
            <a:r>
              <a:rPr lang="es-E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cs typeface="Arial" charset="0"/>
              </a:rPr>
              <a:t>;</a:t>
            </a:r>
          </a:p>
          <a:p>
            <a:pPr lvl="0">
              <a:buClr>
                <a:srgbClr val="2DA2BF"/>
              </a:buClr>
              <a:buSzTx/>
            </a:pPr>
            <a:endParaRPr lang="en-US" altLang="zh-TW" sz="1400" dirty="0">
              <a:solidFill>
                <a:srgbClr val="000000"/>
              </a:solidFill>
              <a:highlight>
                <a:srgbClr val="FFFFFF"/>
              </a:highlight>
              <a:latin typeface="Lucida Console"/>
              <a:cs typeface="Arial" charset="0"/>
            </a:endParaRPr>
          </a:p>
          <a:p>
            <a:pPr lvl="0">
              <a:buClr>
                <a:srgbClr val="2DA2BF"/>
              </a:buClr>
              <a:buSzTx/>
            </a:pP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  <a:cs typeface="Arial" charset="0"/>
            </a:endParaRPr>
          </a:p>
          <a:p>
            <a:pPr lvl="0">
              <a:buClr>
                <a:srgbClr val="2DA2BF"/>
              </a:buClr>
              <a:buSzTx/>
            </a:pP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  <a:cs typeface="Arial" charset="0"/>
            </a:endParaRPr>
          </a:p>
          <a:p>
            <a:pPr lvl="0">
              <a:buClr>
                <a:srgbClr val="2DA2BF"/>
              </a:buClr>
              <a:buSzTx/>
            </a:pP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  <a:cs typeface="Arial" charset="0"/>
            </a:endParaRPr>
          </a:p>
          <a:p>
            <a:pPr lvl="0">
              <a:buClr>
                <a:srgbClr val="2DA2BF"/>
              </a:buClr>
            </a:pP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c1.</a:t>
            </a:r>
            <a:r>
              <a:rPr lang="en-US" altLang="zh-TW" dirty="0" err="1">
                <a:solidFill>
                  <a:srgbClr val="008080"/>
                </a:solidFill>
                <a:ea typeface="細明體" panose="02020509000000000000" pitchFamily="49" charset="-120"/>
              </a:rPr>
              <a:t>operator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=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&amp;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=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buClr>
                <a:srgbClr val="2DA2BF"/>
              </a:buClr>
              <a:buSzTx/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cs typeface="Arial" charset="0"/>
              </a:rPr>
              <a:t>}</a:t>
            </a:r>
            <a:endParaRPr lang="zh-TW" altLang="en-US" dirty="0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012184" y="2888930"/>
            <a:ext cx="720000" cy="360046"/>
          </a:xfrm>
          <a:prstGeom prst="rect">
            <a:avLst/>
          </a:prstGeom>
          <a:ln w="25400" cap="sq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r>
              <a:rPr lang="en-US" altLang="zh-TW" sz="1600" dirty="0" smtClean="0">
                <a:latin typeface="Lucida Console" panose="020B0609040504020204" pitchFamily="49" charset="0"/>
              </a:rPr>
              <a:t>3,4</a:t>
            </a:r>
            <a:endParaRPr lang="zh-TW" altLang="en-US" sz="1600" dirty="0">
              <a:latin typeface="Lucida Console" panose="020B0609040504020204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272345" y="2888930"/>
            <a:ext cx="720000" cy="360046"/>
          </a:xfrm>
          <a:prstGeom prst="rect">
            <a:avLst/>
          </a:prstGeom>
          <a:ln w="25400" cap="sq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r>
              <a:rPr lang="en-US" altLang="zh-TW" sz="1600" dirty="0" smtClean="0">
                <a:latin typeface="Lucida Console" panose="020B0609040504020204" pitchFamily="49" charset="0"/>
              </a:rPr>
              <a:t>3,4</a:t>
            </a:r>
            <a:endParaRPr lang="zh-TW" altLang="en-US" sz="1600" dirty="0">
              <a:latin typeface="Lucida Console" panose="020B0609040504020204" pitchFamily="49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652138" y="908678"/>
            <a:ext cx="720000" cy="360046"/>
          </a:xfrm>
          <a:prstGeom prst="rect">
            <a:avLst/>
          </a:prstGeom>
          <a:ln w="25400" cap="sq" cmpd="sng"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endParaRPr lang="zh-TW" altLang="en-US" sz="1600" dirty="0"/>
          </a:p>
        </p:txBody>
      </p:sp>
      <p:cxnSp>
        <p:nvCxnSpPr>
          <p:cNvPr id="9" name="直線單箭頭接點 8"/>
          <p:cNvCxnSpPr/>
          <p:nvPr/>
        </p:nvCxnSpPr>
        <p:spPr>
          <a:xfrm>
            <a:off x="6012185" y="1088701"/>
            <a:ext cx="1620206" cy="1980253"/>
          </a:xfrm>
          <a:prstGeom prst="straightConnector1">
            <a:avLst/>
          </a:prstGeom>
          <a:ln w="127000" cap="rnd">
            <a:solidFill>
              <a:srgbClr val="003300">
                <a:alpha val="30196"/>
              </a:srgbClr>
            </a:solidFill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8172460" y="908678"/>
            <a:ext cx="360046" cy="360046"/>
          </a:xfrm>
          <a:prstGeom prst="rect">
            <a:avLst/>
          </a:prstGeom>
          <a:ln w="25400" cap="sq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endParaRPr lang="zh-TW" altLang="en-US" sz="1600" dirty="0"/>
          </a:p>
        </p:txBody>
      </p:sp>
      <p:cxnSp>
        <p:nvCxnSpPr>
          <p:cNvPr id="11" name="直線單箭頭接點 10"/>
          <p:cNvCxnSpPr>
            <a:endCxn id="6" idx="0"/>
          </p:cNvCxnSpPr>
          <p:nvPr/>
        </p:nvCxnSpPr>
        <p:spPr>
          <a:xfrm flipH="1">
            <a:off x="6372184" y="1088701"/>
            <a:ext cx="1980299" cy="1800229"/>
          </a:xfrm>
          <a:prstGeom prst="straightConnector1">
            <a:avLst/>
          </a:prstGeom>
          <a:ln w="19050">
            <a:solidFill>
              <a:srgbClr val="FF0000"/>
            </a:solidFill>
            <a:headEnd type="oval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8916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>
              <a:buClr>
                <a:srgbClr val="2DA2BF"/>
              </a:buClr>
            </a:pPr>
            <a:r>
              <a:rPr lang="pt-BR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CompNum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&amp; </a:t>
            </a:r>
            <a:r>
              <a:rPr lang="pt-BR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CompNum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::operator=( </a:t>
            </a:r>
            <a:r>
              <a:rPr lang="pt-BR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pt-BR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CompNum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pt-BR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rhs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pt-BR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CompNum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pt-BR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const </a:t>
            </a:r>
            <a:r>
              <a:rPr lang="pt-BR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this</a:t>
            </a:r>
            <a:r>
              <a:rPr lang="pt-BR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&amp;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rhs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!=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this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buClr>
                <a:srgbClr val="2DA2BF"/>
              </a:buClr>
            </a:pP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  <a:ea typeface="微軟正黑體" panose="020B0604030504040204" pitchFamily="34" charset="-120"/>
              </a:rPr>
              <a:t>this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ea typeface="微軟正黑體" panose="020B0604030504040204" pitchFamily="34" charset="-120"/>
              </a:rPr>
              <a:t>-&gt;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realPart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rhs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.realPart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  <a:ea typeface="微軟正黑體" panose="020B0604030504040204" pitchFamily="34" charset="-120"/>
              </a:rPr>
              <a:t>this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ea typeface="微軟正黑體" panose="020B0604030504040204" pitchFamily="34" charset="-120"/>
              </a:rPr>
              <a:t>-&gt;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imagPart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rhs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.imagPart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buClr>
                <a:srgbClr val="2DA2BF"/>
              </a:buClr>
            </a:pP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this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sz="half" idx="2"/>
          </p:nvPr>
        </p:nvSpPr>
        <p:spPr/>
        <p:txBody>
          <a:bodyPr tIns="108000"/>
          <a:lstStyle/>
          <a:p>
            <a:pPr lvl="0">
              <a:buClr>
                <a:srgbClr val="2DA2BF"/>
              </a:buClr>
              <a:buSzTx/>
            </a:pP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  <a:cs typeface="Arial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cs typeface="Arial" charset="0"/>
              </a:rPr>
              <a:t> main()</a:t>
            </a:r>
          </a:p>
          <a:p>
            <a:pPr lvl="0">
              <a:buClr>
                <a:srgbClr val="2DA2BF"/>
              </a:buClr>
              <a:buSzTx/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cs typeface="Arial" charset="0"/>
              </a:rPr>
              <a:t>{</a:t>
            </a:r>
          </a:p>
          <a:p>
            <a:pPr lvl="0">
              <a:buClr>
                <a:srgbClr val="2DA2BF"/>
              </a:buClr>
              <a:buSzTx/>
            </a:pPr>
            <a:r>
              <a:rPr lang="es-E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cs typeface="Arial" charset="0"/>
              </a:rPr>
              <a:t>   </a:t>
            </a:r>
            <a:r>
              <a:rPr lang="pt-BR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CompNum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c1( 1, 2 ), c2( 3, 4 )</a:t>
            </a:r>
            <a:r>
              <a:rPr lang="es-E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cs typeface="Arial" charset="0"/>
              </a:rPr>
              <a:t>;</a:t>
            </a:r>
          </a:p>
          <a:p>
            <a:pPr lvl="0">
              <a:buClr>
                <a:srgbClr val="2DA2BF"/>
              </a:buClr>
              <a:buSzTx/>
            </a:pPr>
            <a:endParaRPr lang="en-US" altLang="zh-TW" sz="1400" dirty="0">
              <a:solidFill>
                <a:srgbClr val="000000"/>
              </a:solidFill>
              <a:highlight>
                <a:srgbClr val="FFFFFF"/>
              </a:highlight>
              <a:latin typeface="Lucida Console"/>
              <a:cs typeface="Arial" charset="0"/>
            </a:endParaRPr>
          </a:p>
          <a:p>
            <a:pPr lvl="0">
              <a:buClr>
                <a:srgbClr val="2DA2BF"/>
              </a:buClr>
              <a:buSzTx/>
            </a:pP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  <a:cs typeface="Arial" charset="0"/>
            </a:endParaRPr>
          </a:p>
          <a:p>
            <a:pPr lvl="0">
              <a:buClr>
                <a:srgbClr val="2DA2BF"/>
              </a:buClr>
              <a:buSzTx/>
            </a:pP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  <a:cs typeface="Arial" charset="0"/>
            </a:endParaRPr>
          </a:p>
          <a:p>
            <a:pPr lvl="0">
              <a:buClr>
                <a:srgbClr val="2DA2BF"/>
              </a:buClr>
              <a:buSzTx/>
            </a:pP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  <a:cs typeface="Arial" charset="0"/>
            </a:endParaRPr>
          </a:p>
          <a:p>
            <a:pPr lvl="0">
              <a:buClr>
                <a:srgbClr val="2DA2BF"/>
              </a:buClr>
            </a:pP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c1.</a:t>
            </a:r>
            <a:r>
              <a:rPr lang="en-US" altLang="zh-TW" dirty="0" err="1">
                <a:solidFill>
                  <a:srgbClr val="008080"/>
                </a:solidFill>
                <a:ea typeface="細明體" panose="02020509000000000000" pitchFamily="49" charset="-120"/>
              </a:rPr>
              <a:t>operator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=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&amp;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=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buClr>
                <a:srgbClr val="2DA2BF"/>
              </a:buClr>
              <a:buSzTx/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cs typeface="Arial" charset="0"/>
              </a:rPr>
              <a:t>}</a:t>
            </a:r>
            <a:endParaRPr lang="zh-TW" altLang="en-US" dirty="0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012184" y="2888930"/>
            <a:ext cx="720000" cy="360046"/>
          </a:xfrm>
          <a:prstGeom prst="rect">
            <a:avLst/>
          </a:prstGeom>
          <a:ln w="25400" cap="sq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r>
              <a:rPr lang="en-US" altLang="zh-TW" sz="1600" dirty="0" smtClean="0">
                <a:latin typeface="Lucida Console" panose="020B0609040504020204" pitchFamily="49" charset="0"/>
              </a:rPr>
              <a:t>3,4</a:t>
            </a:r>
            <a:endParaRPr lang="zh-TW" altLang="en-US" sz="1600" dirty="0">
              <a:latin typeface="Lucida Console" panose="020B0609040504020204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272345" y="2888930"/>
            <a:ext cx="720000" cy="360046"/>
          </a:xfrm>
          <a:prstGeom prst="rect">
            <a:avLst/>
          </a:prstGeom>
          <a:ln w="25400" cap="sq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r>
              <a:rPr lang="en-US" altLang="zh-TW" sz="1600" dirty="0" smtClean="0">
                <a:latin typeface="Lucida Console" panose="020B0609040504020204" pitchFamily="49" charset="0"/>
              </a:rPr>
              <a:t>3,4</a:t>
            </a:r>
            <a:endParaRPr lang="zh-TW" altLang="en-US" sz="1600" dirty="0">
              <a:latin typeface="Lucida Console" panose="020B0609040504020204" pitchFamily="49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652138" y="908678"/>
            <a:ext cx="720000" cy="360046"/>
          </a:xfrm>
          <a:prstGeom prst="rect">
            <a:avLst/>
          </a:prstGeom>
          <a:ln w="25400" cap="sq" cmpd="sng"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endParaRPr lang="zh-TW" altLang="en-US" sz="1600" dirty="0"/>
          </a:p>
        </p:txBody>
      </p:sp>
      <p:cxnSp>
        <p:nvCxnSpPr>
          <p:cNvPr id="9" name="直線單箭頭接點 8"/>
          <p:cNvCxnSpPr/>
          <p:nvPr/>
        </p:nvCxnSpPr>
        <p:spPr>
          <a:xfrm>
            <a:off x="6012185" y="1088701"/>
            <a:ext cx="1620206" cy="1980253"/>
          </a:xfrm>
          <a:prstGeom prst="straightConnector1">
            <a:avLst/>
          </a:prstGeom>
          <a:ln w="127000" cap="rnd">
            <a:solidFill>
              <a:srgbClr val="003300">
                <a:alpha val="30196"/>
              </a:srgbClr>
            </a:solidFill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8172460" y="908678"/>
            <a:ext cx="360046" cy="360046"/>
          </a:xfrm>
          <a:prstGeom prst="rect">
            <a:avLst/>
          </a:prstGeom>
          <a:ln w="25400" cap="sq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endParaRPr lang="zh-TW" altLang="en-US" sz="1600" dirty="0"/>
          </a:p>
        </p:txBody>
      </p:sp>
      <p:cxnSp>
        <p:nvCxnSpPr>
          <p:cNvPr id="11" name="直線單箭頭接點 10"/>
          <p:cNvCxnSpPr>
            <a:endCxn id="6" idx="0"/>
          </p:cNvCxnSpPr>
          <p:nvPr/>
        </p:nvCxnSpPr>
        <p:spPr>
          <a:xfrm flipH="1">
            <a:off x="6372184" y="1088701"/>
            <a:ext cx="1980299" cy="1800229"/>
          </a:xfrm>
          <a:prstGeom prst="straightConnector1">
            <a:avLst/>
          </a:prstGeom>
          <a:ln w="19050">
            <a:solidFill>
              <a:srgbClr val="FF0000"/>
            </a:solidFill>
            <a:headEnd type="oval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5112069" y="4329114"/>
            <a:ext cx="720000" cy="360046"/>
          </a:xfrm>
          <a:prstGeom prst="rect">
            <a:avLst/>
          </a:prstGeom>
          <a:ln w="25400" cap="sq" cmpd="sng"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endParaRPr lang="zh-TW" altLang="en-US" sz="1600" dirty="0"/>
          </a:p>
        </p:txBody>
      </p:sp>
      <p:cxnSp>
        <p:nvCxnSpPr>
          <p:cNvPr id="13" name="直線單箭頭接點 12"/>
          <p:cNvCxnSpPr/>
          <p:nvPr/>
        </p:nvCxnSpPr>
        <p:spPr>
          <a:xfrm flipV="1">
            <a:off x="5472115" y="3068954"/>
            <a:ext cx="900115" cy="1440183"/>
          </a:xfrm>
          <a:prstGeom prst="straightConnector1">
            <a:avLst/>
          </a:prstGeom>
          <a:ln w="127000" cap="rnd">
            <a:solidFill>
              <a:srgbClr val="003300">
                <a:alpha val="30196"/>
              </a:srgbClr>
            </a:solidFill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9998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=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c2.multiply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c3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c1.print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 =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c2.print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 *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c3.print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=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c3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c2.equal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c3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)</a:t>
            </a: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c2.print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 ==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c3.print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0679262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4701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bool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CompNum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::operator!=(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CompNum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rhs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CompNum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*</a:t>
            </a:r>
            <a:r>
              <a:rPr lang="pt-BR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const this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buClr>
                <a:srgbClr val="2DA2BF"/>
              </a:buClr>
            </a:pP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(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rhs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.realPart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!=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this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-&gt;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realPart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||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 (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rhs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.imagPart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!=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this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-&gt;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imagPart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t-BR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CompNum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&amp; </a:t>
            </a:r>
            <a:r>
              <a:rPr lang="pt-BR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CompNum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::operator=( </a:t>
            </a:r>
            <a:r>
              <a:rPr lang="pt-BR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pt-BR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CompNum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pt-BR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rhs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pt-BR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CompNum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pt-BR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const </a:t>
            </a:r>
            <a:r>
              <a:rPr lang="pt-BR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this</a:t>
            </a:r>
            <a:r>
              <a:rPr lang="pt-BR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   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rhs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!=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this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{ </a:t>
            </a:r>
            <a:r>
              <a:rPr lang="en-US" altLang="zh-TW" dirty="0" err="1" smtClean="0">
                <a:solidFill>
                  <a:srgbClr val="808080"/>
                </a:solidFill>
                <a:ea typeface="細明體" panose="02020509000000000000" pitchFamily="49" charset="-120"/>
              </a:rPr>
              <a:t>rhs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.</a:t>
            </a:r>
            <a:r>
              <a:rPr lang="en-US" altLang="zh-TW" dirty="0" err="1" smtClean="0">
                <a:solidFill>
                  <a:srgbClr val="008080"/>
                </a:solidFill>
                <a:ea typeface="細明體" panose="02020509000000000000" pitchFamily="49" charset="-120"/>
              </a:rPr>
              <a:t>operator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!=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*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this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&amp;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rhs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smtClean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  <a:ea typeface="微軟正黑體" panose="020B0604030504040204" pitchFamily="34" charset="-120"/>
              </a:rPr>
              <a:t>this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ea typeface="微軟正黑體" panose="020B0604030504040204" pitchFamily="34" charset="-120"/>
              </a:rPr>
              <a:t>-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ea typeface="微軟正黑體" panose="020B0604030504040204" pitchFamily="34" charset="-120"/>
              </a:rPr>
              <a:t>&gt;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realPart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=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rhs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.realPart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this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&gt;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imagPart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=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rhs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.imagPart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this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pPr lvl="0">
              <a:buClr>
                <a:srgbClr val="2DA2BF"/>
              </a:buClr>
              <a:buSzTx/>
            </a:pP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cs typeface="Arial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cs typeface="Arial" charset="0"/>
              </a:rPr>
              <a:t> main()</a:t>
            </a:r>
          </a:p>
          <a:p>
            <a:pPr lvl="0">
              <a:buClr>
                <a:srgbClr val="2DA2BF"/>
              </a:buClr>
              <a:buSzTx/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cs typeface="Arial" charset="0"/>
              </a:rPr>
              <a:t>{</a:t>
            </a:r>
          </a:p>
          <a:p>
            <a:pPr lvl="0">
              <a:buClr>
                <a:srgbClr val="2DA2BF"/>
              </a:buClr>
              <a:buSzTx/>
            </a:pPr>
            <a:r>
              <a:rPr lang="es-ES" altLang="zh-TW" dirty="0">
                <a:solidFill>
                  <a:srgbClr val="000000"/>
                </a:solidFill>
                <a:highlight>
                  <a:srgbClr val="FFFFFF"/>
                </a:highlight>
                <a:cs typeface="Arial" charset="0"/>
              </a:rPr>
              <a:t>   </a:t>
            </a:r>
            <a:r>
              <a:rPr lang="en-US" altLang="zh-TW" dirty="0" err="1" smtClean="0">
                <a:solidFill>
                  <a:srgbClr val="2B91AF"/>
                </a:solidFill>
                <a:ea typeface="細明體" panose="02020509000000000000" pitchFamily="49" charset="-120"/>
              </a:rPr>
              <a:t>CompNum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c1</a:t>
            </a:r>
            <a:r>
              <a:rPr lang="es-ES" altLang="zh-TW" dirty="0" smtClean="0">
                <a:solidFill>
                  <a:srgbClr val="000000"/>
                </a:solidFill>
                <a:highlight>
                  <a:srgbClr val="FFFFFF"/>
                </a:highlight>
                <a:cs typeface="Arial" charset="0"/>
              </a:rPr>
              <a:t>( </a:t>
            </a:r>
            <a:r>
              <a:rPr lang="es-ES" altLang="zh-TW" dirty="0">
                <a:solidFill>
                  <a:srgbClr val="000000"/>
                </a:solidFill>
                <a:highlight>
                  <a:srgbClr val="FFFFFF"/>
                </a:highlight>
                <a:cs typeface="Arial" charset="0"/>
              </a:rPr>
              <a:t>1, 2 ), </a:t>
            </a:r>
            <a:r>
              <a:rPr lang="es-ES" altLang="zh-TW" dirty="0" smtClean="0">
                <a:solidFill>
                  <a:srgbClr val="000000"/>
                </a:solidFill>
                <a:highlight>
                  <a:srgbClr val="FFFFFF"/>
                </a:highlight>
                <a:cs typeface="Arial" charset="0"/>
              </a:rPr>
              <a:t>c2( </a:t>
            </a:r>
            <a:r>
              <a:rPr lang="es-ES" altLang="zh-TW" dirty="0">
                <a:solidFill>
                  <a:srgbClr val="000000"/>
                </a:solidFill>
                <a:highlight>
                  <a:srgbClr val="FFFFFF"/>
                </a:highlight>
                <a:cs typeface="Arial" charset="0"/>
              </a:rPr>
              <a:t>3, 4 );</a:t>
            </a:r>
          </a:p>
          <a:p>
            <a:pPr lvl="0">
              <a:buClr>
                <a:srgbClr val="2DA2BF"/>
              </a:buClr>
              <a:buSzTx/>
            </a:pP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cs typeface="Arial" charset="0"/>
            </a:endParaRPr>
          </a:p>
          <a:p>
            <a:pPr lvl="0">
              <a:buClr>
                <a:srgbClr val="2DA2BF"/>
              </a:buClr>
              <a:buSzTx/>
            </a:pP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cs typeface="Arial" charset="0"/>
            </a:endParaRPr>
          </a:p>
          <a:p>
            <a:pPr lvl="0">
              <a:buClr>
                <a:srgbClr val="2DA2BF"/>
              </a:buClr>
              <a:buSzTx/>
            </a:pP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cs typeface="Arial" charset="0"/>
            </a:endParaRPr>
          </a:p>
          <a:p>
            <a:pPr lvl="0">
              <a:buClr>
                <a:srgbClr val="2DA2BF"/>
              </a:buClr>
              <a:buSzTx/>
            </a:pP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cs typeface="Arial" charset="0"/>
            </a:endParaRPr>
          </a:p>
          <a:p>
            <a:pPr lvl="0">
              <a:buClr>
                <a:srgbClr val="2DA2BF"/>
              </a:buClr>
              <a:buSzTx/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cs typeface="Arial" charset="0"/>
              </a:rPr>
              <a:t>          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cs typeface="Arial" charset="0"/>
              </a:rPr>
              <a:t>c2.</a:t>
            </a:r>
            <a:r>
              <a:rPr lang="en-US" altLang="zh-TW" dirty="0" err="1" smtClean="0">
                <a:solidFill>
                  <a:srgbClr val="008080"/>
                </a:solidFill>
                <a:ea typeface="細明體" panose="02020509000000000000" pitchFamily="49" charset="-120"/>
              </a:rPr>
              <a:t>operator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=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cs typeface="Arial" charset="0"/>
              </a:rPr>
              <a:t>(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cs typeface="Arial" charset="0"/>
              </a:rPr>
              <a:t>c1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cs typeface="Arial" charset="0"/>
              </a:rPr>
              <a:t>, &amp;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cs typeface="Arial" charset="0"/>
              </a:rPr>
              <a:t>c2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cs typeface="Arial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cs typeface="Arial" charset="0"/>
              </a:rPr>
              <a:t>);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cs typeface="Arial" charset="0"/>
            </a:endParaRPr>
          </a:p>
          <a:p>
            <a:pPr lvl="0">
              <a:buClr>
                <a:srgbClr val="2DA2BF"/>
              </a:buClr>
              <a:buSzTx/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cs typeface="Arial" charset="0"/>
              </a:rPr>
              <a:t>          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cs typeface="Arial" charset="0"/>
              </a:rPr>
              <a:t>c2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cs typeface="Arial" charset="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=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cs typeface="Arial" charset="0"/>
              </a:rPr>
              <a:t>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cs typeface="Arial" charset="0"/>
              </a:rPr>
              <a:t>c1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cs typeface="Arial" charset="0"/>
              </a:rPr>
              <a:t>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cs typeface="Arial" charset="0"/>
            </a:endParaRPr>
          </a:p>
          <a:p>
            <a:pPr lvl="0">
              <a:buClr>
                <a:srgbClr val="2DA2BF"/>
              </a:buClr>
              <a:buSzTx/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cs typeface="Arial" charset="0"/>
              </a:rPr>
              <a:t>}</a:t>
            </a:r>
            <a:endParaRPr lang="zh-TW" altLang="en-US" dirty="0">
              <a:solidFill>
                <a:prstClr val="black"/>
              </a:solidFill>
              <a:cs typeface="Arial" charset="0"/>
            </a:endParaRPr>
          </a:p>
          <a:p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6372230" y="4149092"/>
            <a:ext cx="720000" cy="387742"/>
          </a:xfrm>
          <a:prstGeom prst="rect">
            <a:avLst/>
          </a:prstGeom>
          <a:ln w="25400" cap="sq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r>
              <a:rPr lang="en-US" altLang="zh-TW" sz="1600" dirty="0" smtClean="0">
                <a:latin typeface="Lucida Console" panose="020B0609040504020204" pitchFamily="49" charset="0"/>
              </a:rPr>
              <a:t>1,2</a:t>
            </a:r>
            <a:endParaRPr lang="zh-TW" altLang="en-US" sz="1600" dirty="0">
              <a:latin typeface="Lucida Console" panose="020B0609040504020204" pitchFamily="49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632391" y="4149092"/>
            <a:ext cx="720000" cy="387742"/>
          </a:xfrm>
          <a:prstGeom prst="rect">
            <a:avLst/>
          </a:prstGeom>
          <a:ln w="25400" cap="sq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r>
              <a:rPr lang="en-US" altLang="zh-TW" sz="1600" dirty="0" smtClean="0">
                <a:latin typeface="Lucida Console" panose="020B0609040504020204" pitchFamily="49" charset="0"/>
              </a:rPr>
              <a:t>3,4</a:t>
            </a:r>
            <a:endParaRPr lang="zh-TW" altLang="en-US" sz="16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776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bool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CompNum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::operator!=(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CompNum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rhs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CompNum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*</a:t>
            </a:r>
            <a:r>
              <a:rPr lang="pt-BR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const this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buClr>
                <a:srgbClr val="2DA2BF"/>
              </a:buClr>
            </a:pP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(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rhs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.realPart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!=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this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-&gt;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realPart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||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 (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rhs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.imagPart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!=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this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-&gt;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imagPart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>
              <a:buClr>
                <a:srgbClr val="2DA2BF"/>
              </a:buClr>
            </a:pPr>
            <a:r>
              <a:rPr lang="pt-BR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CompNum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&amp; </a:t>
            </a:r>
            <a:r>
              <a:rPr lang="pt-BR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CompNum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::operator=( </a:t>
            </a:r>
            <a:r>
              <a:rPr lang="pt-BR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pt-BR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CompNum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pt-BR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rhs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pt-BR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CompNum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pt-BR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const </a:t>
            </a:r>
            <a:r>
              <a:rPr lang="pt-BR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this</a:t>
            </a:r>
            <a:r>
              <a:rPr lang="pt-BR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   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rhs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!=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this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buClr>
                <a:srgbClr val="2DA2BF"/>
              </a:buClr>
            </a:pP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rhs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</a:t>
            </a:r>
            <a:r>
              <a:rPr lang="en-US" altLang="zh-TW" dirty="0" err="1">
                <a:solidFill>
                  <a:srgbClr val="008080"/>
                </a:solidFill>
                <a:ea typeface="細明體" panose="02020509000000000000" pitchFamily="49" charset="-120"/>
              </a:rPr>
              <a:t>operator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!=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*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this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&amp;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rhs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  <a:ea typeface="微軟正黑體" panose="020B0604030504040204" pitchFamily="34" charset="-120"/>
              </a:rPr>
              <a:t>this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ea typeface="微軟正黑體" panose="020B0604030504040204" pitchFamily="34" charset="-120"/>
              </a:rPr>
              <a:t>-&gt;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realPart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rhs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.realPart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this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-&gt;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imagPart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rhs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.imagPart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buClr>
                <a:srgbClr val="2DA2BF"/>
              </a:buClr>
            </a:pP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this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pPr lvl="0">
              <a:buClr>
                <a:srgbClr val="2DA2BF"/>
              </a:buClr>
              <a:buSzTx/>
            </a:pP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cs typeface="Arial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cs typeface="Arial" charset="0"/>
              </a:rPr>
              <a:t> main()</a:t>
            </a:r>
          </a:p>
          <a:p>
            <a:pPr lvl="0">
              <a:buClr>
                <a:srgbClr val="2DA2BF"/>
              </a:buClr>
              <a:buSzTx/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cs typeface="Arial" charset="0"/>
              </a:rPr>
              <a:t>{</a:t>
            </a:r>
          </a:p>
          <a:p>
            <a:pPr lvl="0">
              <a:buClr>
                <a:srgbClr val="2DA2BF"/>
              </a:buClr>
              <a:buSzTx/>
            </a:pPr>
            <a:r>
              <a:rPr lang="es-ES" altLang="zh-TW" dirty="0">
                <a:solidFill>
                  <a:srgbClr val="000000"/>
                </a:solidFill>
                <a:highlight>
                  <a:srgbClr val="FFFFFF"/>
                </a:highlight>
                <a:cs typeface="Arial" charset="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CompNum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c1</a:t>
            </a:r>
            <a:r>
              <a:rPr lang="es-ES" altLang="zh-TW" dirty="0">
                <a:solidFill>
                  <a:srgbClr val="000000"/>
                </a:solidFill>
                <a:highlight>
                  <a:srgbClr val="FFFFFF"/>
                </a:highlight>
                <a:cs typeface="Arial" charset="0"/>
              </a:rPr>
              <a:t>( 1, 2 ), c2( 3, 4 );</a:t>
            </a:r>
          </a:p>
          <a:p>
            <a:pPr lvl="0">
              <a:buClr>
                <a:srgbClr val="2DA2BF"/>
              </a:buClr>
              <a:buSzTx/>
            </a:pP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cs typeface="Arial" charset="0"/>
            </a:endParaRPr>
          </a:p>
          <a:p>
            <a:pPr lvl="0">
              <a:buClr>
                <a:srgbClr val="2DA2BF"/>
              </a:buClr>
              <a:buSzTx/>
            </a:pP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cs typeface="Arial" charset="0"/>
            </a:endParaRPr>
          </a:p>
          <a:p>
            <a:pPr lvl="0">
              <a:buClr>
                <a:srgbClr val="2DA2BF"/>
              </a:buClr>
              <a:buSzTx/>
            </a:pP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cs typeface="Arial" charset="0"/>
            </a:endParaRPr>
          </a:p>
          <a:p>
            <a:pPr lvl="0">
              <a:buClr>
                <a:srgbClr val="2DA2BF"/>
              </a:buClr>
              <a:buSzTx/>
            </a:pP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cs typeface="Arial" charset="0"/>
            </a:endParaRPr>
          </a:p>
          <a:p>
            <a:pPr lvl="0">
              <a:buClr>
                <a:srgbClr val="2DA2BF"/>
              </a:buClr>
              <a:buSzTx/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cs typeface="Arial" charset="0"/>
              </a:rPr>
              <a:t>        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cs typeface="Arial" charset="0"/>
              </a:rPr>
              <a:t>c2.</a:t>
            </a:r>
            <a:r>
              <a:rPr lang="en-US" altLang="zh-TW" dirty="0" err="1">
                <a:solidFill>
                  <a:srgbClr val="008080"/>
                </a:solidFill>
                <a:ea typeface="細明體" panose="02020509000000000000" pitchFamily="49" charset="-120"/>
              </a:rPr>
              <a:t>operator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=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cs typeface="Arial" charset="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cs typeface="Arial" charset="0"/>
              </a:rPr>
              <a:t>c1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cs typeface="Arial" charset="0"/>
              </a:rPr>
              <a:t>, &amp;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cs typeface="Arial" charset="0"/>
              </a:rPr>
              <a:t>c2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cs typeface="Arial" charset="0"/>
              </a:rPr>
              <a:t> );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cs typeface="Arial" charset="0"/>
            </a:endParaRPr>
          </a:p>
          <a:p>
            <a:pPr lvl="0">
              <a:buClr>
                <a:srgbClr val="2DA2BF"/>
              </a:buClr>
              <a:buSzTx/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cs typeface="Arial" charset="0"/>
              </a:rPr>
              <a:t>        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cs typeface="Arial" charset="0"/>
              </a:rPr>
              <a:t>c2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cs typeface="Arial" charset="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=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cs typeface="Arial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cs typeface="Arial" charset="0"/>
              </a:rPr>
              <a:t>c1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cs typeface="Arial" charset="0"/>
              </a:rPr>
              <a:t>;</a:t>
            </a:r>
          </a:p>
          <a:p>
            <a:pPr lvl="0">
              <a:buClr>
                <a:srgbClr val="2DA2BF"/>
              </a:buClr>
              <a:buSzTx/>
            </a:pP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cs typeface="Arial" charset="0"/>
              </a:rPr>
              <a:t>}</a:t>
            </a:r>
            <a:endParaRPr lang="zh-TW" altLang="en-US" dirty="0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372230" y="4149092"/>
            <a:ext cx="720000" cy="387742"/>
          </a:xfrm>
          <a:prstGeom prst="rect">
            <a:avLst/>
          </a:prstGeom>
          <a:ln w="25400" cap="sq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r>
              <a:rPr lang="en-US" altLang="zh-TW" sz="1600" dirty="0" smtClean="0">
                <a:latin typeface="Lucida Console" panose="020B0609040504020204" pitchFamily="49" charset="0"/>
              </a:rPr>
              <a:t>1,2</a:t>
            </a:r>
            <a:endParaRPr lang="zh-TW" altLang="en-US" sz="1600" dirty="0">
              <a:latin typeface="Lucida Console" panose="020B0609040504020204" pitchFamily="49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632391" y="4149092"/>
            <a:ext cx="720000" cy="387742"/>
          </a:xfrm>
          <a:prstGeom prst="rect">
            <a:avLst/>
          </a:prstGeom>
          <a:ln w="25400" cap="sq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r>
              <a:rPr lang="en-US" altLang="zh-TW" sz="1600" dirty="0" smtClean="0">
                <a:latin typeface="Lucida Console" panose="020B0609040504020204" pitchFamily="49" charset="0"/>
              </a:rPr>
              <a:t>3,4</a:t>
            </a:r>
            <a:endParaRPr lang="zh-TW" altLang="en-US" sz="1600" dirty="0">
              <a:latin typeface="Lucida Console" panose="020B0609040504020204" pitchFamily="49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652138" y="2708908"/>
            <a:ext cx="720000" cy="360046"/>
          </a:xfrm>
          <a:prstGeom prst="rect">
            <a:avLst/>
          </a:prstGeom>
          <a:ln w="25400" cap="sq" cmpd="sng"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endParaRPr lang="zh-TW" altLang="en-US" sz="1600" dirty="0"/>
          </a:p>
        </p:txBody>
      </p:sp>
      <p:cxnSp>
        <p:nvCxnSpPr>
          <p:cNvPr id="11" name="直線單箭頭接點 10"/>
          <p:cNvCxnSpPr/>
          <p:nvPr/>
        </p:nvCxnSpPr>
        <p:spPr>
          <a:xfrm>
            <a:off x="6012184" y="2888931"/>
            <a:ext cx="720092" cy="1440184"/>
          </a:xfrm>
          <a:prstGeom prst="straightConnector1">
            <a:avLst/>
          </a:prstGeom>
          <a:ln w="127000" cap="rnd">
            <a:solidFill>
              <a:srgbClr val="003300">
                <a:alpha val="30196"/>
              </a:srgbClr>
            </a:solidFill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8172460" y="2708908"/>
            <a:ext cx="360046" cy="360046"/>
          </a:xfrm>
          <a:prstGeom prst="rect">
            <a:avLst/>
          </a:prstGeom>
          <a:ln w="25400" cap="sq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endParaRPr lang="zh-TW" altLang="en-US" sz="1600" dirty="0"/>
          </a:p>
        </p:txBody>
      </p:sp>
      <p:cxnSp>
        <p:nvCxnSpPr>
          <p:cNvPr id="13" name="直線單箭頭接點 12"/>
          <p:cNvCxnSpPr>
            <a:endCxn id="8" idx="0"/>
          </p:cNvCxnSpPr>
          <p:nvPr/>
        </p:nvCxnSpPr>
        <p:spPr>
          <a:xfrm flipH="1">
            <a:off x="7992391" y="2888931"/>
            <a:ext cx="360092" cy="1260161"/>
          </a:xfrm>
          <a:prstGeom prst="straightConnector1">
            <a:avLst/>
          </a:prstGeom>
          <a:ln w="19050">
            <a:solidFill>
              <a:srgbClr val="FF0000"/>
            </a:solidFill>
            <a:headEnd type="oval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8286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bool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CompNum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::operator!=(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CompNum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rhs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CompNum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*</a:t>
            </a:r>
            <a:r>
              <a:rPr lang="pt-BR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const this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buClr>
                <a:srgbClr val="2DA2BF"/>
              </a:buClr>
            </a:pP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(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rhs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.realPart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!=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this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-&gt;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realPart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||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 (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rhs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.imagPart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!=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this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-&gt;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imagPart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>
              <a:buClr>
                <a:srgbClr val="2DA2BF"/>
              </a:buClr>
            </a:pPr>
            <a:r>
              <a:rPr lang="pt-BR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CompNum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&amp; </a:t>
            </a:r>
            <a:r>
              <a:rPr lang="pt-BR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CompNum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::operator=( </a:t>
            </a:r>
            <a:r>
              <a:rPr lang="pt-BR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pt-BR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CompNum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pt-BR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rhs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pt-BR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CompNum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pt-BR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const </a:t>
            </a:r>
            <a:r>
              <a:rPr lang="pt-BR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this</a:t>
            </a:r>
            <a:r>
              <a:rPr lang="pt-BR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   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rhs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!=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this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buClr>
                <a:srgbClr val="2DA2BF"/>
              </a:buClr>
            </a:pP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rhs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</a:t>
            </a:r>
            <a:r>
              <a:rPr lang="en-US" altLang="zh-TW" dirty="0" err="1">
                <a:solidFill>
                  <a:srgbClr val="008080"/>
                </a:solidFill>
                <a:ea typeface="細明體" panose="02020509000000000000" pitchFamily="49" charset="-120"/>
              </a:rPr>
              <a:t>operator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!=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*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this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&amp;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rhs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  <a:ea typeface="微軟正黑體" panose="020B0604030504040204" pitchFamily="34" charset="-120"/>
              </a:rPr>
              <a:t>this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ea typeface="微軟正黑體" panose="020B0604030504040204" pitchFamily="34" charset="-120"/>
              </a:rPr>
              <a:t>-&gt;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realPart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rhs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.realPart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this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-&gt;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imagPart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rhs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.imagPart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buClr>
                <a:srgbClr val="2DA2BF"/>
              </a:buClr>
            </a:pP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this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pPr lvl="0">
              <a:buClr>
                <a:srgbClr val="2DA2BF"/>
              </a:buClr>
              <a:buSzTx/>
            </a:pP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cs typeface="Arial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cs typeface="Arial" charset="0"/>
              </a:rPr>
              <a:t> main()</a:t>
            </a:r>
          </a:p>
          <a:p>
            <a:pPr lvl="0">
              <a:buClr>
                <a:srgbClr val="2DA2BF"/>
              </a:buClr>
              <a:buSzTx/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cs typeface="Arial" charset="0"/>
              </a:rPr>
              <a:t>{</a:t>
            </a:r>
          </a:p>
          <a:p>
            <a:pPr lvl="0">
              <a:buClr>
                <a:srgbClr val="2DA2BF"/>
              </a:buClr>
              <a:buSzTx/>
            </a:pPr>
            <a:r>
              <a:rPr lang="es-ES" altLang="zh-TW" dirty="0">
                <a:solidFill>
                  <a:srgbClr val="000000"/>
                </a:solidFill>
                <a:highlight>
                  <a:srgbClr val="FFFFFF"/>
                </a:highlight>
                <a:cs typeface="Arial" charset="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CompNum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c1</a:t>
            </a:r>
            <a:r>
              <a:rPr lang="es-ES" altLang="zh-TW" dirty="0">
                <a:solidFill>
                  <a:srgbClr val="000000"/>
                </a:solidFill>
                <a:highlight>
                  <a:srgbClr val="FFFFFF"/>
                </a:highlight>
                <a:cs typeface="Arial" charset="0"/>
              </a:rPr>
              <a:t>( 1, 2 ), c2( 3, 4 );</a:t>
            </a:r>
          </a:p>
          <a:p>
            <a:pPr lvl="0">
              <a:buClr>
                <a:srgbClr val="2DA2BF"/>
              </a:buClr>
              <a:buSzTx/>
            </a:pP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cs typeface="Arial" charset="0"/>
            </a:endParaRPr>
          </a:p>
          <a:p>
            <a:pPr lvl="0">
              <a:buClr>
                <a:srgbClr val="2DA2BF"/>
              </a:buClr>
              <a:buSzTx/>
            </a:pP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cs typeface="Arial" charset="0"/>
            </a:endParaRPr>
          </a:p>
          <a:p>
            <a:pPr lvl="0">
              <a:buClr>
                <a:srgbClr val="2DA2BF"/>
              </a:buClr>
              <a:buSzTx/>
            </a:pP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cs typeface="Arial" charset="0"/>
            </a:endParaRPr>
          </a:p>
          <a:p>
            <a:pPr lvl="0">
              <a:buClr>
                <a:srgbClr val="2DA2BF"/>
              </a:buClr>
              <a:buSzTx/>
            </a:pP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cs typeface="Arial" charset="0"/>
            </a:endParaRPr>
          </a:p>
          <a:p>
            <a:pPr lvl="0">
              <a:buClr>
                <a:srgbClr val="2DA2BF"/>
              </a:buClr>
              <a:buSzTx/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cs typeface="Arial" charset="0"/>
              </a:rPr>
              <a:t>        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cs typeface="Arial" charset="0"/>
              </a:rPr>
              <a:t>c2.</a:t>
            </a:r>
            <a:r>
              <a:rPr lang="en-US" altLang="zh-TW" dirty="0" err="1">
                <a:solidFill>
                  <a:srgbClr val="008080"/>
                </a:solidFill>
                <a:ea typeface="細明體" panose="02020509000000000000" pitchFamily="49" charset="-120"/>
              </a:rPr>
              <a:t>operator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=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cs typeface="Arial" charset="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cs typeface="Arial" charset="0"/>
              </a:rPr>
              <a:t>c1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cs typeface="Arial" charset="0"/>
              </a:rPr>
              <a:t>, &amp;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cs typeface="Arial" charset="0"/>
              </a:rPr>
              <a:t>c2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cs typeface="Arial" charset="0"/>
              </a:rPr>
              <a:t> );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cs typeface="Arial" charset="0"/>
            </a:endParaRPr>
          </a:p>
          <a:p>
            <a:pPr lvl="0">
              <a:buClr>
                <a:srgbClr val="2DA2BF"/>
              </a:buClr>
              <a:buSzTx/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cs typeface="Arial" charset="0"/>
              </a:rPr>
              <a:t>        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cs typeface="Arial" charset="0"/>
              </a:rPr>
              <a:t>c2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cs typeface="Arial" charset="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=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cs typeface="Arial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cs typeface="Arial" charset="0"/>
              </a:rPr>
              <a:t>c1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cs typeface="Arial" charset="0"/>
              </a:rPr>
              <a:t>;</a:t>
            </a:r>
          </a:p>
          <a:p>
            <a:pPr lvl="0">
              <a:buClr>
                <a:srgbClr val="2DA2BF"/>
              </a:buClr>
              <a:buSzTx/>
            </a:pP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cs typeface="Arial" charset="0"/>
              </a:rPr>
              <a:t>}</a:t>
            </a:r>
            <a:endParaRPr lang="zh-TW" altLang="en-US" dirty="0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372230" y="4149092"/>
            <a:ext cx="720000" cy="387742"/>
          </a:xfrm>
          <a:prstGeom prst="rect">
            <a:avLst/>
          </a:prstGeom>
          <a:ln w="25400" cap="sq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r>
              <a:rPr lang="en-US" altLang="zh-TW" sz="1600" dirty="0" smtClean="0">
                <a:latin typeface="Lucida Console" panose="020B0609040504020204" pitchFamily="49" charset="0"/>
              </a:rPr>
              <a:t>1,2</a:t>
            </a:r>
            <a:endParaRPr lang="zh-TW" altLang="en-US" sz="1600" dirty="0">
              <a:latin typeface="Lucida Console" panose="020B0609040504020204" pitchFamily="49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632391" y="4149092"/>
            <a:ext cx="720000" cy="387742"/>
          </a:xfrm>
          <a:prstGeom prst="rect">
            <a:avLst/>
          </a:prstGeom>
          <a:ln w="25400" cap="sq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r>
              <a:rPr lang="en-US" altLang="zh-TW" sz="1600" dirty="0" smtClean="0">
                <a:latin typeface="Lucida Console" panose="020B0609040504020204" pitchFamily="49" charset="0"/>
              </a:rPr>
              <a:t>3,4</a:t>
            </a:r>
            <a:endParaRPr lang="zh-TW" altLang="en-US" sz="1600" dirty="0">
              <a:latin typeface="Lucida Console" panose="020B0609040504020204" pitchFamily="49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652138" y="2708908"/>
            <a:ext cx="720000" cy="360046"/>
          </a:xfrm>
          <a:prstGeom prst="rect">
            <a:avLst/>
          </a:prstGeom>
          <a:ln w="25400" cap="sq" cmpd="sng"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endParaRPr lang="zh-TW" altLang="en-US" sz="1600" dirty="0"/>
          </a:p>
        </p:txBody>
      </p:sp>
      <p:cxnSp>
        <p:nvCxnSpPr>
          <p:cNvPr id="11" name="直線單箭頭接點 10"/>
          <p:cNvCxnSpPr/>
          <p:nvPr/>
        </p:nvCxnSpPr>
        <p:spPr>
          <a:xfrm>
            <a:off x="6012184" y="2888931"/>
            <a:ext cx="720092" cy="1440184"/>
          </a:xfrm>
          <a:prstGeom prst="straightConnector1">
            <a:avLst/>
          </a:prstGeom>
          <a:ln w="127000" cap="rnd">
            <a:solidFill>
              <a:srgbClr val="003300">
                <a:alpha val="30196"/>
              </a:srgbClr>
            </a:solidFill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8172460" y="2708908"/>
            <a:ext cx="360046" cy="360046"/>
          </a:xfrm>
          <a:prstGeom prst="rect">
            <a:avLst/>
          </a:prstGeom>
          <a:ln w="25400" cap="sq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endParaRPr lang="zh-TW" altLang="en-US" sz="1600" dirty="0"/>
          </a:p>
        </p:txBody>
      </p:sp>
      <p:cxnSp>
        <p:nvCxnSpPr>
          <p:cNvPr id="13" name="直線單箭頭接點 12"/>
          <p:cNvCxnSpPr>
            <a:endCxn id="8" idx="0"/>
          </p:cNvCxnSpPr>
          <p:nvPr/>
        </p:nvCxnSpPr>
        <p:spPr>
          <a:xfrm flipH="1">
            <a:off x="7992391" y="2888931"/>
            <a:ext cx="360092" cy="1260161"/>
          </a:xfrm>
          <a:prstGeom prst="straightConnector1">
            <a:avLst/>
          </a:prstGeom>
          <a:ln w="19050">
            <a:solidFill>
              <a:srgbClr val="FF0000"/>
            </a:solidFill>
            <a:headEnd type="oval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5292092" y="728655"/>
            <a:ext cx="720000" cy="360046"/>
          </a:xfrm>
          <a:prstGeom prst="rect">
            <a:avLst/>
          </a:prstGeom>
          <a:ln w="25400" cap="sq" cmpd="sng"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endParaRPr lang="zh-TW" altLang="en-US" sz="1600" dirty="0"/>
          </a:p>
        </p:txBody>
      </p:sp>
      <p:cxnSp>
        <p:nvCxnSpPr>
          <p:cNvPr id="22" name="直線單箭頭接點 21"/>
          <p:cNvCxnSpPr/>
          <p:nvPr/>
        </p:nvCxnSpPr>
        <p:spPr>
          <a:xfrm>
            <a:off x="5652138" y="908678"/>
            <a:ext cx="2340299" cy="3420437"/>
          </a:xfrm>
          <a:prstGeom prst="straightConnector1">
            <a:avLst/>
          </a:prstGeom>
          <a:ln w="127000" cap="rnd">
            <a:solidFill>
              <a:srgbClr val="003300">
                <a:alpha val="30196"/>
              </a:srgbClr>
            </a:solidFill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7812414" y="728655"/>
            <a:ext cx="360046" cy="360046"/>
          </a:xfrm>
          <a:prstGeom prst="rect">
            <a:avLst/>
          </a:prstGeom>
          <a:ln w="25400" cap="sq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endParaRPr lang="zh-TW" altLang="en-US" sz="1600" dirty="0"/>
          </a:p>
        </p:txBody>
      </p:sp>
      <p:cxnSp>
        <p:nvCxnSpPr>
          <p:cNvPr id="24" name="直線單箭頭接點 23"/>
          <p:cNvCxnSpPr/>
          <p:nvPr/>
        </p:nvCxnSpPr>
        <p:spPr>
          <a:xfrm flipH="1">
            <a:off x="6732276" y="908678"/>
            <a:ext cx="1260161" cy="3240414"/>
          </a:xfrm>
          <a:prstGeom prst="straightConnector1">
            <a:avLst/>
          </a:prstGeom>
          <a:ln w="19050">
            <a:solidFill>
              <a:srgbClr val="FF0000"/>
            </a:solidFill>
            <a:headEnd type="oval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3995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bool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CompNum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::operator!=(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CompNum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rhs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CompNum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*</a:t>
            </a:r>
            <a:r>
              <a:rPr lang="pt-BR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const this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buClr>
                <a:srgbClr val="2DA2BF"/>
              </a:buClr>
            </a:pP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(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rhs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.realPart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!=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this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-&gt;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realPart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||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 (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rhs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.imagPart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!=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this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-&gt;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imagPart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>
              <a:buClr>
                <a:srgbClr val="2DA2BF"/>
              </a:buClr>
            </a:pPr>
            <a:r>
              <a:rPr lang="pt-BR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CompNum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&amp; </a:t>
            </a:r>
            <a:r>
              <a:rPr lang="pt-BR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CompNum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::operator=( </a:t>
            </a:r>
            <a:r>
              <a:rPr lang="pt-BR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pt-BR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CompNum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pt-BR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rhs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pt-BR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CompNum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pt-BR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const </a:t>
            </a:r>
            <a:r>
              <a:rPr lang="pt-BR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this</a:t>
            </a:r>
            <a:r>
              <a:rPr lang="pt-BR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   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rhs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!=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this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buClr>
                <a:srgbClr val="2DA2BF"/>
              </a:buClr>
            </a:pP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rhs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</a:t>
            </a:r>
            <a:r>
              <a:rPr lang="en-US" altLang="zh-TW" dirty="0" err="1">
                <a:solidFill>
                  <a:srgbClr val="008080"/>
                </a:solidFill>
                <a:ea typeface="細明體" panose="02020509000000000000" pitchFamily="49" charset="-120"/>
              </a:rPr>
              <a:t>operator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!=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*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this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&amp;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rhs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  <a:ea typeface="微軟正黑體" panose="020B0604030504040204" pitchFamily="34" charset="-120"/>
              </a:rPr>
              <a:t>this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ea typeface="微軟正黑體" panose="020B0604030504040204" pitchFamily="34" charset="-120"/>
              </a:rPr>
              <a:t>-&gt;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realPart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rhs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.realPart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this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-&gt;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imagPart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rhs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.imagPart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buClr>
                <a:srgbClr val="2DA2BF"/>
              </a:buClr>
            </a:pP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this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pPr lvl="0">
              <a:buClr>
                <a:srgbClr val="2DA2BF"/>
              </a:buClr>
              <a:buSzTx/>
            </a:pP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cs typeface="Arial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cs typeface="Arial" charset="0"/>
              </a:rPr>
              <a:t> main()</a:t>
            </a:r>
          </a:p>
          <a:p>
            <a:pPr lvl="0">
              <a:buClr>
                <a:srgbClr val="2DA2BF"/>
              </a:buClr>
              <a:buSzTx/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cs typeface="Arial" charset="0"/>
              </a:rPr>
              <a:t>{</a:t>
            </a:r>
          </a:p>
          <a:p>
            <a:pPr lvl="0">
              <a:buClr>
                <a:srgbClr val="2DA2BF"/>
              </a:buClr>
              <a:buSzTx/>
            </a:pPr>
            <a:r>
              <a:rPr lang="es-ES" altLang="zh-TW" dirty="0">
                <a:solidFill>
                  <a:srgbClr val="000000"/>
                </a:solidFill>
                <a:highlight>
                  <a:srgbClr val="FFFFFF"/>
                </a:highlight>
                <a:cs typeface="Arial" charset="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CompNum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c1</a:t>
            </a:r>
            <a:r>
              <a:rPr lang="es-ES" altLang="zh-TW" dirty="0">
                <a:solidFill>
                  <a:srgbClr val="000000"/>
                </a:solidFill>
                <a:highlight>
                  <a:srgbClr val="FFFFFF"/>
                </a:highlight>
                <a:cs typeface="Arial" charset="0"/>
              </a:rPr>
              <a:t>( 1, 2 ), c2( 3, 4 );</a:t>
            </a:r>
          </a:p>
          <a:p>
            <a:pPr lvl="0">
              <a:buClr>
                <a:srgbClr val="2DA2BF"/>
              </a:buClr>
              <a:buSzTx/>
            </a:pP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cs typeface="Arial" charset="0"/>
            </a:endParaRPr>
          </a:p>
          <a:p>
            <a:pPr lvl="0">
              <a:buClr>
                <a:srgbClr val="2DA2BF"/>
              </a:buClr>
              <a:buSzTx/>
            </a:pP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cs typeface="Arial" charset="0"/>
            </a:endParaRPr>
          </a:p>
          <a:p>
            <a:pPr lvl="0">
              <a:buClr>
                <a:srgbClr val="2DA2BF"/>
              </a:buClr>
              <a:buSzTx/>
            </a:pP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cs typeface="Arial" charset="0"/>
            </a:endParaRPr>
          </a:p>
          <a:p>
            <a:pPr lvl="0">
              <a:buClr>
                <a:srgbClr val="2DA2BF"/>
              </a:buClr>
              <a:buSzTx/>
            </a:pP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cs typeface="Arial" charset="0"/>
            </a:endParaRPr>
          </a:p>
          <a:p>
            <a:pPr lvl="0">
              <a:buClr>
                <a:srgbClr val="2DA2BF"/>
              </a:buClr>
              <a:buSzTx/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cs typeface="Arial" charset="0"/>
              </a:rPr>
              <a:t>        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cs typeface="Arial" charset="0"/>
              </a:rPr>
              <a:t>c2.</a:t>
            </a:r>
            <a:r>
              <a:rPr lang="en-US" altLang="zh-TW" dirty="0" err="1">
                <a:solidFill>
                  <a:srgbClr val="008080"/>
                </a:solidFill>
                <a:ea typeface="細明體" panose="02020509000000000000" pitchFamily="49" charset="-120"/>
              </a:rPr>
              <a:t>operator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=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cs typeface="Arial" charset="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cs typeface="Arial" charset="0"/>
              </a:rPr>
              <a:t>c1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cs typeface="Arial" charset="0"/>
              </a:rPr>
              <a:t>, &amp;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cs typeface="Arial" charset="0"/>
              </a:rPr>
              <a:t>c2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cs typeface="Arial" charset="0"/>
              </a:rPr>
              <a:t> );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cs typeface="Arial" charset="0"/>
            </a:endParaRPr>
          </a:p>
          <a:p>
            <a:pPr lvl="0">
              <a:buClr>
                <a:srgbClr val="2DA2BF"/>
              </a:buClr>
              <a:buSzTx/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cs typeface="Arial" charset="0"/>
              </a:rPr>
              <a:t>        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cs typeface="Arial" charset="0"/>
              </a:rPr>
              <a:t>c2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cs typeface="Arial" charset="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=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cs typeface="Arial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cs typeface="Arial" charset="0"/>
              </a:rPr>
              <a:t>c1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cs typeface="Arial" charset="0"/>
              </a:rPr>
              <a:t>;</a:t>
            </a:r>
          </a:p>
          <a:p>
            <a:pPr lvl="0">
              <a:buClr>
                <a:srgbClr val="2DA2BF"/>
              </a:buClr>
              <a:buSzTx/>
            </a:pP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cs typeface="Arial" charset="0"/>
              </a:rPr>
              <a:t>}</a:t>
            </a:r>
            <a:endParaRPr lang="zh-TW" altLang="en-US" dirty="0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372230" y="4149092"/>
            <a:ext cx="720000" cy="387742"/>
          </a:xfrm>
          <a:prstGeom prst="rect">
            <a:avLst/>
          </a:prstGeom>
          <a:ln w="25400" cap="sq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r>
              <a:rPr lang="en-US" altLang="zh-TW" sz="1600" dirty="0" smtClean="0">
                <a:latin typeface="Lucida Console" panose="020B0609040504020204" pitchFamily="49" charset="0"/>
              </a:rPr>
              <a:t>1,2</a:t>
            </a:r>
            <a:endParaRPr lang="zh-TW" altLang="en-US" sz="1600" dirty="0">
              <a:latin typeface="Lucida Console" panose="020B0609040504020204" pitchFamily="49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632391" y="4149092"/>
            <a:ext cx="720000" cy="387742"/>
          </a:xfrm>
          <a:prstGeom prst="rect">
            <a:avLst/>
          </a:prstGeom>
          <a:ln w="25400" cap="sq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r>
              <a:rPr lang="en-US" altLang="zh-TW" sz="1600" dirty="0" smtClean="0">
                <a:latin typeface="Lucida Console" panose="020B0609040504020204" pitchFamily="49" charset="0"/>
              </a:rPr>
              <a:t>3,4</a:t>
            </a:r>
            <a:endParaRPr lang="zh-TW" altLang="en-US" sz="1600" dirty="0">
              <a:latin typeface="Lucida Console" panose="020B0609040504020204" pitchFamily="49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652138" y="2708908"/>
            <a:ext cx="720000" cy="360046"/>
          </a:xfrm>
          <a:prstGeom prst="rect">
            <a:avLst/>
          </a:prstGeom>
          <a:ln w="25400" cap="sq" cmpd="sng"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endParaRPr lang="zh-TW" altLang="en-US" sz="1600" dirty="0"/>
          </a:p>
        </p:txBody>
      </p:sp>
      <p:cxnSp>
        <p:nvCxnSpPr>
          <p:cNvPr id="11" name="直線單箭頭接點 10"/>
          <p:cNvCxnSpPr/>
          <p:nvPr/>
        </p:nvCxnSpPr>
        <p:spPr>
          <a:xfrm>
            <a:off x="6012184" y="2888931"/>
            <a:ext cx="720092" cy="1440184"/>
          </a:xfrm>
          <a:prstGeom prst="straightConnector1">
            <a:avLst/>
          </a:prstGeom>
          <a:ln w="127000" cap="rnd">
            <a:solidFill>
              <a:srgbClr val="003300">
                <a:alpha val="30196"/>
              </a:srgbClr>
            </a:solidFill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8172460" y="2708908"/>
            <a:ext cx="360046" cy="360046"/>
          </a:xfrm>
          <a:prstGeom prst="rect">
            <a:avLst/>
          </a:prstGeom>
          <a:ln w="25400" cap="sq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endParaRPr lang="zh-TW" altLang="en-US" sz="1600" dirty="0"/>
          </a:p>
        </p:txBody>
      </p:sp>
      <p:cxnSp>
        <p:nvCxnSpPr>
          <p:cNvPr id="13" name="直線單箭頭接點 12"/>
          <p:cNvCxnSpPr>
            <a:endCxn id="8" idx="0"/>
          </p:cNvCxnSpPr>
          <p:nvPr/>
        </p:nvCxnSpPr>
        <p:spPr>
          <a:xfrm flipH="1">
            <a:off x="7992391" y="2888931"/>
            <a:ext cx="360092" cy="1260161"/>
          </a:xfrm>
          <a:prstGeom prst="straightConnector1">
            <a:avLst/>
          </a:prstGeom>
          <a:ln w="19050">
            <a:solidFill>
              <a:srgbClr val="FF0000"/>
            </a:solidFill>
            <a:headEnd type="oval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6552253" y="5409253"/>
            <a:ext cx="720000" cy="387742"/>
          </a:xfrm>
          <a:prstGeom prst="rect">
            <a:avLst/>
          </a:prstGeom>
          <a:ln w="25400" cap="sq" cmpd="sng"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endParaRPr lang="zh-TW" altLang="en-US" sz="1600" dirty="0"/>
          </a:p>
        </p:txBody>
      </p:sp>
      <p:cxnSp>
        <p:nvCxnSpPr>
          <p:cNvPr id="15" name="直線單箭頭接點 14"/>
          <p:cNvCxnSpPr/>
          <p:nvPr/>
        </p:nvCxnSpPr>
        <p:spPr>
          <a:xfrm flipV="1">
            <a:off x="6912299" y="4329115"/>
            <a:ext cx="1080138" cy="1260162"/>
          </a:xfrm>
          <a:prstGeom prst="straightConnector1">
            <a:avLst/>
          </a:prstGeom>
          <a:ln w="127000" cap="rnd">
            <a:solidFill>
              <a:srgbClr val="003300">
                <a:alpha val="30196"/>
              </a:srgbClr>
            </a:solidFill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5292092" y="728655"/>
            <a:ext cx="720000" cy="360046"/>
          </a:xfrm>
          <a:prstGeom prst="rect">
            <a:avLst/>
          </a:prstGeom>
          <a:ln w="25400" cap="sq" cmpd="sng"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endParaRPr lang="zh-TW" altLang="en-US" sz="1600" dirty="0"/>
          </a:p>
        </p:txBody>
      </p:sp>
      <p:cxnSp>
        <p:nvCxnSpPr>
          <p:cNvPr id="22" name="直線單箭頭接點 21"/>
          <p:cNvCxnSpPr/>
          <p:nvPr/>
        </p:nvCxnSpPr>
        <p:spPr>
          <a:xfrm>
            <a:off x="5652138" y="908678"/>
            <a:ext cx="2340299" cy="3420437"/>
          </a:xfrm>
          <a:prstGeom prst="straightConnector1">
            <a:avLst/>
          </a:prstGeom>
          <a:ln w="127000" cap="rnd">
            <a:solidFill>
              <a:srgbClr val="003300">
                <a:alpha val="30196"/>
              </a:srgbClr>
            </a:solidFill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7812414" y="728655"/>
            <a:ext cx="360046" cy="360046"/>
          </a:xfrm>
          <a:prstGeom prst="rect">
            <a:avLst/>
          </a:prstGeom>
          <a:ln w="25400" cap="sq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endParaRPr lang="zh-TW" altLang="en-US" sz="1600" dirty="0"/>
          </a:p>
        </p:txBody>
      </p:sp>
      <p:cxnSp>
        <p:nvCxnSpPr>
          <p:cNvPr id="24" name="直線單箭頭接點 23"/>
          <p:cNvCxnSpPr/>
          <p:nvPr/>
        </p:nvCxnSpPr>
        <p:spPr>
          <a:xfrm flipH="1">
            <a:off x="6732276" y="908678"/>
            <a:ext cx="1260161" cy="3240414"/>
          </a:xfrm>
          <a:prstGeom prst="straightConnector1">
            <a:avLst/>
          </a:prstGeom>
          <a:ln w="19050">
            <a:solidFill>
              <a:srgbClr val="FF0000"/>
            </a:solidFill>
            <a:headEnd type="oval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9074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4233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>
              <a:buClr>
                <a:srgbClr val="2DA2BF"/>
              </a:buClr>
            </a:pPr>
            <a:r>
              <a:rPr lang="pt-BR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CompNum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&amp; </a:t>
            </a:r>
            <a:r>
              <a:rPr lang="pt-BR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CompNum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::operator=( </a:t>
            </a:r>
            <a:r>
              <a:rPr lang="pt-BR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pt-BR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CompNum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pt-BR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rhs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pt-BR" altLang="zh-TW" dirty="0" smtClean="0">
                <a:solidFill>
                  <a:srgbClr val="2B91AF"/>
                </a:solidFill>
                <a:ea typeface="細明體" panose="02020509000000000000" pitchFamily="49" charset="-120"/>
              </a:rPr>
              <a:t>CompNum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pt-BR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pt-BR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pt-BR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this</a:t>
            </a:r>
            <a:r>
              <a:rPr lang="pt-BR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&amp;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rhs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!=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this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buClr>
                <a:srgbClr val="2DA2BF"/>
              </a:buClr>
            </a:pP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  <a:ea typeface="微軟正黑體" panose="020B0604030504040204" pitchFamily="34" charset="-120"/>
              </a:rPr>
              <a:t>this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ea typeface="微軟正黑體" panose="020B0604030504040204" pitchFamily="34" charset="-120"/>
              </a:rPr>
              <a:t>-&gt;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realPart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rhs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.realPart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  <a:ea typeface="微軟正黑體" panose="020B0604030504040204" pitchFamily="34" charset="-120"/>
              </a:rPr>
              <a:t>this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ea typeface="微軟正黑體" panose="020B0604030504040204" pitchFamily="34" charset="-120"/>
              </a:rPr>
              <a:t>-&gt;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imagPart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rhs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.imagPart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buClr>
                <a:srgbClr val="2DA2BF"/>
              </a:buClr>
            </a:pP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this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 tIns="108000"/>
          <a:lstStyle/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main()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  <a:endParaRPr lang="zh-TW" altLang="en-US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pt-BR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CompNum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c1( 1, 2 ), c2( 3, 4 ), c3( 5, 6 );</a:t>
            </a:r>
          </a:p>
          <a:p>
            <a:pPr lvl="0">
              <a:buClr>
                <a:srgbClr val="2DA2BF"/>
              </a:buClr>
            </a:pPr>
            <a:endParaRPr lang="en-US" altLang="zh-TW" sz="12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c1.</a:t>
            </a:r>
            <a:r>
              <a:rPr lang="en-US" altLang="zh-TW" dirty="0" err="1">
                <a:solidFill>
                  <a:srgbClr val="008080"/>
                </a:solidFill>
                <a:ea typeface="細明體" panose="02020509000000000000" pitchFamily="49" charset="-120"/>
              </a:rPr>
              <a:t>operator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=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c2.</a:t>
            </a:r>
            <a:r>
              <a:rPr lang="en-US" altLang="zh-TW" dirty="0" err="1">
                <a:solidFill>
                  <a:srgbClr val="008080"/>
                </a:solidFill>
                <a:ea typeface="細明體" panose="02020509000000000000" pitchFamily="49" charset="-120"/>
              </a:rPr>
              <a:t>operator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=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c3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, &amp;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c2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), &amp;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);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=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=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c3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752023" y="3609023"/>
            <a:ext cx="720000" cy="360046"/>
          </a:xfrm>
          <a:prstGeom prst="rect">
            <a:avLst/>
          </a:prstGeom>
          <a:ln w="25400" cap="sq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r>
              <a:rPr lang="en-US" altLang="zh-TW" sz="1600" dirty="0" smtClean="0">
                <a:latin typeface="Lucida Console" panose="020B0609040504020204" pitchFamily="49" charset="0"/>
              </a:rPr>
              <a:t>1,2</a:t>
            </a:r>
            <a:endParaRPr lang="zh-TW" altLang="en-US" sz="1600" dirty="0">
              <a:latin typeface="Lucida Console" panose="020B0609040504020204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92207" y="3609023"/>
            <a:ext cx="720000" cy="360046"/>
          </a:xfrm>
          <a:prstGeom prst="rect">
            <a:avLst/>
          </a:prstGeom>
          <a:ln w="25400" cap="sq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r>
              <a:rPr lang="en-US" altLang="zh-TW" sz="1600" dirty="0" smtClean="0">
                <a:latin typeface="Lucida Console" panose="020B0609040504020204" pitchFamily="49" charset="0"/>
              </a:rPr>
              <a:t>3,4</a:t>
            </a:r>
            <a:endParaRPr lang="zh-TW" altLang="en-US" sz="1600" dirty="0">
              <a:latin typeface="Lucida Console" panose="020B0609040504020204" pitchFamily="49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632391" y="3609023"/>
            <a:ext cx="720000" cy="360046"/>
          </a:xfrm>
          <a:prstGeom prst="rect">
            <a:avLst/>
          </a:prstGeom>
          <a:ln w="25400" cap="sq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r>
              <a:rPr lang="en-US" altLang="zh-TW" sz="1600" dirty="0" smtClean="0">
                <a:latin typeface="Lucida Console" panose="020B0609040504020204" pitchFamily="49" charset="0"/>
              </a:rPr>
              <a:t>5,6</a:t>
            </a:r>
            <a:endParaRPr lang="zh-TW" altLang="en-US" sz="16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493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>
              <a:buClr>
                <a:srgbClr val="2DA2BF"/>
              </a:buClr>
            </a:pPr>
            <a:r>
              <a:rPr lang="pt-BR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CompNum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&amp; </a:t>
            </a:r>
            <a:r>
              <a:rPr lang="pt-BR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CompNum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::operator=( </a:t>
            </a:r>
            <a:r>
              <a:rPr lang="pt-BR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pt-BR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CompNum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pt-BR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rhs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pt-BR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CompNum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pt-BR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pt-BR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pt-BR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this</a:t>
            </a:r>
            <a:r>
              <a:rPr lang="pt-BR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</a:t>
            </a:r>
          </a:p>
          <a:p>
            <a:pPr lvl="0">
              <a:buClr>
                <a:srgbClr val="2DA2BF"/>
              </a:buClr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&amp;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rhs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!=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this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buClr>
                <a:srgbClr val="2DA2BF"/>
              </a:buClr>
            </a:pP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  <a:ea typeface="微軟正黑體" panose="020B0604030504040204" pitchFamily="34" charset="-120"/>
              </a:rPr>
              <a:t>this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ea typeface="微軟正黑體" panose="020B0604030504040204" pitchFamily="34" charset="-120"/>
              </a:rPr>
              <a:t>-&gt;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realPart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rhs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.realPart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  <a:ea typeface="微軟正黑體" panose="020B0604030504040204" pitchFamily="34" charset="-120"/>
              </a:rPr>
              <a:t>this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ea typeface="微軟正黑體" panose="020B0604030504040204" pitchFamily="34" charset="-120"/>
              </a:rPr>
              <a:t>-&gt;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imagPart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rhs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.imagPart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buClr>
                <a:srgbClr val="2DA2BF"/>
              </a:buClr>
            </a:pP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this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 tIns="108000"/>
          <a:lstStyle/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main()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  <a:endParaRPr lang="zh-TW" altLang="en-US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pt-BR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CompNum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c1( 1, 2 ), c2( 3, 4 ), c3( 5, 6 );</a:t>
            </a:r>
          </a:p>
          <a:p>
            <a:pPr lvl="0">
              <a:buClr>
                <a:srgbClr val="2DA2BF"/>
              </a:buClr>
            </a:pPr>
            <a:endParaRPr lang="en-US" altLang="zh-TW" sz="12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c1.</a:t>
            </a:r>
            <a:r>
              <a:rPr lang="en-US" altLang="zh-TW" dirty="0" err="1">
                <a:solidFill>
                  <a:srgbClr val="008080"/>
                </a:solidFill>
                <a:ea typeface="細明體" panose="02020509000000000000" pitchFamily="49" charset="-120"/>
              </a:rPr>
              <a:t>operator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=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c2.</a:t>
            </a:r>
            <a:r>
              <a:rPr lang="en-US" altLang="zh-TW" dirty="0" err="1">
                <a:solidFill>
                  <a:srgbClr val="008080"/>
                </a:solidFill>
                <a:ea typeface="細明體" panose="02020509000000000000" pitchFamily="49" charset="-120"/>
              </a:rPr>
              <a:t>operator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=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c3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, &amp;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c2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), &amp;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);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=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=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c3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391977" y="3609023"/>
            <a:ext cx="720000" cy="360046"/>
          </a:xfrm>
          <a:prstGeom prst="rect">
            <a:avLst/>
          </a:prstGeom>
          <a:ln w="25400" cap="sq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r>
              <a:rPr lang="en-US" altLang="zh-TW" sz="1600" dirty="0" smtClean="0">
                <a:latin typeface="Lucida Console" panose="020B0609040504020204" pitchFamily="49" charset="0"/>
              </a:rPr>
              <a:t>1,2</a:t>
            </a:r>
            <a:endParaRPr lang="zh-TW" altLang="en-US" sz="1600" dirty="0">
              <a:latin typeface="Lucida Console" panose="020B0609040504020204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832161" y="3609023"/>
            <a:ext cx="720000" cy="360046"/>
          </a:xfrm>
          <a:prstGeom prst="rect">
            <a:avLst/>
          </a:prstGeom>
          <a:ln w="25400" cap="sq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r>
              <a:rPr lang="en-US" altLang="zh-TW" sz="1600" dirty="0" smtClean="0">
                <a:latin typeface="Lucida Console" panose="020B0609040504020204" pitchFamily="49" charset="0"/>
              </a:rPr>
              <a:t>3,4</a:t>
            </a:r>
            <a:endParaRPr lang="zh-TW" altLang="en-US" sz="1600" dirty="0">
              <a:latin typeface="Lucida Console" panose="020B0609040504020204" pitchFamily="49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272345" y="3609023"/>
            <a:ext cx="720000" cy="360046"/>
          </a:xfrm>
          <a:prstGeom prst="rect">
            <a:avLst/>
          </a:prstGeom>
          <a:ln w="25400" cap="sq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r>
              <a:rPr lang="en-US" altLang="zh-TW" sz="1600" dirty="0" smtClean="0">
                <a:latin typeface="Lucida Console" panose="020B0609040504020204" pitchFamily="49" charset="0"/>
              </a:rPr>
              <a:t>5,6</a:t>
            </a:r>
            <a:endParaRPr lang="zh-TW" altLang="en-US" sz="1600" dirty="0">
              <a:latin typeface="Lucida Console" panose="020B0609040504020204" pitchFamily="49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472115" y="908678"/>
            <a:ext cx="720000" cy="360046"/>
          </a:xfrm>
          <a:prstGeom prst="rect">
            <a:avLst/>
          </a:prstGeom>
          <a:ln w="25400" cap="sq" cmpd="sng"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endParaRPr lang="zh-TW" altLang="en-US" sz="1600" dirty="0"/>
          </a:p>
        </p:txBody>
      </p:sp>
      <p:cxnSp>
        <p:nvCxnSpPr>
          <p:cNvPr id="10" name="直線單箭頭接點 9"/>
          <p:cNvCxnSpPr/>
          <p:nvPr/>
        </p:nvCxnSpPr>
        <p:spPr>
          <a:xfrm>
            <a:off x="5832161" y="1088701"/>
            <a:ext cx="1800230" cy="2700345"/>
          </a:xfrm>
          <a:prstGeom prst="straightConnector1">
            <a:avLst/>
          </a:prstGeom>
          <a:ln w="127000" cap="rnd">
            <a:solidFill>
              <a:srgbClr val="003300">
                <a:alpha val="30196"/>
              </a:srgbClr>
            </a:solidFill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8172460" y="908678"/>
            <a:ext cx="360046" cy="360046"/>
          </a:xfrm>
          <a:prstGeom prst="rect">
            <a:avLst/>
          </a:prstGeom>
          <a:ln w="25400" cap="sq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endParaRPr lang="zh-TW" altLang="en-US" sz="1600" dirty="0"/>
          </a:p>
        </p:txBody>
      </p:sp>
      <p:cxnSp>
        <p:nvCxnSpPr>
          <p:cNvPr id="12" name="直線單箭頭接點 11"/>
          <p:cNvCxnSpPr>
            <a:endCxn id="7" idx="0"/>
          </p:cNvCxnSpPr>
          <p:nvPr/>
        </p:nvCxnSpPr>
        <p:spPr>
          <a:xfrm flipH="1">
            <a:off x="6192161" y="1088701"/>
            <a:ext cx="2160322" cy="2520322"/>
          </a:xfrm>
          <a:prstGeom prst="straightConnector1">
            <a:avLst/>
          </a:prstGeom>
          <a:ln w="19050">
            <a:solidFill>
              <a:srgbClr val="FF0000"/>
            </a:solidFill>
            <a:headEnd type="oval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0019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>
              <a:buClr>
                <a:srgbClr val="2DA2BF"/>
              </a:buClr>
            </a:pPr>
            <a:r>
              <a:rPr lang="pt-BR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CompNum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&amp; </a:t>
            </a:r>
            <a:r>
              <a:rPr lang="pt-BR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CompNum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::operator=( </a:t>
            </a:r>
            <a:r>
              <a:rPr lang="pt-BR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pt-BR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CompNum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pt-BR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rhs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pt-BR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CompNum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pt-BR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pt-BR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pt-BR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this</a:t>
            </a:r>
            <a:r>
              <a:rPr lang="pt-BR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</a:t>
            </a:r>
          </a:p>
          <a:p>
            <a:pPr lvl="0">
              <a:buClr>
                <a:srgbClr val="2DA2BF"/>
              </a:buClr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&amp;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rhs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!=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this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buClr>
                <a:srgbClr val="2DA2BF"/>
              </a:buClr>
            </a:pP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  <a:ea typeface="微軟正黑體" panose="020B0604030504040204" pitchFamily="34" charset="-120"/>
              </a:rPr>
              <a:t>this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ea typeface="微軟正黑體" panose="020B0604030504040204" pitchFamily="34" charset="-120"/>
              </a:rPr>
              <a:t>-&gt;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realPart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rhs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.realPart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  <a:ea typeface="微軟正黑體" panose="020B0604030504040204" pitchFamily="34" charset="-120"/>
              </a:rPr>
              <a:t>this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ea typeface="微軟正黑體" panose="020B0604030504040204" pitchFamily="34" charset="-120"/>
              </a:rPr>
              <a:t>-&gt;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imagPart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rhs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.imagPart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buClr>
                <a:srgbClr val="2DA2BF"/>
              </a:buClr>
            </a:pP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this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 tIns="108000"/>
          <a:lstStyle/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main()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  <a:endParaRPr lang="zh-TW" altLang="en-US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pt-BR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CompNum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c1( 1, 2 ), c2( 3, 4 ), c3( 5, 6 );</a:t>
            </a:r>
          </a:p>
          <a:p>
            <a:pPr lvl="0">
              <a:buClr>
                <a:srgbClr val="2DA2BF"/>
              </a:buClr>
            </a:pPr>
            <a:endParaRPr lang="en-US" altLang="zh-TW" sz="12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c1.</a:t>
            </a:r>
            <a:r>
              <a:rPr lang="en-US" altLang="zh-TW" dirty="0" err="1">
                <a:solidFill>
                  <a:srgbClr val="008080"/>
                </a:solidFill>
                <a:ea typeface="細明體" panose="02020509000000000000" pitchFamily="49" charset="-120"/>
              </a:rPr>
              <a:t>operator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=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c2.</a:t>
            </a:r>
            <a:r>
              <a:rPr lang="en-US" altLang="zh-TW" dirty="0" err="1">
                <a:solidFill>
                  <a:srgbClr val="008080"/>
                </a:solidFill>
                <a:ea typeface="細明體" panose="02020509000000000000" pitchFamily="49" charset="-120"/>
              </a:rPr>
              <a:t>operator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=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c3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, &amp;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c2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), &amp;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);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=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=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c3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391977" y="3609023"/>
            <a:ext cx="720000" cy="360046"/>
          </a:xfrm>
          <a:prstGeom prst="rect">
            <a:avLst/>
          </a:prstGeom>
          <a:ln w="25400" cap="sq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r>
              <a:rPr lang="en-US" altLang="zh-TW" sz="1600" dirty="0" smtClean="0">
                <a:latin typeface="Lucida Console" panose="020B0609040504020204" pitchFamily="49" charset="0"/>
              </a:rPr>
              <a:t>1,2</a:t>
            </a:r>
            <a:endParaRPr lang="zh-TW" altLang="en-US" sz="1600" dirty="0">
              <a:latin typeface="Lucida Console" panose="020B0609040504020204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832161" y="3609023"/>
            <a:ext cx="720000" cy="360046"/>
          </a:xfrm>
          <a:prstGeom prst="rect">
            <a:avLst/>
          </a:prstGeom>
          <a:ln w="25400" cap="sq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r>
              <a:rPr lang="en-US" altLang="zh-TW" sz="1600" dirty="0" smtClean="0">
                <a:latin typeface="Lucida Console" panose="020B0609040504020204" pitchFamily="49" charset="0"/>
              </a:rPr>
              <a:t>5,6</a:t>
            </a:r>
            <a:endParaRPr lang="zh-TW" altLang="en-US" sz="1600" dirty="0">
              <a:latin typeface="Lucida Console" panose="020B0609040504020204" pitchFamily="49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272345" y="3609023"/>
            <a:ext cx="720000" cy="360046"/>
          </a:xfrm>
          <a:prstGeom prst="rect">
            <a:avLst/>
          </a:prstGeom>
          <a:ln w="25400" cap="sq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r>
              <a:rPr lang="en-US" altLang="zh-TW" sz="1600" dirty="0" smtClean="0">
                <a:latin typeface="Lucida Console" panose="020B0609040504020204" pitchFamily="49" charset="0"/>
              </a:rPr>
              <a:t>5,6</a:t>
            </a:r>
            <a:endParaRPr lang="zh-TW" altLang="en-US" sz="1600" dirty="0">
              <a:latin typeface="Lucida Console" panose="020B0609040504020204" pitchFamily="49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472115" y="908678"/>
            <a:ext cx="720000" cy="360046"/>
          </a:xfrm>
          <a:prstGeom prst="rect">
            <a:avLst/>
          </a:prstGeom>
          <a:ln w="25400" cap="sq" cmpd="sng"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endParaRPr lang="zh-TW" altLang="en-US" sz="1600" dirty="0"/>
          </a:p>
        </p:txBody>
      </p:sp>
      <p:cxnSp>
        <p:nvCxnSpPr>
          <p:cNvPr id="10" name="直線單箭頭接點 9"/>
          <p:cNvCxnSpPr/>
          <p:nvPr/>
        </p:nvCxnSpPr>
        <p:spPr>
          <a:xfrm>
            <a:off x="5832161" y="1088701"/>
            <a:ext cx="1800230" cy="2700345"/>
          </a:xfrm>
          <a:prstGeom prst="straightConnector1">
            <a:avLst/>
          </a:prstGeom>
          <a:ln w="127000" cap="rnd">
            <a:solidFill>
              <a:srgbClr val="003300">
                <a:alpha val="30196"/>
              </a:srgbClr>
            </a:solidFill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8172460" y="908678"/>
            <a:ext cx="360046" cy="360046"/>
          </a:xfrm>
          <a:prstGeom prst="rect">
            <a:avLst/>
          </a:prstGeom>
          <a:ln w="25400" cap="sq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endParaRPr lang="zh-TW" altLang="en-US" sz="1600" dirty="0"/>
          </a:p>
        </p:txBody>
      </p:sp>
      <p:cxnSp>
        <p:nvCxnSpPr>
          <p:cNvPr id="12" name="直線單箭頭接點 11"/>
          <p:cNvCxnSpPr/>
          <p:nvPr/>
        </p:nvCxnSpPr>
        <p:spPr>
          <a:xfrm flipH="1">
            <a:off x="6192207" y="1088701"/>
            <a:ext cx="2160276" cy="2520322"/>
          </a:xfrm>
          <a:prstGeom prst="straightConnector1">
            <a:avLst/>
          </a:prstGeom>
          <a:ln w="28575">
            <a:solidFill>
              <a:srgbClr val="FF0000"/>
            </a:solidFill>
            <a:headEnd type="oval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6380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>
              <a:buClr>
                <a:srgbClr val="2DA2BF"/>
              </a:buClr>
            </a:pPr>
            <a:r>
              <a:rPr lang="pt-BR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CompNum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&amp; </a:t>
            </a:r>
            <a:r>
              <a:rPr lang="pt-BR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CompNum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::operator=( </a:t>
            </a:r>
            <a:r>
              <a:rPr lang="pt-BR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pt-BR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CompNum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pt-BR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rhs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pt-BR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CompNum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pt-BR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pt-BR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this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buClr>
                <a:srgbClr val="2DA2BF"/>
              </a:buClr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&amp;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rhs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!=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this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buClr>
                <a:srgbClr val="2DA2BF"/>
              </a:buClr>
            </a:pP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  <a:ea typeface="微軟正黑體" panose="020B0604030504040204" pitchFamily="34" charset="-120"/>
              </a:rPr>
              <a:t>this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ea typeface="微軟正黑體" panose="020B0604030504040204" pitchFamily="34" charset="-120"/>
              </a:rPr>
              <a:t>-&gt;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realPart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rhs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.realPart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  <a:ea typeface="微軟正黑體" panose="020B0604030504040204" pitchFamily="34" charset="-120"/>
              </a:rPr>
              <a:t>this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ea typeface="微軟正黑體" panose="020B0604030504040204" pitchFamily="34" charset="-120"/>
              </a:rPr>
              <a:t>-&gt;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imagPart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rhs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.imagPart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buClr>
                <a:srgbClr val="2DA2BF"/>
              </a:buClr>
            </a:pP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this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 tIns="108000"/>
          <a:lstStyle/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main()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  <a:endParaRPr lang="zh-TW" altLang="en-US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pt-BR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CompNum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c1( 1, 2 ), c2( 3, 4 ), c3( 5, 6 );</a:t>
            </a:r>
          </a:p>
          <a:p>
            <a:pPr lvl="0">
              <a:buClr>
                <a:srgbClr val="2DA2BF"/>
              </a:buClr>
            </a:pPr>
            <a:endParaRPr lang="en-US" altLang="zh-TW" sz="12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c1.</a:t>
            </a:r>
            <a:r>
              <a:rPr lang="en-US" altLang="zh-TW" dirty="0" err="1">
                <a:solidFill>
                  <a:srgbClr val="008080"/>
                </a:solidFill>
                <a:ea typeface="細明體" panose="02020509000000000000" pitchFamily="49" charset="-120"/>
              </a:rPr>
              <a:t>operator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=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c2.</a:t>
            </a:r>
            <a:r>
              <a:rPr lang="en-US" altLang="zh-TW" dirty="0" err="1">
                <a:solidFill>
                  <a:srgbClr val="008080"/>
                </a:solidFill>
                <a:ea typeface="細明體" panose="02020509000000000000" pitchFamily="49" charset="-120"/>
              </a:rPr>
              <a:t>operator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=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c3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, &amp;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c2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), &amp;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);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=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=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c3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391977" y="3609023"/>
            <a:ext cx="720000" cy="360046"/>
          </a:xfrm>
          <a:prstGeom prst="rect">
            <a:avLst/>
          </a:prstGeom>
          <a:ln w="25400" cap="sq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r>
              <a:rPr lang="en-US" altLang="zh-TW" sz="1600" dirty="0" smtClean="0">
                <a:latin typeface="Lucida Console" panose="020B0609040504020204" pitchFamily="49" charset="0"/>
              </a:rPr>
              <a:t>1,2</a:t>
            </a:r>
            <a:endParaRPr lang="zh-TW" altLang="en-US" sz="1600" dirty="0">
              <a:latin typeface="Lucida Console" panose="020B0609040504020204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832161" y="3609023"/>
            <a:ext cx="720000" cy="360046"/>
          </a:xfrm>
          <a:prstGeom prst="rect">
            <a:avLst/>
          </a:prstGeom>
          <a:ln w="25400" cap="sq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r>
              <a:rPr lang="en-US" altLang="zh-TW" sz="1600" dirty="0" smtClean="0">
                <a:latin typeface="Lucida Console" panose="020B0609040504020204" pitchFamily="49" charset="0"/>
              </a:rPr>
              <a:t>5,6</a:t>
            </a:r>
            <a:endParaRPr lang="zh-TW" altLang="en-US" sz="1600" dirty="0">
              <a:latin typeface="Lucida Console" panose="020B0609040504020204" pitchFamily="49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272345" y="3609023"/>
            <a:ext cx="720000" cy="360046"/>
          </a:xfrm>
          <a:prstGeom prst="rect">
            <a:avLst/>
          </a:prstGeom>
          <a:ln w="25400" cap="sq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r>
              <a:rPr lang="en-US" altLang="zh-TW" sz="1600" dirty="0" smtClean="0">
                <a:latin typeface="Lucida Console" panose="020B0609040504020204" pitchFamily="49" charset="0"/>
              </a:rPr>
              <a:t>5,6</a:t>
            </a:r>
            <a:endParaRPr lang="zh-TW" altLang="en-US" sz="1600" dirty="0">
              <a:latin typeface="Lucida Console" panose="020B0609040504020204" pitchFamily="49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472115" y="908678"/>
            <a:ext cx="720000" cy="360046"/>
          </a:xfrm>
          <a:prstGeom prst="rect">
            <a:avLst/>
          </a:prstGeom>
          <a:ln w="25400" cap="sq" cmpd="sng"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endParaRPr lang="zh-TW" altLang="en-US" sz="1600" dirty="0"/>
          </a:p>
        </p:txBody>
      </p:sp>
      <p:cxnSp>
        <p:nvCxnSpPr>
          <p:cNvPr id="10" name="直線單箭頭接點 9"/>
          <p:cNvCxnSpPr/>
          <p:nvPr/>
        </p:nvCxnSpPr>
        <p:spPr>
          <a:xfrm>
            <a:off x="5832161" y="1088701"/>
            <a:ext cx="1800230" cy="2700345"/>
          </a:xfrm>
          <a:prstGeom prst="straightConnector1">
            <a:avLst/>
          </a:prstGeom>
          <a:ln w="127000" cap="rnd">
            <a:solidFill>
              <a:srgbClr val="003300">
                <a:alpha val="30196"/>
              </a:srgbClr>
            </a:solidFill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8172460" y="908678"/>
            <a:ext cx="360046" cy="360046"/>
          </a:xfrm>
          <a:prstGeom prst="rect">
            <a:avLst/>
          </a:prstGeom>
          <a:ln w="25400" cap="sq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endParaRPr lang="zh-TW" altLang="en-US" sz="1600" dirty="0"/>
          </a:p>
        </p:txBody>
      </p:sp>
      <p:cxnSp>
        <p:nvCxnSpPr>
          <p:cNvPr id="12" name="直線單箭頭接點 11"/>
          <p:cNvCxnSpPr>
            <a:endCxn id="7" idx="0"/>
          </p:cNvCxnSpPr>
          <p:nvPr/>
        </p:nvCxnSpPr>
        <p:spPr>
          <a:xfrm flipH="1">
            <a:off x="6192161" y="1088701"/>
            <a:ext cx="2160322" cy="2520322"/>
          </a:xfrm>
          <a:prstGeom prst="straightConnector1">
            <a:avLst/>
          </a:prstGeom>
          <a:ln w="19050">
            <a:solidFill>
              <a:srgbClr val="FF0000"/>
            </a:solidFill>
            <a:headEnd type="oval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5292092" y="5049207"/>
            <a:ext cx="720000" cy="360046"/>
          </a:xfrm>
          <a:prstGeom prst="rect">
            <a:avLst/>
          </a:prstGeom>
          <a:ln w="25400" cap="sq" cmpd="sng"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endParaRPr lang="zh-TW" altLang="en-US" sz="1600" dirty="0"/>
          </a:p>
        </p:txBody>
      </p:sp>
      <p:cxnSp>
        <p:nvCxnSpPr>
          <p:cNvPr id="14" name="直線單箭頭接點 13"/>
          <p:cNvCxnSpPr/>
          <p:nvPr/>
        </p:nvCxnSpPr>
        <p:spPr>
          <a:xfrm flipV="1">
            <a:off x="5832161" y="3789048"/>
            <a:ext cx="360046" cy="1440182"/>
          </a:xfrm>
          <a:prstGeom prst="straightConnector1">
            <a:avLst/>
          </a:prstGeom>
          <a:ln w="127000" cap="rnd">
            <a:solidFill>
              <a:srgbClr val="003300">
                <a:alpha val="30196"/>
              </a:srgbClr>
            </a:solidFill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4996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pt-BR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pt-BR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CompNum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c1, c2( 4.0, 8.0 ), c3( 3.0, 1.0 );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=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+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c3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fr-FR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c1 </a:t>
            </a:r>
            <a:r>
              <a:rPr lang="fr-FR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fr-FR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 = "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fr-FR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c2 </a:t>
            </a:r>
            <a:r>
              <a:rPr lang="fr-FR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fr-FR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 + "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fr-FR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c3 </a:t>
            </a:r>
            <a:r>
              <a:rPr lang="fr-FR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 </a:t>
            </a:r>
            <a:r>
              <a:rPr lang="fr-FR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=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c3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fr-FR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c1 </a:t>
            </a:r>
            <a:r>
              <a:rPr lang="fr-FR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fr-FR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 = "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fr-FR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c2 </a:t>
            </a:r>
            <a:r>
              <a:rPr lang="fr-FR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fr-FR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 - "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fr-FR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c3 </a:t>
            </a:r>
            <a:r>
              <a:rPr lang="fr-FR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 </a:t>
            </a:r>
            <a:r>
              <a:rPr lang="fr-FR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=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*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c3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fr-FR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c1 </a:t>
            </a:r>
            <a:r>
              <a:rPr lang="fr-FR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fr-FR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 = "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fr-FR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c2 </a:t>
            </a:r>
            <a:r>
              <a:rPr lang="fr-FR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fr-FR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 * "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fr-FR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c3 </a:t>
            </a:r>
            <a:r>
              <a:rPr lang="fr-FR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 </a:t>
            </a:r>
            <a:r>
              <a:rPr lang="fr-FR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=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c3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==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c3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cout </a:t>
            </a:r>
            <a:r>
              <a:rPr lang="fr-FR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c2 </a:t>
            </a:r>
            <a:r>
              <a:rPr lang="fr-FR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fr-FR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 == "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fr-FR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c3 </a:t>
            </a:r>
            <a:r>
              <a:rPr lang="fr-FR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 </a:t>
            </a:r>
            <a:r>
              <a:rPr lang="fr-FR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6262619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>
              <a:buClr>
                <a:srgbClr val="2DA2BF"/>
              </a:buClr>
            </a:pPr>
            <a:r>
              <a:rPr lang="pt-BR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CompNum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&amp; </a:t>
            </a:r>
            <a:r>
              <a:rPr lang="pt-BR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CompNum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::operator=( </a:t>
            </a:r>
            <a:r>
              <a:rPr lang="pt-BR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pt-BR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CompNum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pt-BR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rhs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pt-BR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CompNum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pt-BR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pt-BR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this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buClr>
                <a:srgbClr val="2DA2BF"/>
              </a:buClr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&amp;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rhs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!=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this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buClr>
                <a:srgbClr val="2DA2BF"/>
              </a:buClr>
            </a:pP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  <a:ea typeface="微軟正黑體" panose="020B0604030504040204" pitchFamily="34" charset="-120"/>
              </a:rPr>
              <a:t>this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ea typeface="微軟正黑體" panose="020B0604030504040204" pitchFamily="34" charset="-120"/>
              </a:rPr>
              <a:t>-&gt;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realPart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rhs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.realPart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  <a:ea typeface="微軟正黑體" panose="020B0604030504040204" pitchFamily="34" charset="-120"/>
              </a:rPr>
              <a:t>this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ea typeface="微軟正黑體" panose="020B0604030504040204" pitchFamily="34" charset="-120"/>
              </a:rPr>
              <a:t>-&gt;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imagPart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rhs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.imagPart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buClr>
                <a:srgbClr val="2DA2BF"/>
              </a:buClr>
            </a:pP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this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 tIns="108000"/>
          <a:lstStyle/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main()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  <a:endParaRPr lang="zh-TW" altLang="en-US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pt-BR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CompNum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c1( 1, 2 ), c2( 3, 4 ), c3( 5, 6 );</a:t>
            </a:r>
          </a:p>
          <a:p>
            <a:pPr lvl="0">
              <a:buClr>
                <a:srgbClr val="2DA2BF"/>
              </a:buClr>
            </a:pPr>
            <a:endParaRPr lang="en-US" altLang="zh-TW" sz="12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c1.</a:t>
            </a:r>
            <a:r>
              <a:rPr lang="en-US" altLang="zh-TW" dirty="0" err="1">
                <a:solidFill>
                  <a:srgbClr val="008080"/>
                </a:solidFill>
                <a:ea typeface="細明體" panose="02020509000000000000" pitchFamily="49" charset="-120"/>
              </a:rPr>
              <a:t>operator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=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c2.</a:t>
            </a:r>
            <a:r>
              <a:rPr lang="en-US" altLang="zh-TW" dirty="0" err="1">
                <a:solidFill>
                  <a:srgbClr val="008080"/>
                </a:solidFill>
                <a:ea typeface="細明體" panose="02020509000000000000" pitchFamily="49" charset="-120"/>
              </a:rPr>
              <a:t>operator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=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c3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, &amp;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c2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), &amp;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);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=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=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c3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391977" y="3609023"/>
            <a:ext cx="720000" cy="360046"/>
          </a:xfrm>
          <a:prstGeom prst="rect">
            <a:avLst/>
          </a:prstGeom>
          <a:ln w="25400" cap="sq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r>
              <a:rPr lang="en-US" altLang="zh-TW" sz="1600" dirty="0" smtClean="0">
                <a:latin typeface="Lucida Console" panose="020B0609040504020204" pitchFamily="49" charset="0"/>
              </a:rPr>
              <a:t>1,2</a:t>
            </a:r>
            <a:endParaRPr lang="zh-TW" altLang="en-US" sz="1600" dirty="0">
              <a:latin typeface="Lucida Console" panose="020B0609040504020204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832161" y="3609023"/>
            <a:ext cx="720000" cy="360046"/>
          </a:xfrm>
          <a:prstGeom prst="rect">
            <a:avLst/>
          </a:prstGeom>
          <a:ln w="25400" cap="sq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r>
              <a:rPr lang="en-US" altLang="zh-TW" sz="1600" dirty="0" smtClean="0">
                <a:latin typeface="Lucida Console" panose="020B0609040504020204" pitchFamily="49" charset="0"/>
              </a:rPr>
              <a:t>5,6</a:t>
            </a:r>
            <a:endParaRPr lang="zh-TW" altLang="en-US" sz="1600" dirty="0">
              <a:latin typeface="Lucida Console" panose="020B0609040504020204" pitchFamily="49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272345" y="3609023"/>
            <a:ext cx="720000" cy="360046"/>
          </a:xfrm>
          <a:prstGeom prst="rect">
            <a:avLst/>
          </a:prstGeom>
          <a:ln w="25400" cap="sq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r>
              <a:rPr lang="en-US" altLang="zh-TW" sz="1600" dirty="0" smtClean="0">
                <a:latin typeface="Lucida Console" panose="020B0609040504020204" pitchFamily="49" charset="0"/>
              </a:rPr>
              <a:t>5,6</a:t>
            </a:r>
            <a:endParaRPr lang="zh-TW" altLang="en-US" sz="1600" dirty="0">
              <a:latin typeface="Lucida Console" panose="020B0609040504020204" pitchFamily="49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292092" y="5049207"/>
            <a:ext cx="720000" cy="360046"/>
          </a:xfrm>
          <a:prstGeom prst="rect">
            <a:avLst/>
          </a:prstGeom>
          <a:ln w="25400" cap="sq" cmpd="sng"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endParaRPr lang="zh-TW" altLang="en-US" sz="1600" dirty="0"/>
          </a:p>
        </p:txBody>
      </p:sp>
      <p:cxnSp>
        <p:nvCxnSpPr>
          <p:cNvPr id="14" name="直線單箭頭接點 13"/>
          <p:cNvCxnSpPr/>
          <p:nvPr/>
        </p:nvCxnSpPr>
        <p:spPr>
          <a:xfrm flipV="1">
            <a:off x="5832161" y="3789046"/>
            <a:ext cx="360046" cy="1440184"/>
          </a:xfrm>
          <a:prstGeom prst="straightConnector1">
            <a:avLst/>
          </a:prstGeom>
          <a:ln w="127000" cap="rnd">
            <a:solidFill>
              <a:srgbClr val="003300">
                <a:alpha val="30196"/>
              </a:srgbClr>
            </a:solidFill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5799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>
              <a:buClr>
                <a:srgbClr val="2DA2BF"/>
              </a:buClr>
            </a:pPr>
            <a:r>
              <a:rPr lang="pt-BR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CompNum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&amp; </a:t>
            </a:r>
            <a:r>
              <a:rPr lang="pt-BR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CompNum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::operator=( </a:t>
            </a:r>
            <a:r>
              <a:rPr lang="pt-BR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pt-BR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CompNum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pt-BR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rhs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pt-BR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CompNum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pt-BR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pt-BR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this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buClr>
                <a:srgbClr val="2DA2BF"/>
              </a:buClr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&amp;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rhs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!=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this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buClr>
                <a:srgbClr val="2DA2BF"/>
              </a:buClr>
            </a:pP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  <a:ea typeface="微軟正黑體" panose="020B0604030504040204" pitchFamily="34" charset="-120"/>
              </a:rPr>
              <a:t>this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ea typeface="微軟正黑體" panose="020B0604030504040204" pitchFamily="34" charset="-120"/>
              </a:rPr>
              <a:t>-&gt;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realPart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rhs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.realPart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  <a:ea typeface="微軟正黑體" panose="020B0604030504040204" pitchFamily="34" charset="-120"/>
              </a:rPr>
              <a:t>this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ea typeface="微軟正黑體" panose="020B0604030504040204" pitchFamily="34" charset="-120"/>
              </a:rPr>
              <a:t>-&gt;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imagPart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rhs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.imagPart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buClr>
                <a:srgbClr val="2DA2BF"/>
              </a:buClr>
            </a:pP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this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 tIns="108000"/>
          <a:lstStyle/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main()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  <a:endParaRPr lang="zh-TW" altLang="en-US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pt-BR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CompNum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c1( 1, 2 ), c2( 3, 4 ), c3( 5, 6 );</a:t>
            </a:r>
          </a:p>
          <a:p>
            <a:pPr lvl="0">
              <a:buClr>
                <a:srgbClr val="2DA2BF"/>
              </a:buClr>
            </a:pPr>
            <a:endParaRPr lang="en-US" altLang="zh-TW" sz="12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c1.</a:t>
            </a:r>
            <a:r>
              <a:rPr lang="en-US" altLang="zh-TW" dirty="0" err="1">
                <a:solidFill>
                  <a:srgbClr val="008080"/>
                </a:solidFill>
                <a:ea typeface="細明體" panose="02020509000000000000" pitchFamily="49" charset="-120"/>
              </a:rPr>
              <a:t>operator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=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c2.</a:t>
            </a:r>
            <a:r>
              <a:rPr lang="en-US" altLang="zh-TW" dirty="0" err="1">
                <a:solidFill>
                  <a:srgbClr val="008080"/>
                </a:solidFill>
                <a:ea typeface="細明體" panose="02020509000000000000" pitchFamily="49" charset="-120"/>
              </a:rPr>
              <a:t>operator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=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c3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, &amp;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c2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), &amp;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);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=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=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c3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391977" y="3609023"/>
            <a:ext cx="720000" cy="360046"/>
          </a:xfrm>
          <a:prstGeom prst="rect">
            <a:avLst/>
          </a:prstGeom>
          <a:ln w="25400" cap="sq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r>
              <a:rPr lang="en-US" altLang="zh-TW" sz="1600" dirty="0" smtClean="0">
                <a:latin typeface="Lucida Console" panose="020B0609040504020204" pitchFamily="49" charset="0"/>
              </a:rPr>
              <a:t>1,2</a:t>
            </a:r>
            <a:endParaRPr lang="zh-TW" altLang="en-US" sz="1600" dirty="0">
              <a:latin typeface="Lucida Console" panose="020B0609040504020204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832161" y="3609023"/>
            <a:ext cx="720000" cy="360046"/>
          </a:xfrm>
          <a:prstGeom prst="rect">
            <a:avLst/>
          </a:prstGeom>
          <a:ln w="25400" cap="sq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r>
              <a:rPr lang="en-US" altLang="zh-TW" sz="1600" dirty="0" smtClean="0">
                <a:latin typeface="Lucida Console" panose="020B0609040504020204" pitchFamily="49" charset="0"/>
              </a:rPr>
              <a:t>5,6</a:t>
            </a:r>
            <a:endParaRPr lang="zh-TW" altLang="en-US" sz="1600" dirty="0">
              <a:latin typeface="Lucida Console" panose="020B0609040504020204" pitchFamily="49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272345" y="3609023"/>
            <a:ext cx="720000" cy="360046"/>
          </a:xfrm>
          <a:prstGeom prst="rect">
            <a:avLst/>
          </a:prstGeom>
          <a:ln w="25400" cap="sq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r>
              <a:rPr lang="en-US" altLang="zh-TW" sz="1600" dirty="0" smtClean="0">
                <a:latin typeface="Lucida Console" panose="020B0609040504020204" pitchFamily="49" charset="0"/>
              </a:rPr>
              <a:t>5,6</a:t>
            </a:r>
            <a:endParaRPr lang="zh-TW" altLang="en-US" sz="1600" dirty="0">
              <a:latin typeface="Lucida Console" panose="020B0609040504020204" pitchFamily="49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472115" y="908678"/>
            <a:ext cx="720000" cy="360046"/>
          </a:xfrm>
          <a:prstGeom prst="rect">
            <a:avLst/>
          </a:prstGeom>
          <a:ln w="25400" cap="sq" cmpd="sng"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1" name="矩形 10"/>
          <p:cNvSpPr/>
          <p:nvPr/>
        </p:nvSpPr>
        <p:spPr>
          <a:xfrm>
            <a:off x="8172460" y="908678"/>
            <a:ext cx="360046" cy="360046"/>
          </a:xfrm>
          <a:prstGeom prst="rect">
            <a:avLst/>
          </a:prstGeom>
          <a:ln w="25400" cap="sq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endParaRPr lang="zh-TW" altLang="en-US" sz="1600" dirty="0"/>
          </a:p>
        </p:txBody>
      </p:sp>
      <p:cxnSp>
        <p:nvCxnSpPr>
          <p:cNvPr id="12" name="直線單箭頭接點 11"/>
          <p:cNvCxnSpPr>
            <a:endCxn id="6" idx="0"/>
          </p:cNvCxnSpPr>
          <p:nvPr/>
        </p:nvCxnSpPr>
        <p:spPr>
          <a:xfrm flipH="1">
            <a:off x="4751977" y="1088701"/>
            <a:ext cx="3600506" cy="2520322"/>
          </a:xfrm>
          <a:prstGeom prst="straightConnector1">
            <a:avLst/>
          </a:prstGeom>
          <a:ln w="19050">
            <a:solidFill>
              <a:srgbClr val="FF0000"/>
            </a:solidFill>
            <a:headEnd type="oval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5292092" y="5049207"/>
            <a:ext cx="720000" cy="360046"/>
          </a:xfrm>
          <a:prstGeom prst="rect">
            <a:avLst/>
          </a:prstGeom>
          <a:ln w="25400" cap="sq" cmpd="sng"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endParaRPr lang="zh-TW" altLang="en-US" sz="1600" dirty="0"/>
          </a:p>
        </p:txBody>
      </p:sp>
      <p:cxnSp>
        <p:nvCxnSpPr>
          <p:cNvPr id="14" name="直線單箭頭接點 13"/>
          <p:cNvCxnSpPr/>
          <p:nvPr/>
        </p:nvCxnSpPr>
        <p:spPr>
          <a:xfrm flipV="1">
            <a:off x="5832161" y="3789047"/>
            <a:ext cx="360046" cy="1440183"/>
          </a:xfrm>
          <a:prstGeom prst="straightConnector1">
            <a:avLst/>
          </a:prstGeom>
          <a:ln w="127000" cap="rnd">
            <a:solidFill>
              <a:srgbClr val="003300">
                <a:alpha val="30196"/>
              </a:srgbClr>
            </a:solidFill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 flipH="1">
            <a:off x="5472115" y="1088701"/>
            <a:ext cx="360046" cy="4140529"/>
          </a:xfrm>
          <a:prstGeom prst="straightConnector1">
            <a:avLst/>
          </a:prstGeom>
          <a:ln w="127000" cap="rnd">
            <a:solidFill>
              <a:srgbClr val="003300">
                <a:alpha val="30196"/>
              </a:srgbClr>
            </a:solidFill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9394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>
              <a:buClr>
                <a:srgbClr val="2DA2BF"/>
              </a:buClr>
            </a:pPr>
            <a:r>
              <a:rPr lang="pt-BR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CompNum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&amp; </a:t>
            </a:r>
            <a:r>
              <a:rPr lang="pt-BR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CompNum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::operator=( </a:t>
            </a:r>
            <a:r>
              <a:rPr lang="pt-BR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pt-BR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CompNum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pt-BR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rhs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pt-BR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CompNum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pt-BR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pt-BR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this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buClr>
                <a:srgbClr val="2DA2BF"/>
              </a:buClr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&amp;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rhs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!=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this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buClr>
                <a:srgbClr val="2DA2BF"/>
              </a:buClr>
            </a:pP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  <a:ea typeface="微軟正黑體" panose="020B0604030504040204" pitchFamily="34" charset="-120"/>
              </a:rPr>
              <a:t>this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ea typeface="微軟正黑體" panose="020B0604030504040204" pitchFamily="34" charset="-120"/>
              </a:rPr>
              <a:t>-&gt;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realPart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rhs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.realPart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  <a:ea typeface="微軟正黑體" panose="020B0604030504040204" pitchFamily="34" charset="-120"/>
              </a:rPr>
              <a:t>this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ea typeface="微軟正黑體" panose="020B0604030504040204" pitchFamily="34" charset="-120"/>
              </a:rPr>
              <a:t>-&gt;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imagPart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rhs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.imagPart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buClr>
                <a:srgbClr val="2DA2BF"/>
              </a:buClr>
            </a:pP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this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 tIns="108000"/>
          <a:lstStyle/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main()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  <a:endParaRPr lang="zh-TW" altLang="en-US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pt-BR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CompNum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c1( 1, 2 ), c2( 3, 4 ), c3( 5, 6 );</a:t>
            </a:r>
          </a:p>
          <a:p>
            <a:pPr lvl="0">
              <a:buClr>
                <a:srgbClr val="2DA2BF"/>
              </a:buClr>
            </a:pPr>
            <a:endParaRPr lang="en-US" altLang="zh-TW" sz="12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c1.</a:t>
            </a:r>
            <a:r>
              <a:rPr lang="en-US" altLang="zh-TW" dirty="0" err="1">
                <a:solidFill>
                  <a:srgbClr val="008080"/>
                </a:solidFill>
                <a:ea typeface="細明體" panose="02020509000000000000" pitchFamily="49" charset="-120"/>
              </a:rPr>
              <a:t>operator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=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c2.</a:t>
            </a:r>
            <a:r>
              <a:rPr lang="en-US" altLang="zh-TW" dirty="0" err="1">
                <a:solidFill>
                  <a:srgbClr val="008080"/>
                </a:solidFill>
                <a:ea typeface="細明體" panose="02020509000000000000" pitchFamily="49" charset="-120"/>
              </a:rPr>
              <a:t>operator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=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c3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, &amp;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c2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), &amp;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);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=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=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c3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391977" y="3609023"/>
            <a:ext cx="720000" cy="360046"/>
          </a:xfrm>
          <a:prstGeom prst="rect">
            <a:avLst/>
          </a:prstGeom>
          <a:ln w="25400" cap="sq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r>
              <a:rPr lang="en-US" altLang="zh-TW" sz="1600" dirty="0" smtClean="0">
                <a:latin typeface="Lucida Console" panose="020B0609040504020204" pitchFamily="49" charset="0"/>
              </a:rPr>
              <a:t>5,6</a:t>
            </a:r>
            <a:endParaRPr lang="zh-TW" altLang="en-US" sz="1600" dirty="0">
              <a:latin typeface="Lucida Console" panose="020B0609040504020204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832161" y="3609023"/>
            <a:ext cx="720000" cy="360046"/>
          </a:xfrm>
          <a:prstGeom prst="rect">
            <a:avLst/>
          </a:prstGeom>
          <a:ln w="25400" cap="sq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r>
              <a:rPr lang="en-US" altLang="zh-TW" sz="1600" dirty="0" smtClean="0">
                <a:latin typeface="Lucida Console" panose="020B0609040504020204" pitchFamily="49" charset="0"/>
              </a:rPr>
              <a:t>5,6</a:t>
            </a:r>
            <a:endParaRPr lang="zh-TW" altLang="en-US" sz="1600" dirty="0">
              <a:latin typeface="Lucida Console" panose="020B0609040504020204" pitchFamily="49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272345" y="3609023"/>
            <a:ext cx="720000" cy="360046"/>
          </a:xfrm>
          <a:prstGeom prst="rect">
            <a:avLst/>
          </a:prstGeom>
          <a:ln w="25400" cap="sq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r>
              <a:rPr lang="en-US" altLang="zh-TW" sz="1600" dirty="0" smtClean="0">
                <a:latin typeface="Lucida Console" panose="020B0609040504020204" pitchFamily="49" charset="0"/>
              </a:rPr>
              <a:t>5,6</a:t>
            </a:r>
            <a:endParaRPr lang="zh-TW" altLang="en-US" sz="1600" dirty="0">
              <a:latin typeface="Lucida Console" panose="020B0609040504020204" pitchFamily="49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472115" y="908678"/>
            <a:ext cx="720000" cy="360046"/>
          </a:xfrm>
          <a:prstGeom prst="rect">
            <a:avLst/>
          </a:prstGeom>
          <a:ln w="25400" cap="sq" cmpd="sng"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1" name="矩形 10"/>
          <p:cNvSpPr/>
          <p:nvPr/>
        </p:nvSpPr>
        <p:spPr>
          <a:xfrm>
            <a:off x="8172460" y="908678"/>
            <a:ext cx="360046" cy="360046"/>
          </a:xfrm>
          <a:prstGeom prst="rect">
            <a:avLst/>
          </a:prstGeom>
          <a:ln w="25400" cap="sq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endParaRPr lang="zh-TW" altLang="en-US" sz="1600" dirty="0"/>
          </a:p>
        </p:txBody>
      </p:sp>
      <p:cxnSp>
        <p:nvCxnSpPr>
          <p:cNvPr id="12" name="直線單箭頭接點 11"/>
          <p:cNvCxnSpPr>
            <a:endCxn id="6" idx="0"/>
          </p:cNvCxnSpPr>
          <p:nvPr/>
        </p:nvCxnSpPr>
        <p:spPr>
          <a:xfrm flipH="1">
            <a:off x="4751977" y="1088701"/>
            <a:ext cx="3600506" cy="2520322"/>
          </a:xfrm>
          <a:prstGeom prst="straightConnector1">
            <a:avLst/>
          </a:prstGeom>
          <a:ln w="19050">
            <a:solidFill>
              <a:srgbClr val="FF0000"/>
            </a:solidFill>
            <a:headEnd type="oval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5292092" y="5049207"/>
            <a:ext cx="720000" cy="360046"/>
          </a:xfrm>
          <a:prstGeom prst="rect">
            <a:avLst/>
          </a:prstGeom>
          <a:ln w="25400" cap="sq" cmpd="sng"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endParaRPr lang="zh-TW" altLang="en-US" sz="1600" dirty="0"/>
          </a:p>
        </p:txBody>
      </p:sp>
      <p:cxnSp>
        <p:nvCxnSpPr>
          <p:cNvPr id="14" name="直線單箭頭接點 13"/>
          <p:cNvCxnSpPr/>
          <p:nvPr/>
        </p:nvCxnSpPr>
        <p:spPr>
          <a:xfrm flipV="1">
            <a:off x="5832161" y="3789047"/>
            <a:ext cx="360046" cy="1440183"/>
          </a:xfrm>
          <a:prstGeom prst="straightConnector1">
            <a:avLst/>
          </a:prstGeom>
          <a:ln w="127000" cap="rnd">
            <a:solidFill>
              <a:srgbClr val="003300">
                <a:alpha val="30196"/>
              </a:srgbClr>
            </a:solidFill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 flipH="1">
            <a:off x="5472115" y="1088701"/>
            <a:ext cx="360046" cy="4140529"/>
          </a:xfrm>
          <a:prstGeom prst="straightConnector1">
            <a:avLst/>
          </a:prstGeom>
          <a:ln w="127000" cap="rnd">
            <a:solidFill>
              <a:srgbClr val="003300">
                <a:alpha val="30196"/>
              </a:srgbClr>
            </a:solidFill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1517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>
              <a:buClr>
                <a:srgbClr val="2DA2BF"/>
              </a:buClr>
            </a:pPr>
            <a:r>
              <a:rPr lang="pt-BR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CompNum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&amp; </a:t>
            </a:r>
            <a:r>
              <a:rPr lang="pt-BR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CompNum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::operator=( </a:t>
            </a:r>
            <a:r>
              <a:rPr lang="pt-BR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pt-BR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CompNum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pt-BR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rhs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pt-BR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CompNum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pt-BR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pt-BR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this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buClr>
                <a:srgbClr val="2DA2BF"/>
              </a:buClr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&amp;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rhs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!=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this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buClr>
                <a:srgbClr val="2DA2BF"/>
              </a:buClr>
            </a:pP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  <a:ea typeface="微軟正黑體" panose="020B0604030504040204" pitchFamily="34" charset="-120"/>
              </a:rPr>
              <a:t>this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ea typeface="微軟正黑體" panose="020B0604030504040204" pitchFamily="34" charset="-120"/>
              </a:rPr>
              <a:t>-&gt;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realPart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rhs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.realPart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  <a:ea typeface="微軟正黑體" panose="020B0604030504040204" pitchFamily="34" charset="-120"/>
              </a:rPr>
              <a:t>this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ea typeface="微軟正黑體" panose="020B0604030504040204" pitchFamily="34" charset="-120"/>
              </a:rPr>
              <a:t>-&gt;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imagPart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rhs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.imagPart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buClr>
                <a:srgbClr val="2DA2BF"/>
              </a:buClr>
            </a:pP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this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 tIns="108000"/>
          <a:lstStyle/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main()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  <a:endParaRPr lang="zh-TW" altLang="en-US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pt-BR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CompNum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c1( 1, 2 ), c2( 3, 4 ), c3( 5, 6 );</a:t>
            </a:r>
          </a:p>
          <a:p>
            <a:pPr lvl="0">
              <a:buClr>
                <a:srgbClr val="2DA2BF"/>
              </a:buClr>
            </a:pPr>
            <a:endParaRPr lang="en-US" altLang="zh-TW" sz="12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c1.</a:t>
            </a:r>
            <a:r>
              <a:rPr lang="en-US" altLang="zh-TW" dirty="0" err="1">
                <a:solidFill>
                  <a:srgbClr val="008080"/>
                </a:solidFill>
                <a:ea typeface="細明體" panose="02020509000000000000" pitchFamily="49" charset="-120"/>
              </a:rPr>
              <a:t>operator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=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c2.</a:t>
            </a:r>
            <a:r>
              <a:rPr lang="en-US" altLang="zh-TW" dirty="0" err="1">
                <a:solidFill>
                  <a:srgbClr val="008080"/>
                </a:solidFill>
                <a:ea typeface="細明體" panose="02020509000000000000" pitchFamily="49" charset="-120"/>
              </a:rPr>
              <a:t>operator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=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c3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, &amp;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c2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),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&amp;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c1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 );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=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=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c3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8172460" y="908678"/>
            <a:ext cx="360046" cy="360046"/>
          </a:xfrm>
          <a:prstGeom prst="rect">
            <a:avLst/>
          </a:prstGeom>
          <a:ln w="25400" cap="sq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6" name="矩形 5"/>
          <p:cNvSpPr/>
          <p:nvPr/>
        </p:nvSpPr>
        <p:spPr>
          <a:xfrm>
            <a:off x="4391977" y="3609023"/>
            <a:ext cx="720000" cy="360046"/>
          </a:xfrm>
          <a:prstGeom prst="rect">
            <a:avLst/>
          </a:prstGeom>
          <a:ln w="25400" cap="sq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r>
              <a:rPr lang="en-US" altLang="zh-TW" sz="1600" dirty="0" smtClean="0">
                <a:latin typeface="Lucida Console" panose="020B0609040504020204" pitchFamily="49" charset="0"/>
              </a:rPr>
              <a:t>5,6</a:t>
            </a:r>
            <a:endParaRPr lang="zh-TW" altLang="en-US" sz="1600" dirty="0">
              <a:latin typeface="Lucida Console" panose="020B0609040504020204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832161" y="3609023"/>
            <a:ext cx="720000" cy="360046"/>
          </a:xfrm>
          <a:prstGeom prst="rect">
            <a:avLst/>
          </a:prstGeom>
          <a:ln w="25400" cap="sq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r>
              <a:rPr lang="en-US" altLang="zh-TW" sz="1600" dirty="0" smtClean="0">
                <a:latin typeface="Lucida Console" panose="020B0609040504020204" pitchFamily="49" charset="0"/>
              </a:rPr>
              <a:t>5,6</a:t>
            </a:r>
            <a:endParaRPr lang="zh-TW" altLang="en-US" sz="1600" dirty="0">
              <a:latin typeface="Lucida Console" panose="020B0609040504020204" pitchFamily="49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272345" y="3609023"/>
            <a:ext cx="720000" cy="360046"/>
          </a:xfrm>
          <a:prstGeom prst="rect">
            <a:avLst/>
          </a:prstGeom>
          <a:ln w="25400" cap="sq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r>
              <a:rPr lang="en-US" altLang="zh-TW" sz="1600" dirty="0" smtClean="0">
                <a:latin typeface="Lucida Console" panose="020B0609040504020204" pitchFamily="49" charset="0"/>
              </a:rPr>
              <a:t>5,6</a:t>
            </a:r>
            <a:endParaRPr lang="zh-TW" altLang="en-US" sz="1600" dirty="0">
              <a:latin typeface="Lucida Console" panose="020B0609040504020204" pitchFamily="49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472115" y="908678"/>
            <a:ext cx="720000" cy="360046"/>
          </a:xfrm>
          <a:prstGeom prst="rect">
            <a:avLst/>
          </a:prstGeom>
          <a:ln w="25400" cap="sq" cmpd="sng"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0" name="矩形 9"/>
          <p:cNvSpPr/>
          <p:nvPr/>
        </p:nvSpPr>
        <p:spPr>
          <a:xfrm>
            <a:off x="3671885" y="5049207"/>
            <a:ext cx="720000" cy="360046"/>
          </a:xfrm>
          <a:prstGeom prst="rect">
            <a:avLst/>
          </a:prstGeom>
          <a:ln w="25400" cap="sq" cmpd="sng"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1" name="矩形 10"/>
          <p:cNvSpPr/>
          <p:nvPr/>
        </p:nvSpPr>
        <p:spPr>
          <a:xfrm>
            <a:off x="5292092" y="5049207"/>
            <a:ext cx="720000" cy="360046"/>
          </a:xfrm>
          <a:prstGeom prst="rect">
            <a:avLst/>
          </a:prstGeom>
          <a:ln w="25400" cap="sq" cmpd="sng"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endParaRPr lang="zh-TW" altLang="en-US" sz="1600" dirty="0"/>
          </a:p>
        </p:txBody>
      </p:sp>
      <p:cxnSp>
        <p:nvCxnSpPr>
          <p:cNvPr id="12" name="直線單箭頭接點 11"/>
          <p:cNvCxnSpPr>
            <a:endCxn id="6" idx="0"/>
          </p:cNvCxnSpPr>
          <p:nvPr/>
        </p:nvCxnSpPr>
        <p:spPr>
          <a:xfrm flipH="1">
            <a:off x="4751977" y="1088701"/>
            <a:ext cx="3600506" cy="2520322"/>
          </a:xfrm>
          <a:prstGeom prst="straightConnector1">
            <a:avLst/>
          </a:prstGeom>
          <a:ln w="19050">
            <a:solidFill>
              <a:srgbClr val="FF0000"/>
            </a:solidFill>
            <a:headEnd type="oval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 flipH="1">
            <a:off x="5472115" y="1088701"/>
            <a:ext cx="360046" cy="4140529"/>
          </a:xfrm>
          <a:prstGeom prst="straightConnector1">
            <a:avLst/>
          </a:prstGeom>
          <a:ln w="127000" cap="rnd">
            <a:solidFill>
              <a:srgbClr val="003300">
                <a:alpha val="30196"/>
              </a:srgbClr>
            </a:solidFill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 flipV="1">
            <a:off x="5832161" y="3789047"/>
            <a:ext cx="360046" cy="1440183"/>
          </a:xfrm>
          <a:prstGeom prst="straightConnector1">
            <a:avLst/>
          </a:prstGeom>
          <a:ln w="127000" cap="rnd">
            <a:solidFill>
              <a:srgbClr val="003300">
                <a:alpha val="30196"/>
              </a:srgbClr>
            </a:solidFill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 flipV="1">
            <a:off x="4031931" y="3789047"/>
            <a:ext cx="720092" cy="1440183"/>
          </a:xfrm>
          <a:prstGeom prst="straightConnector1">
            <a:avLst/>
          </a:prstGeom>
          <a:ln w="127000" cap="rnd">
            <a:solidFill>
              <a:srgbClr val="003300">
                <a:alpha val="30196"/>
              </a:srgbClr>
            </a:solidFill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7258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7232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>
              <a:buClr>
                <a:srgbClr val="2DA2BF"/>
              </a:buClr>
            </a:pPr>
            <a:r>
              <a:rPr lang="pt-BR" altLang="zh-TW" dirty="0" smtClean="0">
                <a:solidFill>
                  <a:srgbClr val="2B91AF"/>
                </a:solidFill>
                <a:ea typeface="細明體" panose="02020509000000000000" pitchFamily="49" charset="-120"/>
              </a:rPr>
              <a:t>CompNum</a:t>
            </a:r>
            <a:r>
              <a:rPr lang="pt-BR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pt-BR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CompNum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::operator=( </a:t>
            </a:r>
            <a:r>
              <a:rPr lang="pt-BR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pt-BR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CompNum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pt-BR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rhs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pt-BR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CompNum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pt-BR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pt-BR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this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&amp;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rhs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!=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this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buClr>
                <a:srgbClr val="2DA2BF"/>
              </a:buClr>
            </a:pP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  <a:ea typeface="微軟正黑體" panose="020B0604030504040204" pitchFamily="34" charset="-120"/>
              </a:rPr>
              <a:t>this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ea typeface="微軟正黑體" panose="020B0604030504040204" pitchFamily="34" charset="-120"/>
              </a:rPr>
              <a:t>-&gt;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realPart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rhs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.realPart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  <a:ea typeface="微軟正黑體" panose="020B0604030504040204" pitchFamily="34" charset="-120"/>
              </a:rPr>
              <a:t>this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ea typeface="微軟正黑體" panose="020B0604030504040204" pitchFamily="34" charset="-120"/>
              </a:rPr>
              <a:t>-&gt;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imagPart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rhs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.imagPart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buClr>
                <a:srgbClr val="2DA2BF"/>
              </a:buClr>
            </a:pP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this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 tIns="108000"/>
          <a:lstStyle/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main()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  <a:endParaRPr lang="zh-TW" altLang="en-US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pt-BR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CompNum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c1( 1, 2 ), c2( 3, 4 ), c3( 5, 6 );</a:t>
            </a:r>
          </a:p>
          <a:p>
            <a:pPr lvl="0">
              <a:buClr>
                <a:srgbClr val="2DA2BF"/>
              </a:buClr>
            </a:pPr>
            <a:endParaRPr lang="en-US" altLang="zh-TW" sz="12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c1.</a:t>
            </a:r>
            <a:r>
              <a:rPr lang="en-US" altLang="zh-TW" dirty="0" err="1">
                <a:solidFill>
                  <a:srgbClr val="008080"/>
                </a:solidFill>
                <a:ea typeface="細明體" panose="02020509000000000000" pitchFamily="49" charset="-120"/>
              </a:rPr>
              <a:t>operator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=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c2.</a:t>
            </a:r>
            <a:r>
              <a:rPr lang="en-US" altLang="zh-TW" dirty="0" err="1">
                <a:solidFill>
                  <a:srgbClr val="008080"/>
                </a:solidFill>
                <a:ea typeface="細明體" panose="02020509000000000000" pitchFamily="49" charset="-120"/>
              </a:rPr>
              <a:t>operator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=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c3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, &amp;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c2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), &amp;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);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=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=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c3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391977" y="3609023"/>
            <a:ext cx="720000" cy="360046"/>
          </a:xfrm>
          <a:prstGeom prst="rect">
            <a:avLst/>
          </a:prstGeom>
          <a:ln w="25400" cap="sq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1,2</a:t>
            </a:r>
            <a:endParaRPr lang="zh-TW" alt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832161" y="3609023"/>
            <a:ext cx="720000" cy="360046"/>
          </a:xfrm>
          <a:prstGeom prst="rect">
            <a:avLst/>
          </a:prstGeom>
          <a:ln w="25400" cap="sq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3,4</a:t>
            </a:r>
            <a:endParaRPr lang="zh-TW" alt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272345" y="3609023"/>
            <a:ext cx="720000" cy="360046"/>
          </a:xfrm>
          <a:prstGeom prst="rect">
            <a:avLst/>
          </a:prstGeom>
          <a:ln w="25400" cap="sq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5,6</a:t>
            </a:r>
            <a:endParaRPr lang="zh-TW" alt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671885" y="5049207"/>
            <a:ext cx="720000" cy="360046"/>
          </a:xfrm>
          <a:prstGeom prst="rect">
            <a:avLst/>
          </a:prstGeom>
          <a:ln w="25400" cap="sq" cmpd="sng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0" name="矩形 9"/>
          <p:cNvSpPr/>
          <p:nvPr/>
        </p:nvSpPr>
        <p:spPr>
          <a:xfrm>
            <a:off x="5292092" y="5049207"/>
            <a:ext cx="720000" cy="360046"/>
          </a:xfrm>
          <a:prstGeom prst="rect">
            <a:avLst/>
          </a:prstGeom>
          <a:ln w="25400" cap="sq" cmpd="sng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288130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>
              <a:buClr>
                <a:srgbClr val="2DA2BF"/>
              </a:buClr>
            </a:pPr>
            <a:r>
              <a:rPr lang="pt-BR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CompNum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pt-BR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CompNum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::operator=( </a:t>
            </a:r>
            <a:r>
              <a:rPr lang="pt-BR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pt-BR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CompNum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pt-BR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rhs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pt-BR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CompNum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pt-BR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pt-BR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this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&amp;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rhs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!=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this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buClr>
                <a:srgbClr val="2DA2BF"/>
              </a:buClr>
            </a:pP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  <a:ea typeface="微軟正黑體" panose="020B0604030504040204" pitchFamily="34" charset="-120"/>
              </a:rPr>
              <a:t>this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ea typeface="微軟正黑體" panose="020B0604030504040204" pitchFamily="34" charset="-120"/>
              </a:rPr>
              <a:t>-&gt;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realPart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rhs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.realPart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  <a:ea typeface="微軟正黑體" panose="020B0604030504040204" pitchFamily="34" charset="-120"/>
              </a:rPr>
              <a:t>this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ea typeface="微軟正黑體" panose="020B0604030504040204" pitchFamily="34" charset="-120"/>
              </a:rPr>
              <a:t>-&gt;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imagPart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rhs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.imagPart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buClr>
                <a:srgbClr val="2DA2BF"/>
              </a:buClr>
            </a:pP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this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 tIns="108000"/>
          <a:lstStyle/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main()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  <a:endParaRPr lang="zh-TW" altLang="en-US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pt-BR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CompNum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c1( 1, 2 ), c2( 3, 4 ), c3( 5, 6 );</a:t>
            </a:r>
          </a:p>
          <a:p>
            <a:pPr lvl="0">
              <a:buClr>
                <a:srgbClr val="2DA2BF"/>
              </a:buClr>
            </a:pPr>
            <a:endParaRPr lang="en-US" altLang="zh-TW" sz="12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c1.</a:t>
            </a:r>
            <a:r>
              <a:rPr lang="en-US" altLang="zh-TW" dirty="0" err="1">
                <a:solidFill>
                  <a:srgbClr val="008080"/>
                </a:solidFill>
                <a:ea typeface="細明體" panose="02020509000000000000" pitchFamily="49" charset="-120"/>
              </a:rPr>
              <a:t>operator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=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c2.</a:t>
            </a:r>
            <a:r>
              <a:rPr lang="en-US" altLang="zh-TW" dirty="0" err="1">
                <a:solidFill>
                  <a:srgbClr val="008080"/>
                </a:solidFill>
                <a:ea typeface="細明體" panose="02020509000000000000" pitchFamily="49" charset="-120"/>
              </a:rPr>
              <a:t>operator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=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c3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, &amp;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c2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), &amp;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);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=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=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c3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391977" y="3609023"/>
            <a:ext cx="720000" cy="360046"/>
          </a:xfrm>
          <a:prstGeom prst="rect">
            <a:avLst/>
          </a:prstGeom>
          <a:ln w="25400" cap="sq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1,2</a:t>
            </a:r>
            <a:endParaRPr lang="zh-TW" alt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832161" y="3609023"/>
            <a:ext cx="720000" cy="360046"/>
          </a:xfrm>
          <a:prstGeom prst="rect">
            <a:avLst/>
          </a:prstGeom>
          <a:ln w="25400" cap="sq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3,4</a:t>
            </a:r>
            <a:endParaRPr lang="zh-TW" alt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272345" y="3609023"/>
            <a:ext cx="720000" cy="360046"/>
          </a:xfrm>
          <a:prstGeom prst="rect">
            <a:avLst/>
          </a:prstGeom>
          <a:ln w="25400" cap="sq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5,6</a:t>
            </a:r>
            <a:endParaRPr lang="zh-TW" alt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671885" y="5049207"/>
            <a:ext cx="720000" cy="360046"/>
          </a:xfrm>
          <a:prstGeom prst="rect">
            <a:avLst/>
          </a:prstGeom>
          <a:ln w="25400" cap="sq" cmpd="sng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0" name="矩形 9"/>
          <p:cNvSpPr/>
          <p:nvPr/>
        </p:nvSpPr>
        <p:spPr>
          <a:xfrm>
            <a:off x="5292092" y="5049207"/>
            <a:ext cx="720000" cy="360046"/>
          </a:xfrm>
          <a:prstGeom prst="rect">
            <a:avLst/>
          </a:prstGeom>
          <a:ln w="25400" cap="sq" cmpd="sng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1" name="矩形 10"/>
          <p:cNvSpPr/>
          <p:nvPr/>
        </p:nvSpPr>
        <p:spPr>
          <a:xfrm>
            <a:off x="8172460" y="908678"/>
            <a:ext cx="360046" cy="360046"/>
          </a:xfrm>
          <a:prstGeom prst="rect">
            <a:avLst/>
          </a:prstGeom>
          <a:ln w="25400" cap="sq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2" name="矩形 11"/>
          <p:cNvSpPr/>
          <p:nvPr/>
        </p:nvSpPr>
        <p:spPr>
          <a:xfrm>
            <a:off x="5472115" y="908678"/>
            <a:ext cx="720000" cy="360046"/>
          </a:xfrm>
          <a:prstGeom prst="rect">
            <a:avLst/>
          </a:prstGeom>
          <a:ln w="25400" cap="sq" cmpd="sng"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endParaRPr lang="zh-TW" altLang="en-US" sz="1600" dirty="0"/>
          </a:p>
        </p:txBody>
      </p:sp>
      <p:cxnSp>
        <p:nvCxnSpPr>
          <p:cNvPr id="13" name="直線單箭頭接點 12"/>
          <p:cNvCxnSpPr/>
          <p:nvPr/>
        </p:nvCxnSpPr>
        <p:spPr>
          <a:xfrm>
            <a:off x="5832161" y="1088701"/>
            <a:ext cx="1800229" cy="2700345"/>
          </a:xfrm>
          <a:prstGeom prst="straightConnector1">
            <a:avLst/>
          </a:prstGeom>
          <a:ln w="127000" cap="rnd">
            <a:solidFill>
              <a:srgbClr val="003300">
                <a:alpha val="30196"/>
              </a:srgbClr>
            </a:solidFill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>
            <a:endCxn id="7" idx="0"/>
          </p:cNvCxnSpPr>
          <p:nvPr/>
        </p:nvCxnSpPr>
        <p:spPr>
          <a:xfrm flipH="1">
            <a:off x="6192161" y="1088701"/>
            <a:ext cx="2160323" cy="2520322"/>
          </a:xfrm>
          <a:prstGeom prst="straightConnector1">
            <a:avLst/>
          </a:prstGeom>
          <a:ln w="19050">
            <a:solidFill>
              <a:srgbClr val="FF0000"/>
            </a:solidFill>
            <a:headEnd type="oval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7531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>
              <a:buClr>
                <a:srgbClr val="2DA2BF"/>
              </a:buClr>
            </a:pPr>
            <a:r>
              <a:rPr lang="pt-BR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CompNum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pt-BR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CompNum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::operator=( </a:t>
            </a:r>
            <a:r>
              <a:rPr lang="pt-BR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pt-BR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CompNum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pt-BR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rhs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pt-BR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CompNum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pt-BR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pt-BR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this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&amp;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rhs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!=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this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buClr>
                <a:srgbClr val="2DA2BF"/>
              </a:buClr>
            </a:pP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  <a:ea typeface="微軟正黑體" panose="020B0604030504040204" pitchFamily="34" charset="-120"/>
              </a:rPr>
              <a:t>this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ea typeface="微軟正黑體" panose="020B0604030504040204" pitchFamily="34" charset="-120"/>
              </a:rPr>
              <a:t>-&gt;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realPart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rhs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.realPart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  <a:ea typeface="微軟正黑體" panose="020B0604030504040204" pitchFamily="34" charset="-120"/>
              </a:rPr>
              <a:t>this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ea typeface="微軟正黑體" panose="020B0604030504040204" pitchFamily="34" charset="-120"/>
              </a:rPr>
              <a:t>-&gt;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imagPart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rhs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.imagPart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buClr>
                <a:srgbClr val="2DA2BF"/>
              </a:buClr>
            </a:pP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this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 tIns="108000"/>
          <a:lstStyle/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main()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  <a:endParaRPr lang="zh-TW" altLang="en-US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pt-BR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CompNum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c1( 1, 2 ), c2( 3, 4 ), c3( 5, 6 );</a:t>
            </a:r>
          </a:p>
          <a:p>
            <a:pPr lvl="0">
              <a:buClr>
                <a:srgbClr val="2DA2BF"/>
              </a:buClr>
            </a:pPr>
            <a:endParaRPr lang="en-US" altLang="zh-TW" sz="12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c1.</a:t>
            </a:r>
            <a:r>
              <a:rPr lang="en-US" altLang="zh-TW" dirty="0" err="1">
                <a:solidFill>
                  <a:srgbClr val="008080"/>
                </a:solidFill>
                <a:ea typeface="細明體" panose="02020509000000000000" pitchFamily="49" charset="-120"/>
              </a:rPr>
              <a:t>operator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=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c2.</a:t>
            </a:r>
            <a:r>
              <a:rPr lang="en-US" altLang="zh-TW" dirty="0" err="1">
                <a:solidFill>
                  <a:srgbClr val="008080"/>
                </a:solidFill>
                <a:ea typeface="細明體" panose="02020509000000000000" pitchFamily="49" charset="-120"/>
              </a:rPr>
              <a:t>operator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=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c3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, &amp;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c2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), &amp;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);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=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=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c3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391977" y="3609023"/>
            <a:ext cx="720000" cy="360046"/>
          </a:xfrm>
          <a:prstGeom prst="rect">
            <a:avLst/>
          </a:prstGeom>
          <a:ln w="25400" cap="sq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1,2</a:t>
            </a:r>
            <a:endParaRPr lang="zh-TW" alt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832161" y="3609023"/>
            <a:ext cx="720000" cy="360046"/>
          </a:xfrm>
          <a:prstGeom prst="rect">
            <a:avLst/>
          </a:prstGeom>
          <a:ln w="25400" cap="sq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5,6</a:t>
            </a:r>
            <a:endParaRPr lang="zh-TW" alt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272345" y="3609023"/>
            <a:ext cx="720000" cy="360046"/>
          </a:xfrm>
          <a:prstGeom prst="rect">
            <a:avLst/>
          </a:prstGeom>
          <a:ln w="25400" cap="sq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5,6</a:t>
            </a:r>
            <a:endParaRPr lang="zh-TW" alt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671885" y="5049207"/>
            <a:ext cx="720000" cy="360046"/>
          </a:xfrm>
          <a:prstGeom prst="rect">
            <a:avLst/>
          </a:prstGeom>
          <a:ln w="25400" cap="sq" cmpd="sng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0" name="矩形 9"/>
          <p:cNvSpPr/>
          <p:nvPr/>
        </p:nvSpPr>
        <p:spPr>
          <a:xfrm>
            <a:off x="5292092" y="5049207"/>
            <a:ext cx="720000" cy="360046"/>
          </a:xfrm>
          <a:prstGeom prst="rect">
            <a:avLst/>
          </a:prstGeom>
          <a:ln w="25400" cap="sq" cmpd="sng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endParaRPr lang="zh-TW" altLang="en-US" sz="1600" dirty="0">
              <a:latin typeface="Lucida Console" panose="020B0609040504020204" pitchFamily="49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172460" y="908678"/>
            <a:ext cx="360046" cy="360046"/>
          </a:xfrm>
          <a:prstGeom prst="rect">
            <a:avLst/>
          </a:prstGeom>
          <a:ln w="25400" cap="sq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2" name="矩形 11"/>
          <p:cNvSpPr/>
          <p:nvPr/>
        </p:nvSpPr>
        <p:spPr>
          <a:xfrm>
            <a:off x="5472115" y="908678"/>
            <a:ext cx="720000" cy="360046"/>
          </a:xfrm>
          <a:prstGeom prst="rect">
            <a:avLst/>
          </a:prstGeom>
          <a:ln w="25400" cap="sq" cmpd="sng"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endParaRPr lang="zh-TW" altLang="en-US" sz="1600" dirty="0"/>
          </a:p>
        </p:txBody>
      </p:sp>
      <p:cxnSp>
        <p:nvCxnSpPr>
          <p:cNvPr id="13" name="直線單箭頭接點 12"/>
          <p:cNvCxnSpPr/>
          <p:nvPr/>
        </p:nvCxnSpPr>
        <p:spPr>
          <a:xfrm>
            <a:off x="5832162" y="1088701"/>
            <a:ext cx="1800229" cy="2700345"/>
          </a:xfrm>
          <a:prstGeom prst="straightConnector1">
            <a:avLst/>
          </a:prstGeom>
          <a:ln w="127000" cap="rnd">
            <a:solidFill>
              <a:srgbClr val="003300">
                <a:alpha val="30196"/>
              </a:srgbClr>
            </a:solidFill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 flipH="1">
            <a:off x="6192207" y="1088701"/>
            <a:ext cx="2160276" cy="2520322"/>
          </a:xfrm>
          <a:prstGeom prst="straightConnector1">
            <a:avLst/>
          </a:prstGeom>
          <a:ln w="19050">
            <a:solidFill>
              <a:srgbClr val="FF0000"/>
            </a:solidFill>
            <a:headEnd type="oval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5832161" y="3609023"/>
            <a:ext cx="720000" cy="360046"/>
          </a:xfrm>
          <a:prstGeom prst="rect">
            <a:avLst/>
          </a:prstGeom>
          <a:noFill/>
          <a:ln w="25400" cap="sq" cmpd="sng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5,6</a:t>
            </a:r>
            <a:endParaRPr lang="zh-TW" alt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209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4.81481E-6 L -0.05902 0.2101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51" y="105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>
              <a:buClr>
                <a:srgbClr val="2DA2BF"/>
              </a:buClr>
            </a:pPr>
            <a:r>
              <a:rPr lang="pt-BR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CompNum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pt-BR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CompNum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::operator=( </a:t>
            </a:r>
            <a:r>
              <a:rPr lang="pt-BR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pt-BR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CompNum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pt-BR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rhs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pt-BR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CompNum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pt-BR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pt-BR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this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&amp;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rhs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!=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this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buClr>
                <a:srgbClr val="2DA2BF"/>
              </a:buClr>
            </a:pP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  <a:ea typeface="微軟正黑體" panose="020B0604030504040204" pitchFamily="34" charset="-120"/>
              </a:rPr>
              <a:t>this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ea typeface="微軟正黑體" panose="020B0604030504040204" pitchFamily="34" charset="-120"/>
              </a:rPr>
              <a:t>-&gt;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realPart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rhs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.realPart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  <a:ea typeface="微軟正黑體" panose="020B0604030504040204" pitchFamily="34" charset="-120"/>
              </a:rPr>
              <a:t>this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ea typeface="微軟正黑體" panose="020B0604030504040204" pitchFamily="34" charset="-120"/>
              </a:rPr>
              <a:t>-&gt;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imagPart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rhs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.imagPart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buClr>
                <a:srgbClr val="2DA2BF"/>
              </a:buClr>
            </a:pP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this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 tIns="108000"/>
          <a:lstStyle/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main()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  <a:endParaRPr lang="zh-TW" altLang="en-US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pt-BR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CompNum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c1( 1, 2 ), c2( 3, 4 ), c3( 5, 6 );</a:t>
            </a:r>
          </a:p>
          <a:p>
            <a:pPr lvl="0">
              <a:buClr>
                <a:srgbClr val="2DA2BF"/>
              </a:buClr>
            </a:pPr>
            <a:endParaRPr lang="en-US" altLang="zh-TW" sz="12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c1.</a:t>
            </a:r>
            <a:r>
              <a:rPr lang="en-US" altLang="zh-TW" dirty="0" err="1">
                <a:solidFill>
                  <a:srgbClr val="008080"/>
                </a:solidFill>
                <a:ea typeface="細明體" panose="02020509000000000000" pitchFamily="49" charset="-120"/>
              </a:rPr>
              <a:t>operator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=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c2.</a:t>
            </a:r>
            <a:r>
              <a:rPr lang="en-US" altLang="zh-TW" dirty="0" err="1">
                <a:solidFill>
                  <a:srgbClr val="008080"/>
                </a:solidFill>
                <a:ea typeface="細明體" panose="02020509000000000000" pitchFamily="49" charset="-120"/>
              </a:rPr>
              <a:t>operator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=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c3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, &amp;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c2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), &amp;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);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=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=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c3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391977" y="3609023"/>
            <a:ext cx="720000" cy="360046"/>
          </a:xfrm>
          <a:prstGeom prst="rect">
            <a:avLst/>
          </a:prstGeom>
          <a:ln w="25400" cap="sq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1,2</a:t>
            </a:r>
            <a:endParaRPr lang="zh-TW" alt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832161" y="3609023"/>
            <a:ext cx="720000" cy="360046"/>
          </a:xfrm>
          <a:prstGeom prst="rect">
            <a:avLst/>
          </a:prstGeom>
          <a:ln w="25400" cap="sq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5,6</a:t>
            </a:r>
            <a:endParaRPr lang="zh-TW" alt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272345" y="3609023"/>
            <a:ext cx="720000" cy="360046"/>
          </a:xfrm>
          <a:prstGeom prst="rect">
            <a:avLst/>
          </a:prstGeom>
          <a:ln w="25400" cap="sq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5,6</a:t>
            </a:r>
            <a:endParaRPr lang="zh-TW" alt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671885" y="5049207"/>
            <a:ext cx="720000" cy="360046"/>
          </a:xfrm>
          <a:prstGeom prst="rect">
            <a:avLst/>
          </a:prstGeom>
          <a:ln w="25400" cap="sq" cmpd="sng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0" name="矩形 9"/>
          <p:cNvSpPr/>
          <p:nvPr/>
        </p:nvSpPr>
        <p:spPr>
          <a:xfrm>
            <a:off x="5292092" y="5049207"/>
            <a:ext cx="720000" cy="360046"/>
          </a:xfrm>
          <a:prstGeom prst="rect">
            <a:avLst/>
          </a:prstGeom>
          <a:ln w="25400" cap="sq" cmpd="sng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r>
              <a:rPr lang="en-US" altLang="zh-TW" sz="1600" dirty="0" smtClean="0">
                <a:latin typeface="Lucida Console" panose="020B0609040504020204" pitchFamily="49" charset="0"/>
              </a:rPr>
              <a:t>5,6</a:t>
            </a:r>
            <a:endParaRPr lang="zh-TW" altLang="en-US" sz="16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3095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>
              <a:buClr>
                <a:srgbClr val="2DA2BF"/>
              </a:buClr>
            </a:pPr>
            <a:r>
              <a:rPr lang="pt-BR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CompNum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pt-BR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CompNum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::operator=( </a:t>
            </a:r>
            <a:r>
              <a:rPr lang="pt-BR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pt-BR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CompNum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pt-BR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rhs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pt-BR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CompNum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pt-BR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pt-BR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this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&amp;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rhs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!=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this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buClr>
                <a:srgbClr val="2DA2BF"/>
              </a:buClr>
            </a:pP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  <a:ea typeface="微軟正黑體" panose="020B0604030504040204" pitchFamily="34" charset="-120"/>
              </a:rPr>
              <a:t>this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ea typeface="微軟正黑體" panose="020B0604030504040204" pitchFamily="34" charset="-120"/>
              </a:rPr>
              <a:t>-&gt;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realPart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rhs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.realPart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  <a:ea typeface="微軟正黑體" panose="020B0604030504040204" pitchFamily="34" charset="-120"/>
              </a:rPr>
              <a:t>this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ea typeface="微軟正黑體" panose="020B0604030504040204" pitchFamily="34" charset="-120"/>
              </a:rPr>
              <a:t>-&gt;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imagPart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rhs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.imagPart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buClr>
                <a:srgbClr val="2DA2BF"/>
              </a:buClr>
            </a:pP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this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 tIns="108000"/>
          <a:lstStyle/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main()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  <a:endParaRPr lang="zh-TW" altLang="en-US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pt-BR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CompNum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c1( 1, 2 ), c2( 3, 4 ), c3( 5, 6 );</a:t>
            </a:r>
          </a:p>
          <a:p>
            <a:pPr lvl="0">
              <a:buClr>
                <a:srgbClr val="2DA2BF"/>
              </a:buClr>
            </a:pPr>
            <a:endParaRPr lang="en-US" altLang="zh-TW" sz="12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c1.</a:t>
            </a:r>
            <a:r>
              <a:rPr lang="en-US" altLang="zh-TW" dirty="0" err="1">
                <a:solidFill>
                  <a:srgbClr val="008080"/>
                </a:solidFill>
                <a:ea typeface="細明體" panose="02020509000000000000" pitchFamily="49" charset="-120"/>
              </a:rPr>
              <a:t>operator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=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c2.</a:t>
            </a:r>
            <a:r>
              <a:rPr lang="en-US" altLang="zh-TW" dirty="0" err="1">
                <a:solidFill>
                  <a:srgbClr val="008080"/>
                </a:solidFill>
                <a:ea typeface="細明體" panose="02020509000000000000" pitchFamily="49" charset="-120"/>
              </a:rPr>
              <a:t>operator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=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c3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, &amp;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c2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), &amp;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);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=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=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c3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391977" y="3609023"/>
            <a:ext cx="720000" cy="360046"/>
          </a:xfrm>
          <a:prstGeom prst="rect">
            <a:avLst/>
          </a:prstGeom>
          <a:ln w="25400" cap="sq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1,2</a:t>
            </a:r>
            <a:endParaRPr lang="zh-TW" alt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832161" y="3609023"/>
            <a:ext cx="720000" cy="360046"/>
          </a:xfrm>
          <a:prstGeom prst="rect">
            <a:avLst/>
          </a:prstGeom>
          <a:ln w="25400" cap="sq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5,6</a:t>
            </a:r>
            <a:endParaRPr lang="zh-TW" alt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272345" y="3609023"/>
            <a:ext cx="720000" cy="360046"/>
          </a:xfrm>
          <a:prstGeom prst="rect">
            <a:avLst/>
          </a:prstGeom>
          <a:ln w="25400" cap="sq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5,6</a:t>
            </a:r>
            <a:endParaRPr lang="zh-TW" alt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671885" y="5049207"/>
            <a:ext cx="720000" cy="360046"/>
          </a:xfrm>
          <a:prstGeom prst="rect">
            <a:avLst/>
          </a:prstGeom>
          <a:ln w="25400" cap="sq" cmpd="sng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0" name="矩形 9"/>
          <p:cNvSpPr/>
          <p:nvPr/>
        </p:nvSpPr>
        <p:spPr>
          <a:xfrm>
            <a:off x="5292092" y="5049207"/>
            <a:ext cx="720000" cy="360046"/>
          </a:xfrm>
          <a:prstGeom prst="rect">
            <a:avLst/>
          </a:prstGeom>
          <a:ln w="25400" cap="sq" cmpd="sng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r>
              <a:rPr lang="en-US" altLang="zh-TW" sz="1600" dirty="0" smtClean="0">
                <a:latin typeface="Lucida Console" panose="020B0609040504020204" pitchFamily="49" charset="0"/>
              </a:rPr>
              <a:t>5,6</a:t>
            </a:r>
            <a:endParaRPr lang="zh-TW" altLang="en-US" sz="1600" dirty="0">
              <a:latin typeface="Lucida Console" panose="020B0609040504020204" pitchFamily="49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172460" y="908678"/>
            <a:ext cx="360046" cy="360046"/>
          </a:xfrm>
          <a:prstGeom prst="rect">
            <a:avLst/>
          </a:prstGeom>
          <a:ln w="25400" cap="sq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2" name="矩形 11"/>
          <p:cNvSpPr/>
          <p:nvPr/>
        </p:nvSpPr>
        <p:spPr>
          <a:xfrm>
            <a:off x="5472115" y="908678"/>
            <a:ext cx="720000" cy="360046"/>
          </a:xfrm>
          <a:prstGeom prst="rect">
            <a:avLst/>
          </a:prstGeom>
          <a:ln w="25400" cap="sq" cmpd="sng"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endParaRPr lang="zh-TW" altLang="en-US" sz="1600" dirty="0"/>
          </a:p>
        </p:txBody>
      </p:sp>
      <p:cxnSp>
        <p:nvCxnSpPr>
          <p:cNvPr id="13" name="直線單箭頭接點 12"/>
          <p:cNvCxnSpPr/>
          <p:nvPr/>
        </p:nvCxnSpPr>
        <p:spPr>
          <a:xfrm flipH="1">
            <a:off x="5652139" y="1088701"/>
            <a:ext cx="180022" cy="4140529"/>
          </a:xfrm>
          <a:prstGeom prst="straightConnector1">
            <a:avLst/>
          </a:prstGeom>
          <a:ln w="127000" cap="rnd">
            <a:solidFill>
              <a:srgbClr val="003300">
                <a:alpha val="30196"/>
              </a:srgbClr>
            </a:solidFill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>
            <a:endCxn id="6" idx="0"/>
          </p:cNvCxnSpPr>
          <p:nvPr/>
        </p:nvCxnSpPr>
        <p:spPr>
          <a:xfrm flipH="1">
            <a:off x="4751977" y="1088701"/>
            <a:ext cx="3600506" cy="2520322"/>
          </a:xfrm>
          <a:prstGeom prst="straightConnector1">
            <a:avLst/>
          </a:prstGeom>
          <a:ln w="19050">
            <a:solidFill>
              <a:srgbClr val="FF0000"/>
            </a:solidFill>
            <a:headEnd type="oval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2848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pt-BR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CompNum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c1, c2( 4.0, 8.0 ), c3( 3.0, 1.0 );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=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c2.add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c3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c1.print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 =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c2.print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 +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c3.print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=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c2.subtract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c3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c1.print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 =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c2.print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 -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c3.print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buClr>
                <a:srgbClr val="2DA2BF"/>
              </a:buClr>
            </a:pP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=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+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c3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buClr>
                <a:srgbClr val="2DA2BF"/>
              </a:buClr>
            </a:pP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fr-FR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c1 </a:t>
            </a:r>
            <a:r>
              <a:rPr lang="fr-FR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fr-FR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 = "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fr-FR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c2 </a:t>
            </a:r>
            <a:r>
              <a:rPr lang="fr-FR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fr-FR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 + "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fr-FR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c3 </a:t>
            </a:r>
            <a:r>
              <a:rPr lang="fr-FR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 </a:t>
            </a:r>
            <a:r>
              <a:rPr lang="fr-FR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</a:t>
            </a:r>
            <a:r>
              <a:rPr lang="fr-FR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buClr>
                <a:srgbClr val="2DA2BF"/>
              </a:buClr>
            </a:pPr>
            <a:endParaRPr lang="fr-FR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=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c3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buClr>
                <a:srgbClr val="2DA2BF"/>
              </a:buClr>
            </a:pP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fr-FR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c1 </a:t>
            </a:r>
            <a:r>
              <a:rPr lang="fr-FR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fr-FR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 = "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fr-FR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c2 </a:t>
            </a:r>
            <a:r>
              <a:rPr lang="fr-FR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fr-FR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 - "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fr-FR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c3 </a:t>
            </a:r>
            <a:r>
              <a:rPr lang="fr-FR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 </a:t>
            </a:r>
            <a:r>
              <a:rPr lang="fr-FR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</a:t>
            </a:r>
            <a:r>
              <a:rPr lang="fr-FR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fr-FR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82422664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>
              <a:buClr>
                <a:srgbClr val="2DA2BF"/>
              </a:buClr>
            </a:pPr>
            <a:r>
              <a:rPr lang="pt-BR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CompNum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pt-BR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CompNum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::operator=( </a:t>
            </a:r>
            <a:r>
              <a:rPr lang="pt-BR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pt-BR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CompNum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pt-BR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rhs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pt-BR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CompNum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pt-BR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pt-BR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this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&amp;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rhs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!=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this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buClr>
                <a:srgbClr val="2DA2BF"/>
              </a:buClr>
            </a:pP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  <a:ea typeface="微軟正黑體" panose="020B0604030504040204" pitchFamily="34" charset="-120"/>
              </a:rPr>
              <a:t>this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ea typeface="微軟正黑體" panose="020B0604030504040204" pitchFamily="34" charset="-120"/>
              </a:rPr>
              <a:t>-&gt;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realPart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rhs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.realPart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  <a:ea typeface="微軟正黑體" panose="020B0604030504040204" pitchFamily="34" charset="-120"/>
              </a:rPr>
              <a:t>this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ea typeface="微軟正黑體" panose="020B0604030504040204" pitchFamily="34" charset="-120"/>
              </a:rPr>
              <a:t>-&gt;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imagPart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rhs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.imagPart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buClr>
                <a:srgbClr val="2DA2BF"/>
              </a:buClr>
            </a:pP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this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 tIns="108000"/>
          <a:lstStyle/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main()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  <a:endParaRPr lang="zh-TW" altLang="en-US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pt-BR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CompNum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c1( 1, 2 ), c2( 3, 4 ), c3( 5, 6 );</a:t>
            </a:r>
          </a:p>
          <a:p>
            <a:pPr lvl="0">
              <a:buClr>
                <a:srgbClr val="2DA2BF"/>
              </a:buClr>
            </a:pPr>
            <a:endParaRPr lang="en-US" altLang="zh-TW" sz="12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c1.</a:t>
            </a:r>
            <a:r>
              <a:rPr lang="en-US" altLang="zh-TW" dirty="0" err="1">
                <a:solidFill>
                  <a:srgbClr val="008080"/>
                </a:solidFill>
                <a:ea typeface="細明體" panose="02020509000000000000" pitchFamily="49" charset="-120"/>
              </a:rPr>
              <a:t>operator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=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c2.</a:t>
            </a:r>
            <a:r>
              <a:rPr lang="en-US" altLang="zh-TW" dirty="0" err="1">
                <a:solidFill>
                  <a:srgbClr val="008080"/>
                </a:solidFill>
                <a:ea typeface="細明體" panose="02020509000000000000" pitchFamily="49" charset="-120"/>
              </a:rPr>
              <a:t>operator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=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c3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, &amp;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c2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), &amp;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);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=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=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c3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391977" y="3609023"/>
            <a:ext cx="720000" cy="360046"/>
          </a:xfrm>
          <a:prstGeom prst="rect">
            <a:avLst/>
          </a:prstGeom>
          <a:ln w="25400" cap="sq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5,6</a:t>
            </a:r>
            <a:endParaRPr lang="zh-TW" alt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832161" y="3609023"/>
            <a:ext cx="720000" cy="360046"/>
          </a:xfrm>
          <a:prstGeom prst="rect">
            <a:avLst/>
          </a:prstGeom>
          <a:ln w="25400" cap="sq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5,6</a:t>
            </a:r>
            <a:endParaRPr lang="zh-TW" alt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272345" y="3609023"/>
            <a:ext cx="720000" cy="360046"/>
          </a:xfrm>
          <a:prstGeom prst="rect">
            <a:avLst/>
          </a:prstGeom>
          <a:ln w="25400" cap="sq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5,6</a:t>
            </a:r>
            <a:endParaRPr lang="zh-TW" alt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671885" y="5049207"/>
            <a:ext cx="720000" cy="360046"/>
          </a:xfrm>
          <a:prstGeom prst="rect">
            <a:avLst/>
          </a:prstGeom>
          <a:ln w="25400" cap="sq" cmpd="sng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0" name="矩形 9"/>
          <p:cNvSpPr/>
          <p:nvPr/>
        </p:nvSpPr>
        <p:spPr>
          <a:xfrm>
            <a:off x="5292092" y="5049207"/>
            <a:ext cx="720000" cy="360046"/>
          </a:xfrm>
          <a:prstGeom prst="rect">
            <a:avLst/>
          </a:prstGeom>
          <a:ln w="25400" cap="sq" cmpd="sng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r>
              <a:rPr lang="en-US" altLang="zh-TW" sz="1600" dirty="0" smtClean="0">
                <a:latin typeface="Lucida Console" panose="020B0609040504020204" pitchFamily="49" charset="0"/>
              </a:rPr>
              <a:t>5,6</a:t>
            </a:r>
            <a:endParaRPr lang="zh-TW" altLang="en-US" sz="1600" dirty="0">
              <a:latin typeface="Lucida Console" panose="020B0609040504020204" pitchFamily="49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172460" y="908678"/>
            <a:ext cx="360046" cy="360046"/>
          </a:xfrm>
          <a:prstGeom prst="rect">
            <a:avLst/>
          </a:prstGeom>
          <a:ln w="25400" cap="sq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2" name="矩形 11"/>
          <p:cNvSpPr/>
          <p:nvPr/>
        </p:nvSpPr>
        <p:spPr>
          <a:xfrm>
            <a:off x="5472115" y="908678"/>
            <a:ext cx="720000" cy="360046"/>
          </a:xfrm>
          <a:prstGeom prst="rect">
            <a:avLst/>
          </a:prstGeom>
          <a:ln w="25400" cap="sq" cmpd="sng"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endParaRPr lang="zh-TW" altLang="en-US" sz="1600" dirty="0"/>
          </a:p>
        </p:txBody>
      </p:sp>
      <p:cxnSp>
        <p:nvCxnSpPr>
          <p:cNvPr id="13" name="直線單箭頭接點 12"/>
          <p:cNvCxnSpPr/>
          <p:nvPr/>
        </p:nvCxnSpPr>
        <p:spPr>
          <a:xfrm flipH="1">
            <a:off x="5652139" y="1088701"/>
            <a:ext cx="180022" cy="4140529"/>
          </a:xfrm>
          <a:prstGeom prst="straightConnector1">
            <a:avLst/>
          </a:prstGeom>
          <a:ln w="127000" cap="rnd">
            <a:solidFill>
              <a:srgbClr val="003300">
                <a:alpha val="30196"/>
              </a:srgbClr>
            </a:solidFill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>
            <a:endCxn id="6" idx="0"/>
          </p:cNvCxnSpPr>
          <p:nvPr/>
        </p:nvCxnSpPr>
        <p:spPr>
          <a:xfrm flipH="1">
            <a:off x="4751977" y="1088701"/>
            <a:ext cx="3600506" cy="2520322"/>
          </a:xfrm>
          <a:prstGeom prst="straightConnector1">
            <a:avLst/>
          </a:prstGeom>
          <a:ln w="19050">
            <a:solidFill>
              <a:srgbClr val="FF0000"/>
            </a:solidFill>
            <a:headEnd type="oval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4391977" y="3609023"/>
            <a:ext cx="720000" cy="360046"/>
          </a:xfrm>
          <a:prstGeom prst="rect">
            <a:avLst/>
          </a:prstGeom>
          <a:noFill/>
          <a:ln w="25400" cap="sq" cmpd="sng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5,6</a:t>
            </a:r>
            <a:endParaRPr lang="zh-TW" alt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386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4.81481E-6 L -0.07865 0.2101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41" y="105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>
              <a:buClr>
                <a:srgbClr val="2DA2BF"/>
              </a:buClr>
            </a:pPr>
            <a:r>
              <a:rPr lang="pt-BR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CompNum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pt-BR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CompNum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::operator=( </a:t>
            </a:r>
            <a:r>
              <a:rPr lang="pt-BR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pt-BR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CompNum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pt-BR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rhs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pt-BR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CompNum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pt-BR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pt-BR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this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&amp;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rhs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!=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this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buClr>
                <a:srgbClr val="2DA2BF"/>
              </a:buClr>
            </a:pP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  <a:ea typeface="微軟正黑體" panose="020B0604030504040204" pitchFamily="34" charset="-120"/>
              </a:rPr>
              <a:t>this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ea typeface="微軟正黑體" panose="020B0604030504040204" pitchFamily="34" charset="-120"/>
              </a:rPr>
              <a:t>-&gt;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realPart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rhs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.realPart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  <a:ea typeface="微軟正黑體" panose="020B0604030504040204" pitchFamily="34" charset="-120"/>
              </a:rPr>
              <a:t>this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ea typeface="微軟正黑體" panose="020B0604030504040204" pitchFamily="34" charset="-120"/>
              </a:rPr>
              <a:t>-&gt;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imagPart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rhs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.imagPart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buClr>
                <a:srgbClr val="2DA2BF"/>
              </a:buClr>
            </a:pP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this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 tIns="108000"/>
          <a:lstStyle/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main()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  <a:endParaRPr lang="zh-TW" altLang="en-US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pt-BR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CompNum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c1( 1, 2 ), c2( 3, 4 ), c3( 5, 6 );</a:t>
            </a:r>
          </a:p>
          <a:p>
            <a:pPr lvl="0">
              <a:buClr>
                <a:srgbClr val="2DA2BF"/>
              </a:buClr>
            </a:pPr>
            <a:endParaRPr lang="en-US" altLang="zh-TW" sz="12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c1.</a:t>
            </a:r>
            <a:r>
              <a:rPr lang="en-US" altLang="zh-TW" dirty="0" err="1">
                <a:solidFill>
                  <a:srgbClr val="008080"/>
                </a:solidFill>
                <a:ea typeface="細明體" panose="02020509000000000000" pitchFamily="49" charset="-120"/>
              </a:rPr>
              <a:t>operator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=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c2.</a:t>
            </a:r>
            <a:r>
              <a:rPr lang="en-US" altLang="zh-TW" dirty="0" err="1">
                <a:solidFill>
                  <a:srgbClr val="008080"/>
                </a:solidFill>
                <a:ea typeface="細明體" panose="02020509000000000000" pitchFamily="49" charset="-120"/>
              </a:rPr>
              <a:t>operator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=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c3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, &amp;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c2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), &amp;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);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=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=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c3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391977" y="3609023"/>
            <a:ext cx="720000" cy="360046"/>
          </a:xfrm>
          <a:prstGeom prst="rect">
            <a:avLst/>
          </a:prstGeom>
          <a:ln w="25400" cap="sq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5,6</a:t>
            </a:r>
            <a:endParaRPr lang="zh-TW" alt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832161" y="3609023"/>
            <a:ext cx="720000" cy="360046"/>
          </a:xfrm>
          <a:prstGeom prst="rect">
            <a:avLst/>
          </a:prstGeom>
          <a:ln w="25400" cap="sq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5,6</a:t>
            </a:r>
            <a:endParaRPr lang="zh-TW" alt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272345" y="3609023"/>
            <a:ext cx="720000" cy="360046"/>
          </a:xfrm>
          <a:prstGeom prst="rect">
            <a:avLst/>
          </a:prstGeom>
          <a:ln w="25400" cap="sq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5,6</a:t>
            </a:r>
            <a:endParaRPr lang="zh-TW" alt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671885" y="5049207"/>
            <a:ext cx="720000" cy="360046"/>
          </a:xfrm>
          <a:prstGeom prst="rect">
            <a:avLst/>
          </a:prstGeom>
          <a:ln w="25400" cap="sq" cmpd="sng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r>
              <a:rPr lang="en-US" altLang="zh-TW" sz="1600" dirty="0" smtClean="0">
                <a:latin typeface="Lucida Console" panose="020B0609040504020204" pitchFamily="49" charset="0"/>
              </a:rPr>
              <a:t>5,6</a:t>
            </a:r>
            <a:endParaRPr lang="zh-TW" altLang="en-US" sz="1600" dirty="0">
              <a:latin typeface="Lucida Console" panose="020B0609040504020204" pitchFamily="49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292092" y="5049207"/>
            <a:ext cx="720000" cy="360046"/>
          </a:xfrm>
          <a:prstGeom prst="rect">
            <a:avLst/>
          </a:prstGeom>
          <a:ln w="25400" cap="sq" cmpd="sng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r>
              <a:rPr lang="en-US" altLang="zh-TW" sz="1600" dirty="0" smtClean="0">
                <a:latin typeface="Lucida Console" panose="020B0609040504020204" pitchFamily="49" charset="0"/>
              </a:rPr>
              <a:t>5,6</a:t>
            </a:r>
            <a:endParaRPr lang="zh-TW" altLang="en-US" sz="1600" dirty="0">
              <a:latin typeface="Lucida Console" panose="020B0609040504020204" pitchFamily="49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172460" y="908678"/>
            <a:ext cx="360046" cy="360046"/>
          </a:xfrm>
          <a:prstGeom prst="rect">
            <a:avLst/>
          </a:prstGeom>
          <a:ln w="25400" cap="sq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2" name="矩形 11"/>
          <p:cNvSpPr/>
          <p:nvPr/>
        </p:nvSpPr>
        <p:spPr>
          <a:xfrm>
            <a:off x="5472115" y="908678"/>
            <a:ext cx="720000" cy="360046"/>
          </a:xfrm>
          <a:prstGeom prst="rect">
            <a:avLst/>
          </a:prstGeom>
          <a:ln w="25400" cap="sq" cmpd="sng"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endParaRPr lang="zh-TW" altLang="en-US" sz="1600" dirty="0"/>
          </a:p>
        </p:txBody>
      </p:sp>
      <p:cxnSp>
        <p:nvCxnSpPr>
          <p:cNvPr id="13" name="直線單箭頭接點 12"/>
          <p:cNvCxnSpPr/>
          <p:nvPr/>
        </p:nvCxnSpPr>
        <p:spPr>
          <a:xfrm flipH="1">
            <a:off x="5652139" y="1088701"/>
            <a:ext cx="180022" cy="4140529"/>
          </a:xfrm>
          <a:prstGeom prst="straightConnector1">
            <a:avLst/>
          </a:prstGeom>
          <a:ln w="127000" cap="rnd">
            <a:solidFill>
              <a:srgbClr val="003300">
                <a:alpha val="30196"/>
              </a:srgbClr>
            </a:solidFill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>
            <a:endCxn id="6" idx="0"/>
          </p:cNvCxnSpPr>
          <p:nvPr/>
        </p:nvCxnSpPr>
        <p:spPr>
          <a:xfrm flipH="1">
            <a:off x="4751977" y="1088701"/>
            <a:ext cx="3600506" cy="2520322"/>
          </a:xfrm>
          <a:prstGeom prst="straightConnector1">
            <a:avLst/>
          </a:prstGeom>
          <a:ln w="19050">
            <a:solidFill>
              <a:srgbClr val="FF0000"/>
            </a:solidFill>
            <a:headEnd type="oval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0619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4868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>
              <a:buClr>
                <a:srgbClr val="2DA2BF"/>
              </a:buClr>
            </a:pPr>
            <a:r>
              <a:rPr lang="pt-BR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CompNum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&amp; </a:t>
            </a:r>
            <a:r>
              <a:rPr lang="pt-BR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CompNum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::operator=( </a:t>
            </a:r>
            <a:r>
              <a:rPr lang="pt-BR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pt-BR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CompNum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pt-BR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rhs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pt-BR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CompNum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pt-BR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pt-BR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this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&amp;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rhs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!=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this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buClr>
                <a:srgbClr val="2DA2BF"/>
              </a:buClr>
            </a:pP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  <a:ea typeface="微軟正黑體" panose="020B0604030504040204" pitchFamily="34" charset="-120"/>
              </a:rPr>
              <a:t>this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ea typeface="微軟正黑體" panose="020B0604030504040204" pitchFamily="34" charset="-120"/>
              </a:rPr>
              <a:t>-&gt;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realPart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rhs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.realPart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  <a:ea typeface="微軟正黑體" panose="020B0604030504040204" pitchFamily="34" charset="-120"/>
              </a:rPr>
              <a:t>this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ea typeface="微軟正黑體" panose="020B0604030504040204" pitchFamily="34" charset="-120"/>
              </a:rPr>
              <a:t>-&gt;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imagPart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rhs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.imagPart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buClr>
                <a:srgbClr val="2DA2BF"/>
              </a:buClr>
            </a:pP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this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 tIns="108000"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pt-BR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pt-BR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CompNum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c1( 1, 2 ), c2( 3, 4 ), c3( 5, 6 );</a:t>
            </a:r>
          </a:p>
          <a:p>
            <a:endParaRPr lang="zh-TW" altLang="en-US" sz="12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endParaRPr lang="en-US" altLang="zh-TW" dirty="0" smtClean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endParaRPr lang="en-US" altLang="zh-TW" dirty="0" smtClean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c1.</a:t>
            </a:r>
            <a:r>
              <a:rPr lang="en-US" altLang="zh-TW" dirty="0" err="1">
                <a:solidFill>
                  <a:srgbClr val="008080"/>
                </a:solidFill>
                <a:ea typeface="細明體" panose="02020509000000000000" pitchFamily="49" charset="-120"/>
              </a:rPr>
              <a:t>operator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=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c2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, &amp;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c1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 ).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operator=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c3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=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=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c3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391977" y="3609023"/>
            <a:ext cx="720000" cy="360046"/>
          </a:xfrm>
          <a:prstGeom prst="rect">
            <a:avLst/>
          </a:prstGeom>
          <a:ln w="25400" cap="sq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1,2</a:t>
            </a:r>
            <a:endParaRPr lang="zh-TW" alt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832161" y="3609023"/>
            <a:ext cx="720000" cy="360046"/>
          </a:xfrm>
          <a:prstGeom prst="rect">
            <a:avLst/>
          </a:prstGeom>
          <a:ln w="25400" cap="sq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3,4</a:t>
            </a:r>
            <a:endParaRPr lang="zh-TW" alt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272345" y="3609023"/>
            <a:ext cx="720000" cy="360046"/>
          </a:xfrm>
          <a:prstGeom prst="rect">
            <a:avLst/>
          </a:prstGeom>
          <a:ln w="25400" cap="sq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5,6</a:t>
            </a:r>
            <a:endParaRPr lang="zh-TW" alt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6754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>
              <a:buClr>
                <a:srgbClr val="2DA2BF"/>
              </a:buClr>
            </a:pPr>
            <a:r>
              <a:rPr lang="pt-BR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CompNum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&amp; </a:t>
            </a:r>
            <a:r>
              <a:rPr lang="pt-BR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CompNum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::operator=( </a:t>
            </a:r>
            <a:r>
              <a:rPr lang="pt-BR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pt-BR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CompNum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pt-BR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rhs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pt-BR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CompNum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pt-BR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pt-BR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this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&amp;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rhs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!=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this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buClr>
                <a:srgbClr val="2DA2BF"/>
              </a:buClr>
            </a:pP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  <a:ea typeface="微軟正黑體" panose="020B0604030504040204" pitchFamily="34" charset="-120"/>
              </a:rPr>
              <a:t>this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ea typeface="微軟正黑體" panose="020B0604030504040204" pitchFamily="34" charset="-120"/>
              </a:rPr>
              <a:t>-&gt;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realPart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rhs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.realPart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  <a:ea typeface="微軟正黑體" panose="020B0604030504040204" pitchFamily="34" charset="-120"/>
              </a:rPr>
              <a:t>this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ea typeface="微軟正黑體" panose="020B0604030504040204" pitchFamily="34" charset="-120"/>
              </a:rPr>
              <a:t>-&gt;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imagPart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rhs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.imagPart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buClr>
                <a:srgbClr val="2DA2BF"/>
              </a:buClr>
            </a:pP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this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 tIns="108000"/>
          <a:lstStyle/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buClr>
                <a:srgbClr val="2DA2BF"/>
              </a:buClr>
            </a:pP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pt-BR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CompNum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c1( 1, 2 ), c2( 3, 4 ), c3( 5, 6 );</a:t>
            </a:r>
          </a:p>
          <a:p>
            <a:pPr lvl="0">
              <a:buClr>
                <a:srgbClr val="2DA2BF"/>
              </a:buClr>
            </a:pPr>
            <a:endParaRPr lang="zh-TW" altLang="en-US" sz="12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c1.</a:t>
            </a:r>
            <a:r>
              <a:rPr lang="en-US" altLang="zh-TW" dirty="0" err="1">
                <a:solidFill>
                  <a:srgbClr val="008080"/>
                </a:solidFill>
                <a:ea typeface="細明體" panose="02020509000000000000" pitchFamily="49" charset="-120"/>
              </a:rPr>
              <a:t>operator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=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c2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, &amp;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c1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 ).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operator=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c3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=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=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c3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8172460" y="908678"/>
            <a:ext cx="360046" cy="360046"/>
          </a:xfrm>
          <a:prstGeom prst="rect">
            <a:avLst/>
          </a:prstGeom>
          <a:ln w="25400" cap="sq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endParaRPr lang="zh-TW" altLang="en-US" sz="1600" dirty="0">
              <a:solidFill>
                <a:prstClr val="black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391977" y="3609023"/>
            <a:ext cx="720000" cy="360046"/>
          </a:xfrm>
          <a:prstGeom prst="rect">
            <a:avLst/>
          </a:prstGeom>
          <a:ln w="25400" cap="sq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1,2</a:t>
            </a:r>
            <a:endParaRPr lang="zh-TW" alt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832161" y="3609023"/>
            <a:ext cx="720000" cy="360046"/>
          </a:xfrm>
          <a:prstGeom prst="rect">
            <a:avLst/>
          </a:prstGeom>
          <a:ln w="25400" cap="sq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3,4</a:t>
            </a:r>
            <a:endParaRPr lang="zh-TW" alt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272345" y="3609023"/>
            <a:ext cx="720000" cy="360046"/>
          </a:xfrm>
          <a:prstGeom prst="rect">
            <a:avLst/>
          </a:prstGeom>
          <a:ln w="25400" cap="sq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5,6</a:t>
            </a:r>
            <a:endParaRPr lang="zh-TW" alt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472115" y="908678"/>
            <a:ext cx="720000" cy="360046"/>
          </a:xfrm>
          <a:prstGeom prst="rect">
            <a:avLst/>
          </a:prstGeom>
          <a:ln w="25400" cap="sq" cmpd="sng"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endParaRPr lang="zh-TW" altLang="en-US" sz="1600" dirty="0">
              <a:solidFill>
                <a:prstClr val="black"/>
              </a:solidFill>
            </a:endParaRPr>
          </a:p>
        </p:txBody>
      </p:sp>
      <p:cxnSp>
        <p:nvCxnSpPr>
          <p:cNvPr id="12" name="直線單箭頭接點 11"/>
          <p:cNvCxnSpPr>
            <a:endCxn id="6" idx="0"/>
          </p:cNvCxnSpPr>
          <p:nvPr/>
        </p:nvCxnSpPr>
        <p:spPr>
          <a:xfrm flipH="1">
            <a:off x="4751977" y="1088701"/>
            <a:ext cx="3600506" cy="2520322"/>
          </a:xfrm>
          <a:prstGeom prst="straightConnector1">
            <a:avLst/>
          </a:prstGeom>
          <a:ln w="19050">
            <a:solidFill>
              <a:srgbClr val="FF0000"/>
            </a:solidFill>
            <a:headEnd type="oval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>
            <a:off x="5832161" y="1088701"/>
            <a:ext cx="360046" cy="2700345"/>
          </a:xfrm>
          <a:prstGeom prst="straightConnector1">
            <a:avLst/>
          </a:prstGeom>
          <a:ln w="127000" cap="rnd">
            <a:solidFill>
              <a:srgbClr val="003300">
                <a:alpha val="30196"/>
              </a:srgbClr>
            </a:solidFill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1786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>
              <a:buClr>
                <a:srgbClr val="2DA2BF"/>
              </a:buClr>
            </a:pPr>
            <a:r>
              <a:rPr lang="pt-BR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CompNum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&amp; </a:t>
            </a:r>
            <a:r>
              <a:rPr lang="pt-BR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CompNum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::operator=( </a:t>
            </a:r>
            <a:r>
              <a:rPr lang="pt-BR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pt-BR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CompNum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pt-BR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rhs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pt-BR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CompNum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pt-BR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pt-BR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this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&amp;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rhs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!=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this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buClr>
                <a:srgbClr val="2DA2BF"/>
              </a:buClr>
            </a:pP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  <a:ea typeface="微軟正黑體" panose="020B0604030504040204" pitchFamily="34" charset="-120"/>
              </a:rPr>
              <a:t>this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ea typeface="微軟正黑體" panose="020B0604030504040204" pitchFamily="34" charset="-120"/>
              </a:rPr>
              <a:t>-&gt;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realPart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rhs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.realPart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  <a:ea typeface="微軟正黑體" panose="020B0604030504040204" pitchFamily="34" charset="-120"/>
              </a:rPr>
              <a:t>this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ea typeface="微軟正黑體" panose="020B0604030504040204" pitchFamily="34" charset="-120"/>
              </a:rPr>
              <a:t>-&gt;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imagPart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rhs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.imagPart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buClr>
                <a:srgbClr val="2DA2BF"/>
              </a:buClr>
            </a:pP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this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 tIns="108000"/>
          <a:lstStyle/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buClr>
                <a:srgbClr val="2DA2BF"/>
              </a:buClr>
            </a:pP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pt-BR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CompNum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c1( 1, 2 ), c2( 3, 4 ), c3( 5, 6 );</a:t>
            </a:r>
          </a:p>
          <a:p>
            <a:pPr lvl="0">
              <a:buClr>
                <a:srgbClr val="2DA2BF"/>
              </a:buClr>
            </a:pPr>
            <a:endParaRPr lang="zh-TW" altLang="en-US" sz="12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c1.</a:t>
            </a:r>
            <a:r>
              <a:rPr lang="en-US" altLang="zh-TW" dirty="0" err="1">
                <a:solidFill>
                  <a:srgbClr val="008080"/>
                </a:solidFill>
                <a:ea typeface="細明體" panose="02020509000000000000" pitchFamily="49" charset="-120"/>
              </a:rPr>
              <a:t>operator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=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c2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, &amp;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c1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 ).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operator=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c3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=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=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c3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8172460" y="908678"/>
            <a:ext cx="360046" cy="360046"/>
          </a:xfrm>
          <a:prstGeom prst="rect">
            <a:avLst/>
          </a:prstGeom>
          <a:ln w="25400" cap="sq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endParaRPr lang="zh-TW" altLang="en-US" sz="1600" dirty="0">
              <a:solidFill>
                <a:prstClr val="black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391977" y="3609023"/>
            <a:ext cx="720000" cy="360046"/>
          </a:xfrm>
          <a:prstGeom prst="rect">
            <a:avLst/>
          </a:prstGeom>
          <a:ln w="25400" cap="sq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3,4</a:t>
            </a:r>
            <a:endParaRPr lang="zh-TW" alt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832161" y="3609023"/>
            <a:ext cx="720000" cy="360046"/>
          </a:xfrm>
          <a:prstGeom prst="rect">
            <a:avLst/>
          </a:prstGeom>
          <a:ln w="25400" cap="sq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3,4</a:t>
            </a:r>
            <a:endParaRPr lang="zh-TW" alt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272345" y="3609023"/>
            <a:ext cx="720000" cy="360046"/>
          </a:xfrm>
          <a:prstGeom prst="rect">
            <a:avLst/>
          </a:prstGeom>
          <a:ln w="25400" cap="sq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5,6</a:t>
            </a:r>
            <a:endParaRPr lang="zh-TW" alt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472115" y="908678"/>
            <a:ext cx="720000" cy="360046"/>
          </a:xfrm>
          <a:prstGeom prst="rect">
            <a:avLst/>
          </a:prstGeom>
          <a:ln w="25400" cap="sq" cmpd="sng"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endParaRPr lang="zh-TW" altLang="en-US" sz="1600" dirty="0">
              <a:solidFill>
                <a:prstClr val="black"/>
              </a:solidFill>
            </a:endParaRPr>
          </a:p>
        </p:txBody>
      </p:sp>
      <p:cxnSp>
        <p:nvCxnSpPr>
          <p:cNvPr id="12" name="直線單箭頭接點 11"/>
          <p:cNvCxnSpPr>
            <a:endCxn id="6" idx="0"/>
          </p:cNvCxnSpPr>
          <p:nvPr/>
        </p:nvCxnSpPr>
        <p:spPr>
          <a:xfrm flipH="1">
            <a:off x="4751977" y="1088701"/>
            <a:ext cx="3600506" cy="2520322"/>
          </a:xfrm>
          <a:prstGeom prst="straightConnector1">
            <a:avLst/>
          </a:prstGeom>
          <a:ln w="19050">
            <a:solidFill>
              <a:srgbClr val="FF0000"/>
            </a:solidFill>
            <a:headEnd type="oval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>
            <a:off x="5832161" y="1088701"/>
            <a:ext cx="360046" cy="2700345"/>
          </a:xfrm>
          <a:prstGeom prst="straightConnector1">
            <a:avLst/>
          </a:prstGeom>
          <a:ln w="127000" cap="rnd">
            <a:solidFill>
              <a:srgbClr val="003300">
                <a:alpha val="30196"/>
              </a:srgbClr>
            </a:solidFill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8218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>
              <a:buClr>
                <a:srgbClr val="2DA2BF"/>
              </a:buClr>
            </a:pPr>
            <a:r>
              <a:rPr lang="pt-BR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CompNum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&amp; </a:t>
            </a:r>
            <a:r>
              <a:rPr lang="pt-BR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CompNum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::operator=( </a:t>
            </a:r>
            <a:r>
              <a:rPr lang="pt-BR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pt-BR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CompNum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pt-BR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rhs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pt-BR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CompNum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pt-BR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pt-BR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this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&amp;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rhs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!=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this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buClr>
                <a:srgbClr val="2DA2BF"/>
              </a:buClr>
            </a:pP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  <a:ea typeface="微軟正黑體" panose="020B0604030504040204" pitchFamily="34" charset="-120"/>
              </a:rPr>
              <a:t>this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ea typeface="微軟正黑體" panose="020B0604030504040204" pitchFamily="34" charset="-120"/>
              </a:rPr>
              <a:t>-&gt;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realPart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rhs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.realPart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  <a:ea typeface="微軟正黑體" panose="020B0604030504040204" pitchFamily="34" charset="-120"/>
              </a:rPr>
              <a:t>this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ea typeface="微軟正黑體" panose="020B0604030504040204" pitchFamily="34" charset="-120"/>
              </a:rPr>
              <a:t>-&gt;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imagPart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rhs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.imagPart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buClr>
                <a:srgbClr val="2DA2BF"/>
              </a:buClr>
            </a:pP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this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 tIns="108000"/>
          <a:lstStyle/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buClr>
                <a:srgbClr val="2DA2BF"/>
              </a:buClr>
            </a:pP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pt-BR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CompNum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c1( 1, 2 ), c2( 3, 4 ), c3( 5, 6 );</a:t>
            </a:r>
          </a:p>
          <a:p>
            <a:pPr lvl="0">
              <a:buClr>
                <a:srgbClr val="2DA2BF"/>
              </a:buClr>
            </a:pPr>
            <a:endParaRPr lang="zh-TW" altLang="en-US" sz="12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c1.</a:t>
            </a:r>
            <a:r>
              <a:rPr lang="en-US" altLang="zh-TW" dirty="0" err="1">
                <a:solidFill>
                  <a:srgbClr val="008080"/>
                </a:solidFill>
                <a:ea typeface="細明體" panose="02020509000000000000" pitchFamily="49" charset="-120"/>
              </a:rPr>
              <a:t>operator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=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c2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, &amp;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c1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 ).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operator=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c3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=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=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c3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8172460" y="908678"/>
            <a:ext cx="360046" cy="360046"/>
          </a:xfrm>
          <a:prstGeom prst="rect">
            <a:avLst/>
          </a:prstGeom>
          <a:ln w="25400" cap="sq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endParaRPr lang="zh-TW" altLang="en-US" sz="1600" dirty="0">
              <a:solidFill>
                <a:prstClr val="black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391977" y="3609023"/>
            <a:ext cx="720000" cy="360046"/>
          </a:xfrm>
          <a:prstGeom prst="rect">
            <a:avLst/>
          </a:prstGeom>
          <a:ln w="25400" cap="sq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3,4</a:t>
            </a:r>
            <a:endParaRPr lang="zh-TW" alt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832161" y="3609023"/>
            <a:ext cx="720000" cy="360046"/>
          </a:xfrm>
          <a:prstGeom prst="rect">
            <a:avLst/>
          </a:prstGeom>
          <a:ln w="25400" cap="sq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3,4</a:t>
            </a:r>
            <a:endParaRPr lang="zh-TW" alt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272345" y="3609023"/>
            <a:ext cx="720000" cy="360046"/>
          </a:xfrm>
          <a:prstGeom prst="rect">
            <a:avLst/>
          </a:prstGeom>
          <a:ln w="25400" cap="sq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5,6</a:t>
            </a:r>
            <a:endParaRPr lang="zh-TW" alt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472115" y="908678"/>
            <a:ext cx="720000" cy="360046"/>
          </a:xfrm>
          <a:prstGeom prst="rect">
            <a:avLst/>
          </a:prstGeom>
          <a:ln w="25400" cap="sq" cmpd="sng"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endParaRPr lang="zh-TW" altLang="en-US" sz="1600" dirty="0">
              <a:solidFill>
                <a:prstClr val="black"/>
              </a:solidFill>
            </a:endParaRPr>
          </a:p>
        </p:txBody>
      </p:sp>
      <p:cxnSp>
        <p:nvCxnSpPr>
          <p:cNvPr id="12" name="直線單箭頭接點 11"/>
          <p:cNvCxnSpPr>
            <a:endCxn id="6" idx="0"/>
          </p:cNvCxnSpPr>
          <p:nvPr/>
        </p:nvCxnSpPr>
        <p:spPr>
          <a:xfrm flipH="1">
            <a:off x="4751977" y="1088701"/>
            <a:ext cx="3600506" cy="2520322"/>
          </a:xfrm>
          <a:prstGeom prst="straightConnector1">
            <a:avLst/>
          </a:prstGeom>
          <a:ln w="19050">
            <a:solidFill>
              <a:srgbClr val="FF0000"/>
            </a:solidFill>
            <a:headEnd type="oval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>
            <a:off x="5832161" y="1088701"/>
            <a:ext cx="360046" cy="2700345"/>
          </a:xfrm>
          <a:prstGeom prst="straightConnector1">
            <a:avLst/>
          </a:prstGeom>
          <a:ln w="127000" cap="rnd">
            <a:solidFill>
              <a:srgbClr val="003300">
                <a:alpha val="30196"/>
              </a:srgbClr>
            </a:solidFill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3851908" y="5049207"/>
            <a:ext cx="720000" cy="360046"/>
          </a:xfrm>
          <a:prstGeom prst="rect">
            <a:avLst/>
          </a:prstGeom>
          <a:ln w="25400" cap="sq" cmpd="sng"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endParaRPr lang="zh-TW" altLang="en-US" sz="1600" dirty="0">
              <a:solidFill>
                <a:prstClr val="black"/>
              </a:solidFill>
            </a:endParaRPr>
          </a:p>
        </p:txBody>
      </p:sp>
      <p:cxnSp>
        <p:nvCxnSpPr>
          <p:cNvPr id="16" name="直線單箭頭接點 15"/>
          <p:cNvCxnSpPr/>
          <p:nvPr/>
        </p:nvCxnSpPr>
        <p:spPr>
          <a:xfrm flipV="1">
            <a:off x="4211954" y="3789048"/>
            <a:ext cx="540069" cy="1440182"/>
          </a:xfrm>
          <a:prstGeom prst="straightConnector1">
            <a:avLst/>
          </a:prstGeom>
          <a:ln w="127000" cap="rnd">
            <a:solidFill>
              <a:srgbClr val="003300">
                <a:alpha val="30196"/>
              </a:srgbClr>
            </a:solidFill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0689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>
              <a:buClr>
                <a:srgbClr val="2DA2BF"/>
              </a:buClr>
            </a:pPr>
            <a:r>
              <a:rPr lang="pt-BR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CompNum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&amp; </a:t>
            </a:r>
            <a:r>
              <a:rPr lang="pt-BR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CompNum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::operator=( </a:t>
            </a:r>
            <a:r>
              <a:rPr lang="pt-BR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pt-BR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CompNum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pt-BR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rhs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pt-BR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CompNum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pt-BR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pt-BR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this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&amp;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rhs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!=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this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buClr>
                <a:srgbClr val="2DA2BF"/>
              </a:buClr>
            </a:pP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  <a:ea typeface="微軟正黑體" panose="020B0604030504040204" pitchFamily="34" charset="-120"/>
              </a:rPr>
              <a:t>this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ea typeface="微軟正黑體" panose="020B0604030504040204" pitchFamily="34" charset="-120"/>
              </a:rPr>
              <a:t>-&gt;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realPart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rhs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.realPart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  <a:ea typeface="微軟正黑體" panose="020B0604030504040204" pitchFamily="34" charset="-120"/>
              </a:rPr>
              <a:t>this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ea typeface="微軟正黑體" panose="020B0604030504040204" pitchFamily="34" charset="-120"/>
              </a:rPr>
              <a:t>-&gt;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imagPart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rhs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.imagPart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buClr>
                <a:srgbClr val="2DA2BF"/>
              </a:buClr>
            </a:pP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this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 tIns="108000"/>
          <a:lstStyle/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buClr>
                <a:srgbClr val="2DA2BF"/>
              </a:buClr>
            </a:pP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pt-BR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CompNum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c1( 1, 2 ), c2( 3, 4 ), c3( 5, 6 );</a:t>
            </a:r>
          </a:p>
          <a:p>
            <a:pPr lvl="0">
              <a:buClr>
                <a:srgbClr val="2DA2BF"/>
              </a:buClr>
            </a:pPr>
            <a:endParaRPr lang="zh-TW" altLang="en-US" sz="12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c1.</a:t>
            </a:r>
            <a:r>
              <a:rPr lang="en-US" altLang="zh-TW" dirty="0" err="1">
                <a:solidFill>
                  <a:srgbClr val="008080"/>
                </a:solidFill>
                <a:ea typeface="細明體" panose="02020509000000000000" pitchFamily="49" charset="-120"/>
              </a:rPr>
              <a:t>operator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=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c2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, &amp;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c1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 ).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operator=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c3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=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=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c3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391977" y="3609023"/>
            <a:ext cx="720000" cy="360046"/>
          </a:xfrm>
          <a:prstGeom prst="rect">
            <a:avLst/>
          </a:prstGeom>
          <a:ln w="25400" cap="sq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3,4</a:t>
            </a:r>
            <a:endParaRPr lang="zh-TW" alt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832161" y="3609023"/>
            <a:ext cx="720000" cy="360046"/>
          </a:xfrm>
          <a:prstGeom prst="rect">
            <a:avLst/>
          </a:prstGeom>
          <a:ln w="25400" cap="sq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3,4</a:t>
            </a:r>
            <a:endParaRPr lang="zh-TW" alt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272345" y="3609023"/>
            <a:ext cx="720000" cy="360046"/>
          </a:xfrm>
          <a:prstGeom prst="rect">
            <a:avLst/>
          </a:prstGeom>
          <a:ln w="25400" cap="sq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5,6</a:t>
            </a:r>
            <a:endParaRPr lang="zh-TW" alt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851908" y="5049207"/>
            <a:ext cx="720000" cy="360046"/>
          </a:xfrm>
          <a:prstGeom prst="rect">
            <a:avLst/>
          </a:prstGeom>
          <a:ln w="25400" cap="sq" cmpd="sng"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endParaRPr lang="zh-TW" altLang="en-US" sz="1600" dirty="0">
              <a:solidFill>
                <a:prstClr val="black"/>
              </a:solidFill>
            </a:endParaRPr>
          </a:p>
        </p:txBody>
      </p:sp>
      <p:cxnSp>
        <p:nvCxnSpPr>
          <p:cNvPr id="16" name="直線單箭頭接點 15"/>
          <p:cNvCxnSpPr/>
          <p:nvPr/>
        </p:nvCxnSpPr>
        <p:spPr>
          <a:xfrm flipV="1">
            <a:off x="4211954" y="3789048"/>
            <a:ext cx="540069" cy="1440182"/>
          </a:xfrm>
          <a:prstGeom prst="straightConnector1">
            <a:avLst/>
          </a:prstGeom>
          <a:ln w="127000" cap="rnd">
            <a:solidFill>
              <a:srgbClr val="003300">
                <a:alpha val="30196"/>
              </a:srgbClr>
            </a:solidFill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5699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>
              <a:buClr>
                <a:srgbClr val="2DA2BF"/>
              </a:buClr>
            </a:pPr>
            <a:r>
              <a:rPr lang="pt-BR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CompNum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&amp; </a:t>
            </a:r>
            <a:r>
              <a:rPr lang="pt-BR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CompNum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::operator=( </a:t>
            </a:r>
            <a:r>
              <a:rPr lang="pt-BR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pt-BR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CompNum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pt-BR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rhs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pt-BR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CompNum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pt-BR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pt-BR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this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&amp;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rhs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!=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this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buClr>
                <a:srgbClr val="2DA2BF"/>
              </a:buClr>
            </a:pP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  <a:ea typeface="微軟正黑體" panose="020B0604030504040204" pitchFamily="34" charset="-120"/>
              </a:rPr>
              <a:t>this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ea typeface="微軟正黑體" panose="020B0604030504040204" pitchFamily="34" charset="-120"/>
              </a:rPr>
              <a:t>-&gt;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realPart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rhs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.realPart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  <a:ea typeface="微軟正黑體" panose="020B0604030504040204" pitchFamily="34" charset="-120"/>
              </a:rPr>
              <a:t>this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ea typeface="微軟正黑體" panose="020B0604030504040204" pitchFamily="34" charset="-120"/>
              </a:rPr>
              <a:t>-&gt;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imagPart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rhs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.imagPart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buClr>
                <a:srgbClr val="2DA2BF"/>
              </a:buClr>
            </a:pP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this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 tIns="108000"/>
          <a:lstStyle/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buClr>
                <a:srgbClr val="2DA2BF"/>
              </a:buClr>
            </a:pP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pt-BR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CompNum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c1( 1, 2 ), c2( 3, 4 ), c3( 5, 6 );</a:t>
            </a:r>
          </a:p>
          <a:p>
            <a:pPr lvl="0">
              <a:buClr>
                <a:srgbClr val="2DA2BF"/>
              </a:buClr>
            </a:pPr>
            <a:endParaRPr lang="zh-TW" altLang="en-US" sz="12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c1.</a:t>
            </a:r>
            <a:r>
              <a:rPr lang="en-US" altLang="zh-TW" dirty="0" err="1">
                <a:solidFill>
                  <a:srgbClr val="008080"/>
                </a:solidFill>
                <a:ea typeface="細明體" panose="02020509000000000000" pitchFamily="49" charset="-120"/>
              </a:rPr>
              <a:t>operator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=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c2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, &amp;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c1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 ).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operator=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c3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=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=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c3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8172460" y="908678"/>
            <a:ext cx="360046" cy="360046"/>
          </a:xfrm>
          <a:prstGeom prst="rect">
            <a:avLst/>
          </a:prstGeom>
          <a:ln w="25400" cap="sq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endParaRPr lang="zh-TW" altLang="en-US" sz="1600" dirty="0">
              <a:solidFill>
                <a:prstClr val="black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391977" y="3609023"/>
            <a:ext cx="720000" cy="360046"/>
          </a:xfrm>
          <a:prstGeom prst="rect">
            <a:avLst/>
          </a:prstGeom>
          <a:ln w="25400" cap="sq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3,4</a:t>
            </a:r>
            <a:endParaRPr lang="zh-TW" alt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832161" y="3609023"/>
            <a:ext cx="720000" cy="360046"/>
          </a:xfrm>
          <a:prstGeom prst="rect">
            <a:avLst/>
          </a:prstGeom>
          <a:ln w="25400" cap="sq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3,4</a:t>
            </a:r>
            <a:endParaRPr lang="zh-TW" alt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272345" y="3609023"/>
            <a:ext cx="720000" cy="360046"/>
          </a:xfrm>
          <a:prstGeom prst="rect">
            <a:avLst/>
          </a:prstGeom>
          <a:ln w="25400" cap="sq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5,6</a:t>
            </a:r>
            <a:endParaRPr lang="zh-TW" alt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472115" y="908678"/>
            <a:ext cx="720000" cy="360046"/>
          </a:xfrm>
          <a:prstGeom prst="rect">
            <a:avLst/>
          </a:prstGeom>
          <a:ln w="25400" cap="sq" cmpd="sng"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endParaRPr lang="zh-TW" altLang="en-US" sz="1600" dirty="0">
              <a:solidFill>
                <a:prstClr val="black"/>
              </a:solidFill>
            </a:endParaRPr>
          </a:p>
        </p:txBody>
      </p:sp>
      <p:cxnSp>
        <p:nvCxnSpPr>
          <p:cNvPr id="12" name="直線單箭頭接點 11"/>
          <p:cNvCxnSpPr>
            <a:endCxn id="6" idx="0"/>
          </p:cNvCxnSpPr>
          <p:nvPr/>
        </p:nvCxnSpPr>
        <p:spPr>
          <a:xfrm flipH="1">
            <a:off x="4751977" y="1088701"/>
            <a:ext cx="3600506" cy="2520322"/>
          </a:xfrm>
          <a:prstGeom prst="straightConnector1">
            <a:avLst/>
          </a:prstGeom>
          <a:ln w="19050">
            <a:solidFill>
              <a:srgbClr val="FF0000"/>
            </a:solidFill>
            <a:headEnd type="oval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>
            <a:off x="5832161" y="1088701"/>
            <a:ext cx="1800229" cy="2700345"/>
          </a:xfrm>
          <a:prstGeom prst="straightConnector1">
            <a:avLst/>
          </a:prstGeom>
          <a:ln w="127000" cap="rnd">
            <a:solidFill>
              <a:srgbClr val="003300">
                <a:alpha val="30196"/>
              </a:srgbClr>
            </a:solidFill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3851908" y="5049207"/>
            <a:ext cx="720000" cy="360046"/>
          </a:xfrm>
          <a:prstGeom prst="rect">
            <a:avLst/>
          </a:prstGeom>
          <a:ln w="25400" cap="sq" cmpd="sng"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endParaRPr lang="zh-TW" altLang="en-US" sz="1600" dirty="0">
              <a:solidFill>
                <a:prstClr val="black"/>
              </a:solidFill>
            </a:endParaRPr>
          </a:p>
        </p:txBody>
      </p:sp>
      <p:cxnSp>
        <p:nvCxnSpPr>
          <p:cNvPr id="16" name="直線單箭頭接點 15"/>
          <p:cNvCxnSpPr/>
          <p:nvPr/>
        </p:nvCxnSpPr>
        <p:spPr>
          <a:xfrm flipV="1">
            <a:off x="4211954" y="3789048"/>
            <a:ext cx="540069" cy="1440182"/>
          </a:xfrm>
          <a:prstGeom prst="straightConnector1">
            <a:avLst/>
          </a:prstGeom>
          <a:ln w="127000" cap="rnd">
            <a:solidFill>
              <a:srgbClr val="003300">
                <a:alpha val="30196"/>
              </a:srgbClr>
            </a:solidFill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5616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>
              <a:buClr>
                <a:srgbClr val="2DA2BF"/>
              </a:buClr>
            </a:pPr>
            <a:r>
              <a:rPr lang="pt-BR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CompNum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&amp; </a:t>
            </a:r>
            <a:r>
              <a:rPr lang="pt-BR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CompNum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::operator=( </a:t>
            </a:r>
            <a:r>
              <a:rPr lang="pt-BR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pt-BR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CompNum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pt-BR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rhs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pt-BR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CompNum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pt-BR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pt-BR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this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&amp;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rhs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!=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this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buClr>
                <a:srgbClr val="2DA2BF"/>
              </a:buClr>
            </a:pP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  <a:ea typeface="微軟正黑體" panose="020B0604030504040204" pitchFamily="34" charset="-120"/>
              </a:rPr>
              <a:t>this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ea typeface="微軟正黑體" panose="020B0604030504040204" pitchFamily="34" charset="-120"/>
              </a:rPr>
              <a:t>-&gt;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realPart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rhs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.realPart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  <a:ea typeface="微軟正黑體" panose="020B0604030504040204" pitchFamily="34" charset="-120"/>
              </a:rPr>
              <a:t>this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ea typeface="微軟正黑體" panose="020B0604030504040204" pitchFamily="34" charset="-120"/>
              </a:rPr>
              <a:t>-&gt;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imagPart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rhs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.imagPart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buClr>
                <a:srgbClr val="2DA2BF"/>
              </a:buClr>
            </a:pP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this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 tIns="108000"/>
          <a:lstStyle/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buClr>
                <a:srgbClr val="2DA2BF"/>
              </a:buClr>
            </a:pP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pt-BR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CompNum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c1( 1, 2 ), c2( 3, 4 ), c3( 5, 6 );</a:t>
            </a:r>
          </a:p>
          <a:p>
            <a:pPr lvl="0">
              <a:buClr>
                <a:srgbClr val="2DA2BF"/>
              </a:buClr>
            </a:pPr>
            <a:endParaRPr lang="zh-TW" altLang="en-US" sz="12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c1.</a:t>
            </a:r>
            <a:r>
              <a:rPr lang="en-US" altLang="zh-TW" dirty="0" err="1">
                <a:solidFill>
                  <a:srgbClr val="008080"/>
                </a:solidFill>
                <a:ea typeface="細明體" panose="02020509000000000000" pitchFamily="49" charset="-120"/>
              </a:rPr>
              <a:t>operator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=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c2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, &amp;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c1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 ).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operator=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c3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=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=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c3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buClr>
                <a:srgbClr val="2DA2BF"/>
              </a:buClr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8172460" y="908678"/>
            <a:ext cx="360046" cy="360046"/>
          </a:xfrm>
          <a:prstGeom prst="rect">
            <a:avLst/>
          </a:prstGeom>
          <a:ln w="25400" cap="sq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endParaRPr lang="zh-TW" altLang="en-US" sz="1600" dirty="0">
              <a:solidFill>
                <a:prstClr val="black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391977" y="3609023"/>
            <a:ext cx="720000" cy="360046"/>
          </a:xfrm>
          <a:prstGeom prst="rect">
            <a:avLst/>
          </a:prstGeom>
          <a:ln w="25400" cap="sq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5,6</a:t>
            </a:r>
            <a:endParaRPr lang="zh-TW" alt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832161" y="3609023"/>
            <a:ext cx="720000" cy="360046"/>
          </a:xfrm>
          <a:prstGeom prst="rect">
            <a:avLst/>
          </a:prstGeom>
          <a:ln w="25400" cap="sq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3,4</a:t>
            </a:r>
            <a:endParaRPr lang="zh-TW" alt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272345" y="3609023"/>
            <a:ext cx="720000" cy="360046"/>
          </a:xfrm>
          <a:prstGeom prst="rect">
            <a:avLst/>
          </a:prstGeom>
          <a:ln w="25400" cap="sq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5,6</a:t>
            </a:r>
            <a:endParaRPr lang="zh-TW" alt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472115" y="908678"/>
            <a:ext cx="720000" cy="360046"/>
          </a:xfrm>
          <a:prstGeom prst="rect">
            <a:avLst/>
          </a:prstGeom>
          <a:ln w="25400" cap="sq" cmpd="sng"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endParaRPr lang="zh-TW" altLang="en-US" sz="1600" dirty="0">
              <a:solidFill>
                <a:prstClr val="black"/>
              </a:solidFill>
            </a:endParaRPr>
          </a:p>
        </p:txBody>
      </p:sp>
      <p:cxnSp>
        <p:nvCxnSpPr>
          <p:cNvPr id="12" name="直線單箭頭接點 11"/>
          <p:cNvCxnSpPr>
            <a:endCxn id="6" idx="0"/>
          </p:cNvCxnSpPr>
          <p:nvPr/>
        </p:nvCxnSpPr>
        <p:spPr>
          <a:xfrm flipH="1">
            <a:off x="4751977" y="1088701"/>
            <a:ext cx="3600506" cy="2520322"/>
          </a:xfrm>
          <a:prstGeom prst="straightConnector1">
            <a:avLst/>
          </a:prstGeom>
          <a:ln w="19050">
            <a:solidFill>
              <a:srgbClr val="FF0000"/>
            </a:solidFill>
            <a:headEnd type="oval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>
            <a:off x="5832161" y="1088701"/>
            <a:ext cx="1800229" cy="2700345"/>
          </a:xfrm>
          <a:prstGeom prst="straightConnector1">
            <a:avLst/>
          </a:prstGeom>
          <a:ln w="127000" cap="rnd">
            <a:solidFill>
              <a:srgbClr val="003300">
                <a:alpha val="30196"/>
              </a:srgbClr>
            </a:solidFill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3851908" y="5049207"/>
            <a:ext cx="720000" cy="360046"/>
          </a:xfrm>
          <a:prstGeom prst="rect">
            <a:avLst/>
          </a:prstGeom>
          <a:ln w="25400" cap="sq" cmpd="sng"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endParaRPr lang="zh-TW" altLang="en-US" sz="1600" dirty="0">
              <a:solidFill>
                <a:prstClr val="black"/>
              </a:solidFill>
            </a:endParaRPr>
          </a:p>
        </p:txBody>
      </p:sp>
      <p:cxnSp>
        <p:nvCxnSpPr>
          <p:cNvPr id="16" name="直線單箭頭接點 15"/>
          <p:cNvCxnSpPr/>
          <p:nvPr/>
        </p:nvCxnSpPr>
        <p:spPr>
          <a:xfrm flipV="1">
            <a:off x="4211954" y="3789048"/>
            <a:ext cx="540069" cy="1440182"/>
          </a:xfrm>
          <a:prstGeom prst="straightConnector1">
            <a:avLst/>
          </a:prstGeom>
          <a:ln w="127000" cap="rnd">
            <a:solidFill>
              <a:srgbClr val="003300">
                <a:alpha val="30196"/>
              </a:srgbClr>
            </a:solidFill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9619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自訂 1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DeitelPowerPointTemplate</Template>
  <TotalTime>14458</TotalTime>
  <Words>12812</Words>
  <Application>Microsoft Office PowerPoint</Application>
  <PresentationFormat>如螢幕大小 (4:3)</PresentationFormat>
  <Paragraphs>3188</Paragraphs>
  <Slides>161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161</vt:i4>
      </vt:variant>
    </vt:vector>
  </HeadingPairs>
  <TitlesOfParts>
    <vt:vector size="175" baseType="lpstr">
      <vt:lpstr>細明體</vt:lpstr>
      <vt:lpstr>微軟正黑體</vt:lpstr>
      <vt:lpstr>新細明體</vt:lpstr>
      <vt:lpstr>標楷體</vt:lpstr>
      <vt:lpstr>Arial</vt:lpstr>
      <vt:lpstr>Calibri</vt:lpstr>
      <vt:lpstr>Courier New</vt:lpstr>
      <vt:lpstr>Lucida Console</vt:lpstr>
      <vt:lpstr>Lucida Sans Unicode</vt:lpstr>
      <vt:lpstr>Times New Roman</vt:lpstr>
      <vt:lpstr>Verdana</vt:lpstr>
      <vt:lpstr>Wingdings 2</vt:lpstr>
      <vt:lpstr>Wingdings 3</vt:lpstr>
      <vt:lpstr>Concourse</vt:lpstr>
      <vt:lpstr>Chapter 3 Operator Overloading</vt:lpstr>
      <vt:lpstr>Introduction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Operator Overloading</dc:title>
  <dc:creator>Windows User</dc:creator>
  <cp:lastModifiedBy>james</cp:lastModifiedBy>
  <cp:revision>499</cp:revision>
  <dcterms:created xsi:type="dcterms:W3CDTF">2009-10-06T15:16:04Z</dcterms:created>
  <dcterms:modified xsi:type="dcterms:W3CDTF">2023-03-16T08:18:12Z</dcterms:modified>
</cp:coreProperties>
</file>