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60" r:id="rId8"/>
    <p:sldId id="285" r:id="rId9"/>
    <p:sldId id="261" r:id="rId10"/>
    <p:sldId id="272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9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100"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2"/>
            <a:ext cx="7577814" cy="1470025"/>
          </a:xfrm>
        </p:spPr>
        <p:txBody>
          <a:bodyPr anchor="b" anchorCtr="0"/>
          <a:lstStyle>
            <a:lvl1pPr algn="r" latinLnBrk="0">
              <a:defRPr lang="zh-TW" sz="30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6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68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8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18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70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B277EC77-3A8D-471E-94F2-81AF5CB0F055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75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2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zh-TW" sz="33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27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257175" indent="-257175" eaLnBrk="1" latinLnBrk="0" hangingPunct="1">
        <a:buChar char="•"/>
        <a:defRPr lang="zh-TW" sz="2100">
          <a:latin typeface="+mn-lt"/>
        </a:defRPr>
      </a:lvl1pPr>
      <a:lvl2pPr marL="557213" indent="-214313" eaLnBrk="1" hangingPunct="1">
        <a:buChar char="–"/>
        <a:defRPr lang="zh-TW" sz="1800">
          <a:latin typeface="+mn-lt"/>
        </a:defRPr>
      </a:lvl2pPr>
      <a:lvl3pPr marL="857250" indent="-171450" eaLnBrk="1" hangingPunct="1">
        <a:buChar char="•"/>
        <a:defRPr lang="zh-TW" sz="1800">
          <a:latin typeface="+mn-lt"/>
        </a:defRPr>
      </a:lvl3pPr>
      <a:lvl4pPr marL="1200150" indent="-171450" eaLnBrk="1" hangingPunct="1">
        <a:buChar char="–"/>
        <a:defRPr lang="zh-TW" sz="1500">
          <a:latin typeface="+mn-lt"/>
        </a:defRPr>
      </a:lvl4pPr>
      <a:lvl5pPr marL="1543050" indent="-171450" eaLnBrk="1" hangingPunct="1">
        <a:buChar char="»"/>
        <a:defRPr lang="zh-TW" sz="1500">
          <a:latin typeface="+mn-lt"/>
        </a:defRPr>
      </a:lvl5pPr>
      <a:lvl6pPr marL="1885950" indent="-171450" eaLnBrk="1" hangingPunct="1">
        <a:buChar char="•"/>
        <a:defRPr lang="zh-TW" sz="1500"/>
      </a:lvl6pPr>
      <a:lvl7pPr marL="2228850" indent="-171450" eaLnBrk="1" hangingPunct="1">
        <a:buChar char="•"/>
        <a:defRPr lang="zh-TW" sz="1500"/>
      </a:lvl7pPr>
      <a:lvl8pPr marL="2571750" indent="-171450" eaLnBrk="1" hangingPunct="1">
        <a:buChar char="•"/>
        <a:defRPr lang="zh-TW" sz="1500"/>
      </a:lvl8pPr>
      <a:lvl9pPr marL="2914650" indent="-171450" eaLnBrk="1" hangingPunct="1">
        <a:buChar char="•"/>
        <a:defRPr lang="zh-TW" sz="15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342900" eaLnBrk="1" hangingPunct="1">
        <a:defRPr/>
      </a:lvl2pPr>
      <a:lvl3pPr marL="685800" eaLnBrk="1" hangingPunct="1">
        <a:defRPr/>
      </a:lvl3pPr>
      <a:lvl4pPr marL="1028700" eaLnBrk="1" hangingPunct="1">
        <a:defRPr/>
      </a:lvl4pPr>
      <a:lvl5pPr marL="1371600" eaLnBrk="1" hangingPunct="1">
        <a:defRPr/>
      </a:lvl5pPr>
      <a:lvl6pPr marL="1714500" eaLnBrk="1" hangingPunct="1">
        <a:defRPr/>
      </a:lvl6pPr>
      <a:lvl7pPr marL="2057400" eaLnBrk="1" hangingPunct="1">
        <a:defRPr/>
      </a:lvl7pPr>
      <a:lvl8pPr marL="2400300" eaLnBrk="1" hangingPunct="1">
        <a:defRPr/>
      </a:lvl8pPr>
      <a:lvl9pPr marL="27432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tcpdf.org/examples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bibi.com/info.php?tid=105" TargetMode="External"/><Relationship Id="rId2" Type="http://schemas.openxmlformats.org/officeDocument/2006/relationships/hyperlink" Target="https://www.php.net/manual/en/function.mail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hpqrcode.sourceforge.net/" TargetMode="External"/><Relationship Id="rId4" Type="http://schemas.openxmlformats.org/officeDocument/2006/relationships/hyperlink" Target="https://www.itread01.com/content/1546829298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pulse.com.tw/zh-tw/Progressive_Web_App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Homework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891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/>
              <a:t>Q&amp;A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21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請利用</a:t>
            </a:r>
            <a:r>
              <a:rPr lang="en-US" altLang="zh-TW" dirty="0"/>
              <a:t>free</a:t>
            </a:r>
            <a:r>
              <a:rPr lang="zh-TW" altLang="en-US" dirty="0"/>
              <a:t> </a:t>
            </a:r>
            <a:r>
              <a:rPr lang="en-US" altLang="zh-TW" dirty="0" err="1"/>
              <a:t>css</a:t>
            </a:r>
            <a:r>
              <a:rPr lang="zh-TW" altLang="en-US" dirty="0"/>
              <a:t> </a:t>
            </a:r>
            <a:r>
              <a:rPr lang="en-US" altLang="zh-TW" dirty="0"/>
              <a:t>template</a:t>
            </a:r>
            <a:r>
              <a:rPr lang="zh-TW" altLang="en-US" dirty="0"/>
              <a:t>設計個人新創公司募資網站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新創公司募資網站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8700DB6-BB70-442D-AB03-9063DFA8E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2" y="2234647"/>
            <a:ext cx="5712903" cy="358616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9B08702-3AAC-4CD7-9119-92BF44BF0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174" y="2311534"/>
            <a:ext cx="4571214" cy="438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9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dirty="0"/>
              <a:t>php</a:t>
            </a:r>
            <a:r>
              <a:rPr lang="zh-TW" altLang="en-US" dirty="0"/>
              <a:t>發送確認信及產生匯款單</a:t>
            </a:r>
            <a:r>
              <a:rPr lang="en-US" altLang="zh-TW" dirty="0"/>
              <a:t>(PDF)</a:t>
            </a:r>
          </a:p>
          <a:p>
            <a:pPr lvl="1"/>
            <a:r>
              <a:rPr lang="zh-TW" altLang="en-US" dirty="0"/>
              <a:t>利用</a:t>
            </a:r>
            <a:r>
              <a:rPr lang="en-US" altLang="zh-TW" dirty="0" err="1"/>
              <a:t>php</a:t>
            </a:r>
            <a:r>
              <a:rPr lang="zh-TW" altLang="en-US" dirty="0"/>
              <a:t>寄發</a:t>
            </a:r>
            <a:r>
              <a:rPr lang="en-US" altLang="zh-TW" dirty="0"/>
              <a:t>Email</a:t>
            </a:r>
          </a:p>
          <a:p>
            <a:pPr lvl="1"/>
            <a:r>
              <a:rPr lang="en-US" altLang="zh-TW" dirty="0"/>
              <a:t>Email </a:t>
            </a:r>
            <a:r>
              <a:rPr lang="zh-TW" altLang="en-US" dirty="0"/>
              <a:t>中需有使用者輸入資訊</a:t>
            </a:r>
            <a:endParaRPr lang="en-US" altLang="zh-TW" dirty="0"/>
          </a:p>
          <a:p>
            <a:pPr lvl="1"/>
            <a:r>
              <a:rPr lang="zh-TW" altLang="en-US" dirty="0"/>
              <a:t>需產生</a:t>
            </a:r>
            <a:r>
              <a:rPr lang="en-US" altLang="zh-TW" dirty="0" err="1"/>
              <a:t>QRcode</a:t>
            </a:r>
            <a:r>
              <a:rPr lang="en-US" altLang="zh-TW" dirty="0"/>
              <a:t>(</a:t>
            </a:r>
            <a:r>
              <a:rPr lang="zh-TW" altLang="en-US" dirty="0"/>
              <a:t>可直接連到匯款單</a:t>
            </a:r>
            <a:r>
              <a:rPr lang="en-US" altLang="zh-TW" dirty="0"/>
              <a:t>)</a:t>
            </a:r>
            <a:r>
              <a:rPr lang="zh-TW" altLang="en-US" dirty="0"/>
              <a:t>並透過</a:t>
            </a:r>
            <a:r>
              <a:rPr lang="en-US" altLang="zh-TW" dirty="0"/>
              <a:t>Email</a:t>
            </a:r>
            <a:r>
              <a:rPr lang="zh-TW" altLang="en-US" dirty="0"/>
              <a:t>附件傳送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新創公司募資網站</a:t>
            </a:r>
          </a:p>
        </p:txBody>
      </p:sp>
    </p:spTree>
    <p:extLst>
      <p:ext uri="{BB962C8B-B14F-4D97-AF65-F5344CB8AC3E}">
        <p14:creationId xmlns:p14="http://schemas.microsoft.com/office/powerpoint/2010/main" val="257111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HTML</a:t>
            </a:r>
            <a:r>
              <a:rPr lang="zh-TW" altLang="en-US" dirty="0"/>
              <a:t> </a:t>
            </a:r>
            <a:r>
              <a:rPr lang="en-US" altLang="zh-TW" dirty="0"/>
              <a:t>Form </a:t>
            </a:r>
            <a:r>
              <a:rPr lang="en-US" altLang="zh-TW" dirty="0">
                <a:solidFill>
                  <a:srgbClr val="FF0000"/>
                </a:solidFill>
              </a:rPr>
              <a:t>30%</a:t>
            </a:r>
          </a:p>
          <a:p>
            <a:pPr lvl="1"/>
            <a:r>
              <a:rPr lang="zh-TW" altLang="en-US" dirty="0"/>
              <a:t>捐款者資訊</a:t>
            </a:r>
            <a:endParaRPr lang="en-US" altLang="zh-TW" dirty="0"/>
          </a:p>
          <a:p>
            <a:pPr lvl="2"/>
            <a:r>
              <a:rPr lang="zh-TW" altLang="en-US" dirty="0"/>
              <a:t>必須含 </a:t>
            </a:r>
            <a:r>
              <a:rPr lang="en-US" altLang="zh-TW" dirty="0"/>
              <a:t>radio </a:t>
            </a:r>
            <a:r>
              <a:rPr lang="zh-TW" altLang="en-US" dirty="0"/>
              <a:t>或</a:t>
            </a:r>
            <a:r>
              <a:rPr lang="en-US" altLang="zh-TW" dirty="0"/>
              <a:t> check box (5%)</a:t>
            </a:r>
          </a:p>
          <a:p>
            <a:pPr lvl="2"/>
            <a:r>
              <a:rPr lang="zh-TW" altLang="en-US" dirty="0"/>
              <a:t>至少五項內容</a:t>
            </a:r>
            <a:r>
              <a:rPr lang="en-US" altLang="zh-TW" dirty="0"/>
              <a:t> (10%)</a:t>
            </a:r>
          </a:p>
          <a:p>
            <a:pPr lvl="3"/>
            <a:r>
              <a:rPr lang="zh-TW" altLang="en-US" dirty="0"/>
              <a:t>姓名</a:t>
            </a:r>
            <a:r>
              <a:rPr lang="en-US" altLang="zh-TW" dirty="0"/>
              <a:t>, </a:t>
            </a:r>
            <a:r>
              <a:rPr lang="zh-TW" altLang="en-US" dirty="0"/>
              <a:t>電話 </a:t>
            </a:r>
            <a:r>
              <a:rPr lang="en-US" altLang="zh-TW" dirty="0"/>
              <a:t>…</a:t>
            </a:r>
          </a:p>
          <a:p>
            <a:pPr lvl="2"/>
            <a:r>
              <a:rPr lang="zh-TW" altLang="en-US" dirty="0"/>
              <a:t>至少三項防呆機制</a:t>
            </a:r>
            <a:r>
              <a:rPr lang="en-US" altLang="zh-TW" dirty="0"/>
              <a:t>(validation)</a:t>
            </a:r>
            <a:endParaRPr lang="en-US" altLang="zh-TW" dirty="0">
              <a:solidFill>
                <a:srgbClr val="FF0000"/>
              </a:solidFill>
            </a:endParaRPr>
          </a:p>
          <a:p>
            <a:pPr lvl="3"/>
            <a:r>
              <a:rPr lang="en-US" altLang="zh-TW" dirty="0"/>
              <a:t>HTML5</a:t>
            </a:r>
            <a:r>
              <a:rPr lang="zh-TW" altLang="en-US" dirty="0"/>
              <a:t>內建 </a:t>
            </a:r>
            <a:r>
              <a:rPr lang="en-US" altLang="zh-TW" dirty="0"/>
              <a:t>(5%)</a:t>
            </a:r>
          </a:p>
          <a:p>
            <a:pPr lvl="3"/>
            <a:r>
              <a:rPr lang="zh-TW" altLang="en-US" dirty="0"/>
              <a:t>利用</a:t>
            </a:r>
            <a:r>
              <a:rPr lang="en-US" altLang="zh-TW" dirty="0"/>
              <a:t>pattern (10%)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CSS 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15%</a:t>
            </a:r>
          </a:p>
          <a:p>
            <a:pPr lvl="1"/>
            <a:r>
              <a:rPr lang="en-US" altLang="zh-TW" dirty="0"/>
              <a:t>Inline Styles (5%)</a:t>
            </a:r>
          </a:p>
          <a:p>
            <a:pPr lvl="1"/>
            <a:r>
              <a:rPr lang="en-US" altLang="zh-TW" dirty="0"/>
              <a:t>Embedded Style Sheets (5%)</a:t>
            </a:r>
          </a:p>
          <a:p>
            <a:pPr lvl="1"/>
            <a:r>
              <a:rPr lang="en-US" altLang="zh-TW" dirty="0"/>
              <a:t>Linking External Style Sheets (5%)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部分 </a:t>
            </a:r>
            <a:r>
              <a:rPr lang="en-US" altLang="zh-TW" dirty="0" err="1">
                <a:solidFill>
                  <a:srgbClr val="FF0000"/>
                </a:solidFill>
              </a:rPr>
              <a:t>css</a:t>
            </a:r>
            <a:r>
              <a:rPr lang="zh-TW" altLang="en-US" dirty="0">
                <a:solidFill>
                  <a:srgbClr val="FF0000"/>
                </a:solidFill>
              </a:rPr>
              <a:t>請自行轉換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新創公司募資網站</a:t>
            </a:r>
          </a:p>
        </p:txBody>
      </p:sp>
    </p:spTree>
    <p:extLst>
      <p:ext uri="{BB962C8B-B14F-4D97-AF65-F5344CB8AC3E}">
        <p14:creationId xmlns:p14="http://schemas.microsoft.com/office/powerpoint/2010/main" val="2685694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手機</a:t>
            </a:r>
            <a:r>
              <a:rPr lang="en-US" altLang="zh-TW" dirty="0"/>
              <a:t>/</a:t>
            </a:r>
            <a:r>
              <a:rPr lang="zh-TW" altLang="en-US" dirty="0"/>
              <a:t>電腦端有不同風格頁面 </a:t>
            </a:r>
            <a:r>
              <a:rPr lang="en-US" altLang="zh-TW" dirty="0">
                <a:solidFill>
                  <a:srgbClr val="FF0000"/>
                </a:solidFill>
              </a:rPr>
              <a:t>10%</a:t>
            </a:r>
          </a:p>
          <a:p>
            <a:r>
              <a:rPr lang="zh-TW" altLang="en-US" dirty="0"/>
              <a:t>產生匯款單 </a:t>
            </a:r>
            <a:r>
              <a:rPr lang="en-US" altLang="zh-TW" dirty="0">
                <a:solidFill>
                  <a:srgbClr val="FF0000"/>
                </a:solidFill>
              </a:rPr>
              <a:t>15%</a:t>
            </a:r>
          </a:p>
          <a:p>
            <a:pPr lvl="1"/>
            <a:r>
              <a:rPr lang="zh-TW" altLang="en-US" dirty="0"/>
              <a:t>參考</a:t>
            </a:r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_HW2.php</a:t>
            </a:r>
          </a:p>
          <a:p>
            <a:pPr lvl="1"/>
            <a:r>
              <a:rPr lang="zh-TW" altLang="en-US" dirty="0">
                <a:solidFill>
                  <a:schemeClr val="tx1"/>
                </a:solidFill>
              </a:rPr>
              <a:t>印出捐款者輸入資訊 </a:t>
            </a:r>
            <a:r>
              <a:rPr lang="en-US" altLang="zh-TW" dirty="0">
                <a:solidFill>
                  <a:schemeClr val="tx1"/>
                </a:solidFill>
              </a:rPr>
              <a:t>(5%)</a:t>
            </a:r>
          </a:p>
          <a:p>
            <a:pPr lvl="1"/>
            <a:r>
              <a:rPr lang="en-US" altLang="zh-TW" dirty="0"/>
              <a:t>table (</a:t>
            </a:r>
            <a:r>
              <a:rPr lang="zh-TW" altLang="en-US" dirty="0"/>
              <a:t>需合併儲存格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(5%)</a:t>
            </a:r>
          </a:p>
          <a:p>
            <a:pPr lvl="1"/>
            <a:r>
              <a:rPr lang="en-US" altLang="zh-TW" dirty="0"/>
              <a:t>CSS (5%)</a:t>
            </a:r>
          </a:p>
          <a:p>
            <a:endParaRPr lang="en-US" altLang="zh-TW" dirty="0"/>
          </a:p>
          <a:p>
            <a:r>
              <a:rPr lang="en-US" altLang="zh-TW" dirty="0"/>
              <a:t>Ref :</a:t>
            </a:r>
          </a:p>
          <a:p>
            <a:pPr lvl="1"/>
            <a:r>
              <a:rPr lang="en-US" altLang="zh-TW" dirty="0">
                <a:hlinkClick r:id="rId2"/>
              </a:rPr>
              <a:t>http://www.tcpdf.org/examples.php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新創公司募資網站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911" y="4492125"/>
            <a:ext cx="5628889" cy="19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8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寄發確認信 </a:t>
            </a:r>
            <a:r>
              <a:rPr lang="en-US" altLang="zh-TW" dirty="0">
                <a:solidFill>
                  <a:srgbClr val="FF0000"/>
                </a:solidFill>
              </a:rPr>
              <a:t>20%</a:t>
            </a:r>
          </a:p>
          <a:p>
            <a:pPr lvl="1"/>
            <a:r>
              <a:rPr lang="zh-TW" altLang="en-US" dirty="0">
                <a:solidFill>
                  <a:schemeClr val="tx1"/>
                </a:solidFill>
              </a:rPr>
              <a:t>發送成功 </a:t>
            </a:r>
            <a:r>
              <a:rPr lang="en-US" altLang="zh-TW" dirty="0">
                <a:solidFill>
                  <a:schemeClr val="tx1"/>
                </a:solidFill>
              </a:rPr>
              <a:t>(5%)</a:t>
            </a:r>
          </a:p>
          <a:p>
            <a:pPr lvl="1"/>
            <a:r>
              <a:rPr lang="zh-TW" altLang="en-US" dirty="0">
                <a:solidFill>
                  <a:schemeClr val="tx1"/>
                </a:solidFill>
              </a:rPr>
              <a:t>需有捐款者輸入資訊 </a:t>
            </a:r>
            <a:r>
              <a:rPr lang="en-US" altLang="zh-TW" dirty="0">
                <a:solidFill>
                  <a:schemeClr val="tx1"/>
                </a:solidFill>
              </a:rPr>
              <a:t>(5%)</a:t>
            </a:r>
          </a:p>
          <a:p>
            <a:pPr lvl="1"/>
            <a:r>
              <a:rPr lang="zh-TW" altLang="en-US" dirty="0">
                <a:solidFill>
                  <a:schemeClr val="tx1"/>
                </a:solidFill>
              </a:rPr>
              <a:t>產生</a:t>
            </a:r>
            <a:r>
              <a:rPr lang="en-US" altLang="zh-TW" dirty="0" err="1">
                <a:solidFill>
                  <a:schemeClr val="tx1"/>
                </a:solidFill>
              </a:rPr>
              <a:t>QRcode</a:t>
            </a:r>
            <a:r>
              <a:rPr lang="en-US" altLang="zh-TW" dirty="0">
                <a:solidFill>
                  <a:schemeClr val="tx1"/>
                </a:solidFill>
              </a:rPr>
              <a:t> (5%)</a:t>
            </a: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QRcode</a:t>
            </a:r>
            <a:r>
              <a:rPr lang="zh-TW" altLang="en-US" dirty="0">
                <a:solidFill>
                  <a:schemeClr val="tx1"/>
                </a:solidFill>
              </a:rPr>
              <a:t>以附件寄出</a:t>
            </a:r>
            <a:r>
              <a:rPr lang="en-US" altLang="zh-TW" dirty="0">
                <a:solidFill>
                  <a:schemeClr val="tx1"/>
                </a:solidFill>
              </a:rPr>
              <a:t>(5%)</a:t>
            </a: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檔案放在伺服器 </a:t>
            </a:r>
            <a:r>
              <a:rPr lang="en-US" altLang="zh-TW" dirty="0">
                <a:solidFill>
                  <a:srgbClr val="FF0000"/>
                </a:solidFill>
              </a:rPr>
              <a:t>10%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http://140.138.77.70/~sID/HW2/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Ref :</a:t>
            </a:r>
          </a:p>
          <a:p>
            <a:pPr lvl="1"/>
            <a:r>
              <a:rPr lang="en-US" altLang="zh-TW" dirty="0">
                <a:hlinkClick r:id="rId2"/>
              </a:rPr>
              <a:t>https://www.php.net/manual/en/function.mail.php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http://www.wibibi.com/info.php?tid=105</a:t>
            </a:r>
            <a:endParaRPr lang="en-US" altLang="zh-TW" dirty="0">
              <a:hlinkClick r:id="rId4"/>
            </a:endParaRPr>
          </a:p>
          <a:p>
            <a:pPr lvl="1"/>
            <a:r>
              <a:rPr lang="en-US" altLang="zh-TW" dirty="0">
                <a:hlinkClick r:id="rId4"/>
              </a:rPr>
              <a:t>https://www.itread01.com/content/1546829298.html</a:t>
            </a:r>
            <a:endParaRPr lang="en-US" altLang="zh-TW" dirty="0"/>
          </a:p>
          <a:p>
            <a:pPr lvl="1"/>
            <a:r>
              <a:rPr lang="en-US" altLang="zh-TW" dirty="0">
                <a:hlinkClick r:id="rId5"/>
              </a:rPr>
              <a:t>http://phpqrcode.sourceforge.net/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新創公司募資網站</a:t>
            </a:r>
          </a:p>
        </p:txBody>
      </p:sp>
    </p:spTree>
    <p:extLst>
      <p:ext uri="{BB962C8B-B14F-4D97-AF65-F5344CB8AC3E}">
        <p14:creationId xmlns:p14="http://schemas.microsoft.com/office/powerpoint/2010/main" val="236824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lvl="1" indent="0">
              <a:buNone/>
            </a:pPr>
            <a:endParaRPr lang="en-US" altLang="zh-TW" dirty="0"/>
          </a:p>
          <a:p>
            <a:r>
              <a:rPr lang="zh-TW" altLang="en-US" dirty="0"/>
              <a:t>前</a:t>
            </a:r>
            <a:r>
              <a:rPr lang="en-US" altLang="zh-TW" dirty="0"/>
              <a:t>10%</a:t>
            </a:r>
            <a:r>
              <a:rPr lang="zh-TW" altLang="en-US" dirty="0"/>
              <a:t>繳交且原始分數達</a:t>
            </a:r>
            <a:r>
              <a:rPr lang="en-US" altLang="zh-TW" dirty="0"/>
              <a:t>90</a:t>
            </a:r>
            <a:r>
              <a:rPr lang="zh-TW" altLang="en-US" dirty="0"/>
              <a:t>分 </a:t>
            </a:r>
            <a:r>
              <a:rPr lang="en-US" altLang="zh-TW" dirty="0"/>
              <a:t>+10</a:t>
            </a:r>
          </a:p>
          <a:p>
            <a:endParaRPr lang="en-US" altLang="zh-TW" dirty="0"/>
          </a:p>
          <a:p>
            <a:r>
              <a:rPr lang="zh-TW" altLang="en-US" dirty="0"/>
              <a:t>報名資訊存入資料庫 </a:t>
            </a:r>
            <a:r>
              <a:rPr lang="en-US" altLang="zh-TW" dirty="0"/>
              <a:t>+10</a:t>
            </a:r>
          </a:p>
          <a:p>
            <a:endParaRPr lang="en-US" altLang="zh-TW" dirty="0"/>
          </a:p>
          <a:p>
            <a:r>
              <a:rPr lang="zh-TW" altLang="en-US" dirty="0"/>
              <a:t>網頁上顯示募款人數與總募資金額 </a:t>
            </a:r>
            <a:r>
              <a:rPr lang="en-US" altLang="zh-TW" dirty="0"/>
              <a:t>+10</a:t>
            </a:r>
          </a:p>
          <a:p>
            <a:endParaRPr lang="en-US" altLang="zh-TW" dirty="0"/>
          </a:p>
          <a:p>
            <a:r>
              <a:rPr lang="zh-TW" altLang="en-US" dirty="0"/>
              <a:t>同學互相票選 </a:t>
            </a:r>
            <a:r>
              <a:rPr lang="en-US" altLang="zh-TW" dirty="0"/>
              <a:t>(</a:t>
            </a:r>
            <a:r>
              <a:rPr lang="zh-TW" altLang="en-US" dirty="0"/>
              <a:t>每人可投五票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No 1. +10 , No 2. +8, No 3 +6, N04. +4, No 5. +2</a:t>
            </a:r>
          </a:p>
          <a:p>
            <a:pPr lvl="1"/>
            <a:r>
              <a:rPr lang="zh-TW" altLang="en-US" dirty="0"/>
              <a:t>可自願放棄參加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欲參加同學請於</a:t>
            </a:r>
            <a:r>
              <a:rPr lang="en-US" altLang="zh-TW" dirty="0">
                <a:solidFill>
                  <a:srgbClr val="FF0000"/>
                </a:solidFill>
              </a:rPr>
              <a:t>demo</a:t>
            </a:r>
            <a:r>
              <a:rPr lang="zh-TW" altLang="en-US" dirty="0">
                <a:solidFill>
                  <a:srgbClr val="FF0000"/>
                </a:solidFill>
              </a:rPr>
              <a:t>時跟助教登記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公司名稱、創意發想產品選拔 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/>
              <a:t>每人可投五票</a:t>
            </a:r>
            <a:r>
              <a:rPr lang="en-US" altLang="zh-TW" dirty="0"/>
              <a:t>)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r>
              <a:rPr lang="en-US" altLang="zh-TW" dirty="0"/>
              <a:t>No 1. +5 , No 2. +4, No 3 +3, N04. +2, No 5. +1</a:t>
            </a:r>
          </a:p>
          <a:p>
            <a:pPr lvl="1"/>
            <a:r>
              <a:rPr lang="zh-TW" altLang="en-US" dirty="0"/>
              <a:t>可自願放棄參加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欲參加同學請於</a:t>
            </a:r>
            <a:r>
              <a:rPr lang="en-US" altLang="zh-TW" dirty="0">
                <a:solidFill>
                  <a:srgbClr val="FF0000"/>
                </a:solidFill>
              </a:rPr>
              <a:t>demo</a:t>
            </a:r>
            <a:r>
              <a:rPr lang="zh-TW" altLang="en-US" dirty="0">
                <a:solidFill>
                  <a:srgbClr val="FF0000"/>
                </a:solidFill>
              </a:rPr>
              <a:t>時跟助教登記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Bonus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545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PWA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+20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  <a:hlinkClick r:id="rId2"/>
              </a:rPr>
              <a:t>https://www.codepulse.com.tw/zh-tw/Progressive_Web_Apps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Line Bot +20</a:t>
            </a:r>
          </a:p>
          <a:p>
            <a:pPr lvl="1"/>
            <a:r>
              <a:rPr lang="zh-TW" altLang="en-US" dirty="0">
                <a:solidFill>
                  <a:schemeClr val="tx1"/>
                </a:solidFill>
              </a:rPr>
              <a:t>捐款人輸入繳費編號，機器人自動回傳是否已繳費成功及金額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Bonus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227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Deadline</a:t>
            </a:r>
          </a:p>
          <a:p>
            <a:pPr lvl="1"/>
            <a:r>
              <a:rPr lang="en-US" altLang="zh-TW" dirty="0"/>
              <a:t>11/03 23:59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繳交方式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找助教</a:t>
            </a:r>
            <a:r>
              <a:rPr lang="en-US" altLang="zh-TW" dirty="0">
                <a:solidFill>
                  <a:srgbClr val="FF0000"/>
                </a:solidFill>
              </a:rPr>
              <a:t>demo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所有內容需放至</a:t>
            </a:r>
            <a:r>
              <a:rPr lang="en-US" altLang="zh-TW" dirty="0">
                <a:solidFill>
                  <a:srgbClr val="FF0000"/>
                </a:solidFill>
              </a:rPr>
              <a:t>Server</a:t>
            </a:r>
            <a:endParaRPr lang="zh-TW" altLang="en-US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上傳到</a:t>
            </a:r>
            <a:r>
              <a:rPr lang="en-US" altLang="zh-TW" dirty="0"/>
              <a:t>portal</a:t>
            </a:r>
          </a:p>
          <a:p>
            <a:pPr lvl="2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_HW2.zip</a:t>
            </a:r>
          </a:p>
          <a:p>
            <a:pPr lvl="3"/>
            <a:r>
              <a:rPr lang="zh-TW" altLang="en-US" dirty="0"/>
              <a:t>所有相關檔案</a:t>
            </a:r>
            <a:endParaRPr lang="en-US" altLang="zh-TW" dirty="0"/>
          </a:p>
          <a:p>
            <a:pPr lvl="3"/>
            <a:r>
              <a:rPr lang="zh-TW" altLang="en-US" dirty="0">
                <a:solidFill>
                  <a:srgbClr val="FF0000"/>
                </a:solidFill>
              </a:rPr>
              <a:t>檔名未依格式扣</a:t>
            </a:r>
            <a:r>
              <a:rPr lang="en-US" altLang="zh-TW" dirty="0">
                <a:solidFill>
                  <a:srgbClr val="FF0000"/>
                </a:solidFill>
              </a:rPr>
              <a:t>10%</a:t>
            </a:r>
            <a:endParaRPr lang="zh-TW" altLang="en-US" dirty="0">
              <a:solidFill>
                <a:srgbClr val="FF0000"/>
              </a:solidFill>
            </a:endParaRPr>
          </a:p>
          <a:p>
            <a:pPr lvl="3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Deadline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63431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4 Q&amp;A.v1</Template>
  <TotalTime>5288</TotalTime>
  <Words>529</Words>
  <Application>Microsoft Office PowerPoint</Application>
  <PresentationFormat>如螢幕大小 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2" baseType="lpstr">
      <vt:lpstr>Corbel</vt:lpstr>
      <vt:lpstr>Custom Theme</vt:lpstr>
      <vt:lpstr>Homework 2</vt:lpstr>
      <vt:lpstr>新創公司募資網站</vt:lpstr>
      <vt:lpstr>新創公司募資網站</vt:lpstr>
      <vt:lpstr>新創公司募資網站</vt:lpstr>
      <vt:lpstr>新創公司募資網站</vt:lpstr>
      <vt:lpstr>新創公司募資網站</vt:lpstr>
      <vt:lpstr>Bonus</vt:lpstr>
      <vt:lpstr>Bonus</vt:lpstr>
      <vt:lpstr>Deadline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Homework2</dc:title>
  <dc:creator>tinin</dc:creator>
  <cp:lastModifiedBy>簡廷因</cp:lastModifiedBy>
  <cp:revision>148</cp:revision>
  <dcterms:created xsi:type="dcterms:W3CDTF">2014-10-13T00:41:19Z</dcterms:created>
  <dcterms:modified xsi:type="dcterms:W3CDTF">2022-10-11T14:42:12Z</dcterms:modified>
</cp:coreProperties>
</file>