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2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318F-3DA0-4925-88E2-6D8295EBA468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C230-0EB7-48CA-80AD-AF8049CD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Bonus:</a:t>
            </a:r>
          </a:p>
          <a:p>
            <a:pPr lvl="1"/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繳交且成績達</a:t>
            </a:r>
            <a:r>
              <a:rPr lang="en-US" altLang="zh-TW" dirty="0"/>
              <a:t>90</a:t>
            </a:r>
            <a:r>
              <a:rPr lang="zh-TW" altLang="en-US" dirty="0"/>
              <a:t>分</a:t>
            </a:r>
            <a:endParaRPr lang="en-US" altLang="zh-TW" dirty="0"/>
          </a:p>
          <a:p>
            <a:pPr lvl="2"/>
            <a:r>
              <a:rPr lang="en-US" altLang="zh-TW" dirty="0"/>
              <a:t>+10</a:t>
            </a:r>
          </a:p>
          <a:p>
            <a:pPr lvl="1"/>
            <a:r>
              <a:rPr lang="zh-TW" altLang="en-US" dirty="0"/>
              <a:t>提供測試資料且有滿分的同學程式執行錯誤</a:t>
            </a:r>
          </a:p>
          <a:p>
            <a:pPr lvl="2"/>
            <a:r>
              <a:rPr lang="en-US" altLang="zh-TW" dirty="0"/>
              <a:t>+ 10 </a:t>
            </a:r>
          </a:p>
          <a:p>
            <a:pPr lvl="2"/>
            <a:r>
              <a:rPr lang="zh-TW" altLang="en-US" dirty="0"/>
              <a:t>其他同學成績不變</a:t>
            </a:r>
            <a:endParaRPr lang="en-US" altLang="zh-TW" dirty="0"/>
          </a:p>
          <a:p>
            <a:pPr lvl="2"/>
            <a:r>
              <a:rPr lang="en-US" altLang="zh-TW" dirty="0"/>
              <a:t>mailto : tinin@saturn.yzu.edu.tw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在機器學習領域，我們常用混淆矩陣來評估機器學習演算法預測的準確度，例如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在表格中可發現</a:t>
            </a:r>
            <a:r>
              <a:rPr lang="en-US" altLang="zh-TW" dirty="0"/>
              <a:t>A-A, B-B, C-C</a:t>
            </a:r>
            <a:r>
              <a:rPr lang="zh-TW" altLang="en-US" dirty="0"/>
              <a:t> 的個數總和越多則代表演算法預測越準確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2486"/>
              </p:ext>
            </p:extLst>
          </p:nvPr>
        </p:nvGraphicFramePr>
        <p:xfrm>
          <a:off x="2857500" y="2617259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大部分的演算法預測輸出格式並非為混淆矩陣，只有預測的類別，例如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經過簡單的整理，我們可以得到原始類別及預測類別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透過簡單的處理即可得到混淆矩陣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03" y="1964267"/>
            <a:ext cx="172284" cy="16049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63" y="3980922"/>
            <a:ext cx="309124" cy="15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5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然而分群演算法只能預測哪些物件屬於同一群，但無法得知實際的類別，例如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若沒有經過適當的轉換混淆矩陣，則結果將不正確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" y="2736242"/>
            <a:ext cx="4320000" cy="2572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36242"/>
            <a:ext cx="4320000" cy="25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 err="1"/>
              <a:t>Javascript</a:t>
            </a:r>
            <a:r>
              <a:rPr lang="zh-TW" altLang="en-US" dirty="0"/>
              <a:t>寫一程式，自動將分群演算法的輸出結果轉成合適的混淆矩陣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 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62749"/>
              </p:ext>
            </p:extLst>
          </p:nvPr>
        </p:nvGraphicFramePr>
        <p:xfrm>
          <a:off x="914400" y="3058584"/>
          <a:ext cx="1371600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實際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預測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44150"/>
              </p:ext>
            </p:extLst>
          </p:nvPr>
        </p:nvGraphicFramePr>
        <p:xfrm>
          <a:off x="3958167" y="3058584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2741083" y="3571134"/>
            <a:ext cx="762000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61245" y="3201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初步轉換</a:t>
            </a:r>
          </a:p>
        </p:txBody>
      </p:sp>
      <p:sp>
        <p:nvSpPr>
          <p:cNvPr id="8" name="向右箭號 7"/>
          <p:cNvSpPr/>
          <p:nvPr/>
        </p:nvSpPr>
        <p:spPr>
          <a:xfrm rot="5400000">
            <a:off x="5399617" y="4634813"/>
            <a:ext cx="762000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6244"/>
              </p:ext>
            </p:extLst>
          </p:nvPr>
        </p:nvGraphicFramePr>
        <p:xfrm>
          <a:off x="3896783" y="5282884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79171" y="4619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最後轉換</a:t>
            </a:r>
          </a:p>
        </p:txBody>
      </p:sp>
    </p:spTree>
    <p:extLst>
      <p:ext uri="{BB962C8B-B14F-4D97-AF65-F5344CB8AC3E}">
        <p14:creationId xmlns:p14="http://schemas.microsoft.com/office/powerpoint/2010/main" val="10220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Hint :</a:t>
            </a:r>
          </a:p>
          <a:p>
            <a:pPr lvl="1"/>
            <a:r>
              <a:rPr lang="zh-TW" altLang="en-US" dirty="0"/>
              <a:t>本次作業初步轉換後的混淆矩陣數字均不同</a:t>
            </a:r>
            <a:endParaRPr lang="en-US" altLang="zh-TW" dirty="0"/>
          </a:p>
          <a:p>
            <a:pPr lvl="1"/>
            <a:r>
              <a:rPr lang="zh-TW" altLang="en-US" dirty="0"/>
              <a:t>從矩陣數字大的先作</a:t>
            </a:r>
            <a:endParaRPr lang="en-US" altLang="zh-TW" dirty="0"/>
          </a:p>
          <a:p>
            <a:pPr lvl="1"/>
            <a:r>
              <a:rPr lang="zh-TW" altLang="en-US" dirty="0"/>
              <a:t>被對應到的類別則不會在被對應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65162"/>
              </p:ext>
            </p:extLst>
          </p:nvPr>
        </p:nvGraphicFramePr>
        <p:xfrm>
          <a:off x="5084234" y="2380564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89595"/>
              </p:ext>
            </p:extLst>
          </p:nvPr>
        </p:nvGraphicFramePr>
        <p:xfrm>
          <a:off x="5084234" y="4954782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11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450722" y="3839420"/>
            <a:ext cx="6960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1 -&gt; 2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3 -&gt; 1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2 -&gt;3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輸入格式</a:t>
            </a:r>
            <a:endParaRPr lang="en-US" altLang="zh-TW" dirty="0"/>
          </a:p>
          <a:p>
            <a:pPr lvl="1"/>
            <a:r>
              <a:rPr lang="en-US" altLang="zh-TW" dirty="0"/>
              <a:t>&lt;</a:t>
            </a:r>
            <a:r>
              <a:rPr lang="zh-TW" altLang="en-US" dirty="0"/>
              <a:t>實際類別</a:t>
            </a:r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預測類別</a:t>
            </a:r>
            <a:r>
              <a:rPr lang="en-US" altLang="zh-TW" dirty="0"/>
              <a:t>&gt; //each line, [1-9]</a:t>
            </a:r>
          </a:p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輸出格式</a:t>
            </a:r>
            <a:endParaRPr lang="en-US" altLang="zh-TW" dirty="0"/>
          </a:p>
          <a:p>
            <a:pPr lvl="1"/>
            <a:r>
              <a:rPr lang="zh-TW" altLang="en-US" dirty="0"/>
              <a:t>混淆矩陣</a:t>
            </a:r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67" y="1144590"/>
            <a:ext cx="3485866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pPr lvl="1"/>
            <a:r>
              <a:rPr lang="zh-TW" altLang="en-US" dirty="0"/>
              <a:t>修改 </a:t>
            </a:r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hw3.js</a:t>
            </a:r>
            <a:r>
              <a:rPr lang="en-US" altLang="zh-TW" dirty="0"/>
              <a:t>"&gt;&lt;/script&gt;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Javascript</a:t>
            </a:r>
            <a:endParaRPr lang="en-US" altLang="zh-TW" dirty="0"/>
          </a:p>
          <a:p>
            <a:pPr lvl="1"/>
            <a:r>
              <a:rPr lang="zh-TW" altLang="en-US" dirty="0"/>
              <a:t>新增兩段</a:t>
            </a:r>
            <a:r>
              <a:rPr lang="en-US" altLang="zh-TW" dirty="0"/>
              <a:t>code</a:t>
            </a:r>
          </a:p>
          <a:p>
            <a:pPr lvl="2"/>
            <a:r>
              <a:rPr lang="zh-TW" altLang="en-US" dirty="0"/>
              <a:t>請寫在</a:t>
            </a:r>
            <a:r>
              <a:rPr lang="en-US" altLang="zh-TW" dirty="0"/>
              <a:t>//YOUR CODE</a:t>
            </a:r>
            <a:r>
              <a:rPr lang="zh-TW" altLang="en-US" dirty="0"/>
              <a:t> </a:t>
            </a:r>
            <a:r>
              <a:rPr lang="en-US" altLang="zh-TW" dirty="0"/>
              <a:t>START</a:t>
            </a:r>
            <a:r>
              <a:rPr lang="zh-TW" altLang="en-US" dirty="0"/>
              <a:t> 至 </a:t>
            </a:r>
            <a:r>
              <a:rPr lang="en-US" altLang="zh-TW" dirty="0"/>
              <a:t>//YOUR CODE END</a:t>
            </a:r>
            <a:r>
              <a:rPr lang="zh-TW" altLang="en-US" dirty="0"/>
              <a:t>之間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10</a:t>
            </a:r>
            <a:r>
              <a:rPr lang="zh-TW" altLang="en-US" dirty="0"/>
              <a:t>題測資</a:t>
            </a:r>
            <a:r>
              <a:rPr lang="en-US" altLang="zh-TW" dirty="0"/>
              <a:t>, 1</a:t>
            </a:r>
            <a:r>
              <a:rPr lang="zh-TW" altLang="en-US" dirty="0"/>
              <a:t>題</a:t>
            </a:r>
            <a:r>
              <a:rPr lang="en-US" altLang="zh-TW" dirty="0"/>
              <a:t>10%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Deadline:</a:t>
            </a:r>
          </a:p>
          <a:p>
            <a:pPr lvl="1"/>
            <a:r>
              <a:rPr lang="en-US" altLang="zh-TW" dirty="0"/>
              <a:t>12/22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上傳方式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Portal </a:t>
            </a:r>
          </a:p>
          <a:p>
            <a:pPr lvl="2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_HW3.zip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_HW3.html, s</a:t>
            </a:r>
            <a:r>
              <a:rPr lang="zh-TW" altLang="en-US" dirty="0"/>
              <a:t>學號</a:t>
            </a:r>
            <a:r>
              <a:rPr lang="en-US" altLang="zh-TW" dirty="0"/>
              <a:t>_HW3.js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格式不符扣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906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5013</TotalTime>
  <Words>481</Words>
  <Application>Microsoft Office PowerPoint</Application>
  <PresentationFormat>如螢幕大小 (4:3)</PresentationFormat>
  <Paragraphs>199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Calibri</vt:lpstr>
      <vt:lpstr>Corbel</vt:lpstr>
      <vt:lpstr>Custom Theme</vt:lpstr>
      <vt:lpstr>Homework 3</vt:lpstr>
      <vt:lpstr>Confusion Matrix(混淆矩陣)</vt:lpstr>
      <vt:lpstr>Confusion Matrix(混淆矩陣)</vt:lpstr>
      <vt:lpstr>Confusion Matrix(混淆矩陣)</vt:lpstr>
      <vt:lpstr>Confusion Matrix(混淆矩陣)</vt:lpstr>
      <vt:lpstr>Confusion Matrix(混淆矩陣)</vt:lpstr>
      <vt:lpstr>Homework3</vt:lpstr>
      <vt:lpstr>Homework3</vt:lpstr>
      <vt:lpstr>Homework3</vt:lpstr>
      <vt:lpstr>Homework3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88</cp:revision>
  <dcterms:created xsi:type="dcterms:W3CDTF">2014-10-13T00:41:19Z</dcterms:created>
  <dcterms:modified xsi:type="dcterms:W3CDTF">2022-11-30T14:04:32Z</dcterms:modified>
</cp:coreProperties>
</file>