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56" r:id="rId2"/>
    <p:sldId id="260" r:id="rId3"/>
    <p:sldId id="257" r:id="rId4"/>
    <p:sldId id="258" r:id="rId5"/>
    <p:sldId id="259" r:id="rId6"/>
    <p:sldId id="261" r:id="rId7"/>
    <p:sldId id="262" r:id="rId8"/>
    <p:sldId id="263" r:id="rId9"/>
    <p:sldId id="265" r:id="rId10"/>
    <p:sldId id="266" r:id="rId11"/>
    <p:sldId id="264"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a:xfrm>
            <a:off x="914400" y="4323846"/>
            <a:ext cx="4880610" cy="365125"/>
          </a:xfrm>
        </p:spPr>
        <p:txBody>
          <a:bodyPr/>
          <a:lstStyle/>
          <a:p>
            <a:endParaRPr lang="en-GB"/>
          </a:p>
        </p:txBody>
      </p:sp>
      <p:sp>
        <p:nvSpPr>
          <p:cNvPr id="6" name="Slide Number Placeholder 5"/>
          <p:cNvSpPr>
            <a:spLocks noGrp="1"/>
          </p:cNvSpPr>
          <p:nvPr>
            <p:ph type="sldNum" sz="quarter" idx="12"/>
          </p:nvPr>
        </p:nvSpPr>
        <p:spPr>
          <a:xfrm>
            <a:off x="6057900" y="1430867"/>
            <a:ext cx="2171700"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41328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74984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a:xfrm>
            <a:off x="594360" y="381001"/>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39768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a:xfrm>
            <a:off x="594360" y="379438"/>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5571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a:xfrm>
            <a:off x="594360" y="378884"/>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785550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45102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573529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90303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a:xfrm>
            <a:off x="594360" y="381001"/>
            <a:ext cx="4830656" cy="365125"/>
          </a:xfrm>
        </p:spPr>
        <p:txBody>
          <a:bodyPr/>
          <a:lstStyle/>
          <a:p>
            <a:endParaRPr lang="en-GB"/>
          </a:p>
        </p:txBody>
      </p:sp>
      <p:sp>
        <p:nvSpPr>
          <p:cNvPr id="6" name="Slide Number Placeholder 5"/>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69795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56931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a:xfrm>
            <a:off x="594360" y="381001"/>
            <a:ext cx="4830656" cy="365125"/>
          </a:xfrm>
        </p:spPr>
        <p:txBody>
          <a:bodyPr/>
          <a:lstStyle/>
          <a:p>
            <a:endParaRPr lang="en-GB"/>
          </a:p>
        </p:txBody>
      </p:sp>
      <p:sp>
        <p:nvSpPr>
          <p:cNvPr id="6" name="Slide Number Placeholder 5"/>
          <p:cNvSpPr>
            <a:spLocks noGrp="1"/>
          </p:cNvSpPr>
          <p:nvPr>
            <p:ph type="sldNum" sz="quarter" idx="12"/>
          </p:nvPr>
        </p:nvSpPr>
        <p:spPr>
          <a:xfrm>
            <a:off x="7882466" y="381001"/>
            <a:ext cx="667173"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63805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12761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60518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405736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48421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72525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8377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B47EBE-58BF-4AF9-A807-E2BB9297F3D6}" type="slidenum">
              <a:rPr lang="en-GB" smtClean="0"/>
              <a:t>‹#›</a:t>
            </a:fld>
            <a:endParaRPr lang="en-GB"/>
          </a:p>
        </p:txBody>
      </p:sp>
    </p:spTree>
    <p:extLst>
      <p:ext uri="{BB962C8B-B14F-4D97-AF65-F5344CB8AC3E}">
        <p14:creationId xmlns:p14="http://schemas.microsoft.com/office/powerpoint/2010/main" val="118689511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asya-priya-d/recipe-a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Glossary/HTTP" TargetMode="External"/><Relationship Id="rId2" Type="http://schemas.openxmlformats.org/officeDocument/2006/relationships/hyperlink" Target="https://developer.mozilla.org/en-US/docs/Glossary/C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226" y="1600200"/>
            <a:ext cx="8220173" cy="1519237"/>
          </a:xfrm>
        </p:spPr>
        <p:txBody>
          <a:bodyPr>
            <a:normAutofit/>
          </a:bodyPr>
          <a:lstStyle/>
          <a:p>
            <a:pPr algn="ctr"/>
            <a:r>
              <a:rPr lang="en-US" sz="3200" u="sng" dirty="0"/>
              <a:t>UE19CS204 – Web Technologies</a:t>
            </a:r>
            <a:br>
              <a:rPr lang="en-US" sz="3200" u="sng" dirty="0"/>
            </a:br>
            <a:r>
              <a:rPr lang="en-US" sz="3200" u="sng" dirty="0"/>
              <a:t>Mini Project</a:t>
            </a:r>
            <a:endParaRPr lang="en-GB" sz="3200" u="sng"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7386637" y="426600"/>
            <a:ext cx="1685925" cy="1600200"/>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3832225"/>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sng" strike="noStrike" kern="1200" cap="none" spc="0" normalizeH="0" noProof="0" dirty="0">
                <a:ln>
                  <a:noFill/>
                </a:ln>
                <a:solidFill>
                  <a:schemeClr val="tx1"/>
                </a:solidFill>
                <a:effectLst/>
                <a:uLnTx/>
                <a:uFillTx/>
                <a:latin typeface="+mj-lt"/>
                <a:ea typeface="+mj-ea"/>
                <a:cs typeface="+mj-cs"/>
              </a:rPr>
              <a:t>PROJECT TITLE </a:t>
            </a:r>
            <a:r>
              <a:rPr kumimoji="0" lang="en-US" sz="3200" b="0" i="0" u="none" strike="noStrike" kern="1200" cap="none" spc="0" normalizeH="0" noProof="0" dirty="0">
                <a:ln>
                  <a:noFill/>
                </a:ln>
                <a:solidFill>
                  <a:schemeClr val="tx1"/>
                </a:solidFill>
                <a:effectLst/>
                <a:uLnTx/>
                <a:uFillTx/>
                <a:latin typeface="+mj-lt"/>
                <a:ea typeface="+mj-ea"/>
                <a:cs typeface="+mj-cs"/>
              </a:rPr>
              <a:t>– FOOD RECIPE WEBSITE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2E63CF-FB0A-42D6-8050-D64DC3032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800"/>
            <a:ext cx="7772400" cy="419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2734830-78D9-43D9-BC4F-D45B70CDB156}"/>
              </a:ext>
            </a:extLst>
          </p:cNvPr>
          <p:cNvSpPr txBox="1"/>
          <p:nvPr/>
        </p:nvSpPr>
        <p:spPr>
          <a:xfrm>
            <a:off x="114300" y="990600"/>
            <a:ext cx="8915400" cy="584775"/>
          </a:xfrm>
          <a:prstGeom prst="rect">
            <a:avLst/>
          </a:prstGeom>
          <a:noFill/>
        </p:spPr>
        <p:txBody>
          <a:bodyPr wrap="square">
            <a:spAutoFit/>
          </a:bodyPr>
          <a:lstStyle/>
          <a:p>
            <a:pPr algn="ctr"/>
            <a:r>
              <a:rPr lang="en-IN" sz="3200" u="sng" dirty="0"/>
              <a:t>A RECIPE WHEN OPENED</a:t>
            </a:r>
          </a:p>
        </p:txBody>
      </p:sp>
    </p:spTree>
    <p:extLst>
      <p:ext uri="{BB962C8B-B14F-4D97-AF65-F5344CB8AC3E}">
        <p14:creationId xmlns:p14="http://schemas.microsoft.com/office/powerpoint/2010/main" val="416181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1E595D-70CF-4EE7-8B6F-6F3D97E13CF1}"/>
              </a:ext>
            </a:extLst>
          </p:cNvPr>
          <p:cNvPicPr>
            <a:picLocks noChangeAspect="1"/>
          </p:cNvPicPr>
          <p:nvPr/>
        </p:nvPicPr>
        <p:blipFill>
          <a:blip r:embed="rId2"/>
          <a:stretch>
            <a:fillRect/>
          </a:stretch>
        </p:blipFill>
        <p:spPr>
          <a:xfrm>
            <a:off x="630200" y="2057400"/>
            <a:ext cx="7883599" cy="4075381"/>
          </a:xfrm>
          <a:prstGeom prst="rect">
            <a:avLst/>
          </a:prstGeom>
          <a:ln w="19050">
            <a:solidFill>
              <a:schemeClr val="tx1"/>
            </a:solidFill>
          </a:ln>
        </p:spPr>
      </p:pic>
      <p:sp>
        <p:nvSpPr>
          <p:cNvPr id="3" name="TextBox 2">
            <a:extLst>
              <a:ext uri="{FF2B5EF4-FFF2-40B4-BE49-F238E27FC236}">
                <a16:creationId xmlns:a16="http://schemas.microsoft.com/office/drawing/2014/main" id="{730119BD-1FA7-451E-9DD7-0E2F13B5C8B1}"/>
              </a:ext>
            </a:extLst>
          </p:cNvPr>
          <p:cNvSpPr txBox="1"/>
          <p:nvPr/>
        </p:nvSpPr>
        <p:spPr>
          <a:xfrm>
            <a:off x="6285" y="1219200"/>
            <a:ext cx="8915400" cy="584775"/>
          </a:xfrm>
          <a:prstGeom prst="rect">
            <a:avLst/>
          </a:prstGeom>
          <a:noFill/>
        </p:spPr>
        <p:txBody>
          <a:bodyPr wrap="square">
            <a:spAutoFit/>
          </a:bodyPr>
          <a:lstStyle/>
          <a:p>
            <a:pPr algn="ctr"/>
            <a:r>
              <a:rPr lang="en-IN" sz="3200" u="sng" dirty="0"/>
              <a:t>STUDENT DETAILS</a:t>
            </a:r>
          </a:p>
        </p:txBody>
      </p:sp>
    </p:spTree>
    <p:extLst>
      <p:ext uri="{BB962C8B-B14F-4D97-AF65-F5344CB8AC3E}">
        <p14:creationId xmlns:p14="http://schemas.microsoft.com/office/powerpoint/2010/main" val="208862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Stock Photos &amp; Vectors | Shutterstock">
            <a:extLst>
              <a:ext uri="{FF2B5EF4-FFF2-40B4-BE49-F238E27FC236}">
                <a16:creationId xmlns:a16="http://schemas.microsoft.com/office/drawing/2014/main" id="{BD6DD143-1D54-4F81-823D-F2A25B27A5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53"/>
          <a:stretch/>
        </p:blipFill>
        <p:spPr bwMode="auto">
          <a:xfrm>
            <a:off x="895350" y="1752600"/>
            <a:ext cx="7353300" cy="3581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39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B62F-CD2A-4220-AF5D-E9D02D64FDAF}"/>
              </a:ext>
            </a:extLst>
          </p:cNvPr>
          <p:cNvSpPr>
            <a:spLocks noGrp="1"/>
          </p:cNvSpPr>
          <p:nvPr>
            <p:ph type="title"/>
          </p:nvPr>
        </p:nvSpPr>
        <p:spPr>
          <a:xfrm>
            <a:off x="304800" y="1447800"/>
            <a:ext cx="8229600" cy="5181600"/>
          </a:xfrm>
        </p:spPr>
        <p:txBody>
          <a:bodyPr anchor="t">
            <a:noAutofit/>
          </a:bodyPr>
          <a:lstStyle/>
          <a:p>
            <a:pPr algn="l"/>
            <a:r>
              <a:rPr lang="en-US" sz="2800" u="sng" dirty="0"/>
              <a:t>Section</a:t>
            </a:r>
            <a:r>
              <a:rPr lang="en-US" sz="2800" dirty="0"/>
              <a:t> – B</a:t>
            </a:r>
            <a:br>
              <a:rPr lang="en-US" sz="2800" dirty="0"/>
            </a:br>
            <a:br>
              <a:rPr lang="en-US" sz="2800" dirty="0"/>
            </a:br>
            <a:r>
              <a:rPr lang="en-US" sz="2800" u="sng" dirty="0"/>
              <a:t>Team Member Names – Team member SRNs</a:t>
            </a:r>
            <a:br>
              <a:rPr lang="en-US" sz="2800" dirty="0"/>
            </a:br>
            <a:br>
              <a:rPr lang="en-US" sz="2800" dirty="0"/>
            </a:br>
            <a:r>
              <a:rPr lang="en-US" sz="2800" cap="none" dirty="0"/>
              <a:t>Beru Neha                            PES2UG19CS084</a:t>
            </a:r>
            <a:br>
              <a:rPr lang="en-US" sz="2800" cap="none" dirty="0"/>
            </a:br>
            <a:r>
              <a:rPr lang="en-US" sz="2800" cap="none" dirty="0" err="1"/>
              <a:t>Dhanawada</a:t>
            </a:r>
            <a:r>
              <a:rPr lang="en-US" sz="2800" cap="none" dirty="0"/>
              <a:t> Lasya Priya    PES2UG19CS111</a:t>
            </a:r>
            <a:br>
              <a:rPr lang="en-US" sz="2800" cap="none" dirty="0"/>
            </a:br>
            <a:r>
              <a:rPr lang="en-US" sz="2800" cap="none" dirty="0"/>
              <a:t>Deepali Suraj </a:t>
            </a:r>
            <a:r>
              <a:rPr lang="en-US" sz="2800" cap="none" dirty="0" err="1"/>
              <a:t>Attavar</a:t>
            </a:r>
            <a:r>
              <a:rPr lang="en-US" sz="2800" cap="none" dirty="0"/>
              <a:t>         PES2UG19CS106</a:t>
            </a:r>
            <a:br>
              <a:rPr lang="en-US" sz="2800" dirty="0"/>
            </a:br>
            <a:br>
              <a:rPr lang="en-GB" dirty="0"/>
            </a:br>
            <a:endParaRPr lang="en-IN" dirty="0"/>
          </a:p>
        </p:txBody>
      </p:sp>
      <p:sp>
        <p:nvSpPr>
          <p:cNvPr id="3" name="Content Placeholder 2">
            <a:extLst>
              <a:ext uri="{FF2B5EF4-FFF2-40B4-BE49-F238E27FC236}">
                <a16:creationId xmlns:a16="http://schemas.microsoft.com/office/drawing/2014/main" id="{9F542300-488F-4435-80DF-268C86091445}"/>
              </a:ext>
            </a:extLst>
          </p:cNvPr>
          <p:cNvSpPr>
            <a:spLocks noGrp="1"/>
          </p:cNvSpPr>
          <p:nvPr>
            <p:ph idx="1"/>
          </p:nvPr>
        </p:nvSpPr>
        <p:spPr>
          <a:xfrm>
            <a:off x="381000" y="4419600"/>
            <a:ext cx="8229600" cy="2133600"/>
          </a:xfrm>
        </p:spPr>
        <p:txBody>
          <a:bodyPr>
            <a:normAutofit/>
          </a:bodyPr>
          <a:lstStyle/>
          <a:p>
            <a:pPr marL="0" indent="0">
              <a:buNone/>
            </a:pPr>
            <a:endParaRPr kumimoji="0" lang="en-US" sz="2800" i="0" u="none" strike="noStrike" kern="1200" cap="none" spc="0" normalizeH="0" baseline="0" noProof="0" dirty="0">
              <a:ln>
                <a:noFill/>
              </a:ln>
              <a:effectLst/>
              <a:uLnTx/>
              <a:uFillTx/>
              <a:latin typeface="+mn-lt"/>
              <a:ea typeface="+mn-ea"/>
              <a:cs typeface="+mn-cs"/>
            </a:endParaRPr>
          </a:p>
          <a:p>
            <a:pPr marL="0" indent="0">
              <a:buNone/>
            </a:pPr>
            <a:r>
              <a:rPr kumimoji="0" lang="en-US" sz="2800" i="0" u="none" strike="noStrike" kern="1200" cap="none" spc="0" normalizeH="0" baseline="0" noProof="0" dirty="0">
                <a:ln>
                  <a:noFill/>
                </a:ln>
                <a:effectLst/>
                <a:uLnTx/>
                <a:uFillTx/>
                <a:latin typeface="+mn-lt"/>
                <a:ea typeface="+mn-ea"/>
                <a:cs typeface="+mn-cs"/>
              </a:rPr>
              <a:t> </a:t>
            </a:r>
            <a:r>
              <a:rPr kumimoji="0" lang="en-US" sz="2800" i="0" u="sng" strike="noStrike" kern="1200" cap="none" spc="0" normalizeH="0" baseline="0" noProof="0" dirty="0">
                <a:ln>
                  <a:noFill/>
                </a:ln>
                <a:effectLst/>
                <a:uLnTx/>
                <a:uFillTx/>
                <a:latin typeface="+mn-lt"/>
                <a:ea typeface="+mn-ea"/>
                <a:cs typeface="+mn-cs"/>
              </a:rPr>
              <a:t>GITHUB Link</a:t>
            </a:r>
            <a:r>
              <a:rPr kumimoji="0" lang="en-US" sz="2800" i="0" u="none" strike="noStrike" kern="1200" cap="none" spc="0" normalizeH="0" baseline="0" noProof="0" dirty="0">
                <a:ln>
                  <a:noFill/>
                </a:ln>
                <a:effectLst/>
                <a:uLnTx/>
                <a:uFillTx/>
                <a:latin typeface="+mn-lt"/>
                <a:ea typeface="+mn-ea"/>
                <a:cs typeface="+mn-cs"/>
              </a:rPr>
              <a:t>:</a:t>
            </a:r>
          </a:p>
          <a:p>
            <a:pPr marL="0" indent="0">
              <a:buNone/>
            </a:pPr>
            <a:r>
              <a:rPr lang="en-IN" sz="2800" dirty="0">
                <a:hlinkClick r:id="rId2"/>
              </a:rPr>
              <a:t>https://github.com/lasya-priya-d/recipe-app</a:t>
            </a:r>
            <a:endParaRPr lang="en-IN" sz="2800" dirty="0"/>
          </a:p>
        </p:txBody>
      </p:sp>
    </p:spTree>
    <p:extLst>
      <p:ext uri="{BB962C8B-B14F-4D97-AF65-F5344CB8AC3E}">
        <p14:creationId xmlns:p14="http://schemas.microsoft.com/office/powerpoint/2010/main" val="38120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en-US" u="sng" dirty="0"/>
              <a:t>Abstract</a:t>
            </a:r>
            <a:endParaRPr lang="en-GB" u="sng" dirty="0"/>
          </a:p>
        </p:txBody>
      </p:sp>
      <p:sp>
        <p:nvSpPr>
          <p:cNvPr id="3" name="Content Placeholder 2"/>
          <p:cNvSpPr>
            <a:spLocks noGrp="1"/>
          </p:cNvSpPr>
          <p:nvPr>
            <p:ph idx="1"/>
          </p:nvPr>
        </p:nvSpPr>
        <p:spPr>
          <a:xfrm>
            <a:off x="594360" y="1828800"/>
            <a:ext cx="7955280" cy="4434840"/>
          </a:xfrm>
        </p:spPr>
        <p:txBody>
          <a:bodyPr/>
          <a:lstStyle/>
          <a:p>
            <a:pPr marL="0" indent="0">
              <a:buNone/>
            </a:pPr>
            <a:endParaRPr lang="en-GB" dirty="0"/>
          </a:p>
          <a:p>
            <a:pPr marL="0" indent="0">
              <a:buNone/>
            </a:pPr>
            <a:r>
              <a:rPr lang="en-GB" dirty="0"/>
              <a:t>This is a website created by us for cooking enthusiasts. Our user can save and review previously saved recipes. This will be their very own cookbook, containing steps, difficulty level, duration time and images of the recipes uploaded by them respectively.</a:t>
            </a:r>
          </a:p>
          <a:p>
            <a:pPr marL="0" indent="0">
              <a:buNone/>
            </a:pPr>
            <a:r>
              <a:rPr lang="en-GB" dirty="0"/>
              <a:t>The reason for choosing this project is because the features looked interesting and relatable, few aspects looked challenging enough whereas the other features looked practically achievable.</a:t>
            </a:r>
          </a:p>
          <a:p>
            <a:pPr marL="0" indent="0">
              <a:buNone/>
            </a:pPr>
            <a:r>
              <a:rPr lang="en-GB" dirty="0"/>
              <a:t>We used MERN stack (</a:t>
            </a:r>
            <a:r>
              <a:rPr lang="en-GB" dirty="0" err="1"/>
              <a:t>MongodB</a:t>
            </a:r>
            <a:r>
              <a:rPr lang="en-GB" dirty="0"/>
              <a:t>, Express, React, Node) for building our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7863840" cy="1293028"/>
          </a:xfrm>
        </p:spPr>
        <p:txBody>
          <a:bodyPr/>
          <a:lstStyle/>
          <a:p>
            <a:pPr algn="ctr"/>
            <a:r>
              <a:rPr lang="en-US" u="sng" dirty="0"/>
              <a:t>Technologies Used</a:t>
            </a:r>
            <a:endParaRPr lang="en-GB" u="sng" dirty="0"/>
          </a:p>
        </p:txBody>
      </p:sp>
      <p:sp>
        <p:nvSpPr>
          <p:cNvPr id="3" name="Content Placeholder 2"/>
          <p:cNvSpPr>
            <a:spLocks noGrp="1"/>
          </p:cNvSpPr>
          <p:nvPr>
            <p:ph idx="1"/>
          </p:nvPr>
        </p:nvSpPr>
        <p:spPr>
          <a:xfrm>
            <a:off x="594360" y="1752600"/>
            <a:ext cx="7955280" cy="4511040"/>
          </a:xfrm>
        </p:spPr>
        <p:txBody>
          <a:bodyPr>
            <a:normAutofit/>
          </a:bodyPr>
          <a:lstStyle/>
          <a:p>
            <a:r>
              <a:rPr lang="en-US" dirty="0"/>
              <a:t>(include Additional modules/libraries used)</a:t>
            </a:r>
          </a:p>
          <a:p>
            <a:pPr marL="0" indent="0">
              <a:buNone/>
            </a:pPr>
            <a:r>
              <a:rPr lang="en-GB" dirty="0"/>
              <a:t>In database</a:t>
            </a:r>
          </a:p>
          <a:p>
            <a:pPr marL="0" indent="0">
              <a:buNone/>
            </a:pPr>
            <a:r>
              <a:rPr lang="en-GB" dirty="0"/>
              <a:t>Mongoose- </a:t>
            </a:r>
            <a:r>
              <a:rPr lang="en-US" b="0" i="0" dirty="0">
                <a:solidFill>
                  <a:srgbClr val="333333"/>
                </a:solidFill>
                <a:effectLst/>
                <a:latin typeface="Open Sans" panose="020B0606030504020204" pitchFamily="34" charset="0"/>
              </a:rPr>
              <a:t>Mongoose provides a straight-forward, schema-based solution to model the application data.</a:t>
            </a:r>
          </a:p>
          <a:p>
            <a:pPr marL="0" indent="0">
              <a:buNone/>
            </a:pPr>
            <a:r>
              <a:rPr lang="en-US" dirty="0"/>
              <a:t>In server-end</a:t>
            </a:r>
          </a:p>
          <a:p>
            <a:pPr marL="0" indent="0">
              <a:buNone/>
            </a:pPr>
            <a:r>
              <a:rPr lang="en-US" dirty="0" err="1"/>
              <a:t>Cors</a:t>
            </a:r>
            <a:r>
              <a:rPr lang="en-US" dirty="0"/>
              <a:t> - </a:t>
            </a:r>
            <a:r>
              <a:rPr lang="en-US" i="0" dirty="0">
                <a:solidFill>
                  <a:srgbClr val="333333"/>
                </a:solidFill>
                <a:effectLst/>
                <a:latin typeface="+mj-lt"/>
              </a:rPr>
              <a:t>Cross-Origin Resource Sharing </a:t>
            </a:r>
            <a:r>
              <a:rPr lang="en-US" b="0" i="0" dirty="0">
                <a:solidFill>
                  <a:srgbClr val="333333"/>
                </a:solidFill>
                <a:effectLst/>
                <a:latin typeface="+mj-lt"/>
              </a:rPr>
              <a:t>(</a:t>
            </a:r>
            <a:r>
              <a:rPr lang="en-US" b="0" i="0" u="none" strike="noStrike" dirty="0">
                <a:solidFill>
                  <a:schemeClr val="tx1">
                    <a:lumMod val="95000"/>
                    <a:lumOff val="5000"/>
                  </a:schemeClr>
                </a:solidFill>
                <a:effectLst/>
                <a:latin typeface="+mj-lt"/>
                <a:hlinkClick r:id="rId2">
                  <a:extLst>
                    <a:ext uri="{A12FA001-AC4F-418D-AE19-62706E023703}">
                      <ahyp:hlinkClr xmlns:ahyp="http://schemas.microsoft.com/office/drawing/2018/hyperlinkcolor" val="tx"/>
                    </a:ext>
                  </a:extLst>
                </a:hlinkClick>
              </a:rPr>
              <a:t>CORS</a:t>
            </a:r>
            <a:r>
              <a:rPr lang="en-US" b="0" i="0" dirty="0">
                <a:solidFill>
                  <a:srgbClr val="333333"/>
                </a:solidFill>
                <a:effectLst/>
                <a:latin typeface="+mj-lt"/>
              </a:rPr>
              <a:t>) is an </a:t>
            </a:r>
            <a:r>
              <a:rPr lang="en-US" b="0" i="0" u="none" strike="noStrike" dirty="0">
                <a:solidFill>
                  <a:schemeClr val="tx1">
                    <a:lumMod val="95000"/>
                    <a:lumOff val="5000"/>
                  </a:schemeClr>
                </a:solidFill>
                <a:effectLst/>
                <a:latin typeface="+mj-lt"/>
                <a:hlinkClick r:id="rId3">
                  <a:extLst>
                    <a:ext uri="{A12FA001-AC4F-418D-AE19-62706E023703}">
                      <ahyp:hlinkClr xmlns:ahyp="http://schemas.microsoft.com/office/drawing/2018/hyperlinkcolor" val="tx"/>
                    </a:ext>
                  </a:extLst>
                </a:hlinkClick>
              </a:rPr>
              <a:t>HTTP</a:t>
            </a:r>
            <a:r>
              <a:rPr lang="en-US" b="0" i="0" dirty="0">
                <a:solidFill>
                  <a:schemeClr val="tx1">
                    <a:lumMod val="95000"/>
                    <a:lumOff val="5000"/>
                  </a:schemeClr>
                </a:solidFill>
                <a:effectLst/>
                <a:latin typeface="+mj-lt"/>
              </a:rPr>
              <a:t>-</a:t>
            </a:r>
            <a:r>
              <a:rPr lang="en-US" b="0" i="0" dirty="0">
                <a:solidFill>
                  <a:srgbClr val="333333"/>
                </a:solidFill>
                <a:effectLst/>
                <a:latin typeface="+mj-lt"/>
              </a:rPr>
              <a:t>header based mechanism that allows a server to indicate any other </a:t>
            </a:r>
            <a:r>
              <a:rPr lang="en-US" dirty="0">
                <a:solidFill>
                  <a:schemeClr val="tx1">
                    <a:lumMod val="95000"/>
                    <a:lumOff val="5000"/>
                  </a:schemeClr>
                </a:solidFill>
              </a:rPr>
              <a:t>origins</a:t>
            </a:r>
            <a:r>
              <a:rPr lang="en-US" b="0" i="0" dirty="0">
                <a:solidFill>
                  <a:srgbClr val="333333"/>
                </a:solidFill>
                <a:effectLst/>
                <a:latin typeface="+mj-lt"/>
              </a:rPr>
              <a:t> (domain, scheme, or port) than its own from which a browser should permit loading of resources.</a:t>
            </a:r>
          </a:p>
          <a:p>
            <a:pPr marL="0" indent="0">
              <a:buNone/>
            </a:pPr>
            <a:r>
              <a:rPr lang="en-US" dirty="0">
                <a:solidFill>
                  <a:srgbClr val="333333"/>
                </a:solidFill>
                <a:latin typeface="+mj-lt"/>
              </a:rPr>
              <a:t>Method-override - </a:t>
            </a:r>
            <a:r>
              <a:rPr lang="en-US" b="0" i="0" dirty="0">
                <a:solidFill>
                  <a:srgbClr val="333333"/>
                </a:solidFill>
                <a:effectLst/>
                <a:latin typeface="+mj-lt"/>
              </a:rPr>
              <a:t>Lets you use HTTP verbs such as PUT or DELETE in places where the client doesn't support it.</a:t>
            </a:r>
            <a:endParaRPr lang="en-US" dirty="0">
              <a:latin typeface="+mj-lt"/>
            </a:endParaRP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en-US" u="sng" dirty="0"/>
              <a:t>Member Contributions</a:t>
            </a:r>
            <a:endParaRPr lang="en-GB" u="sng" dirty="0"/>
          </a:p>
        </p:txBody>
      </p:sp>
      <p:sp>
        <p:nvSpPr>
          <p:cNvPr id="3" name="Content Placeholder 2"/>
          <p:cNvSpPr>
            <a:spLocks noGrp="1"/>
          </p:cNvSpPr>
          <p:nvPr>
            <p:ph idx="1"/>
          </p:nvPr>
        </p:nvSpPr>
        <p:spPr>
          <a:xfrm>
            <a:off x="594360" y="2194560"/>
            <a:ext cx="7955280" cy="4206240"/>
          </a:xfrm>
        </p:spPr>
        <p:txBody>
          <a:bodyPr/>
          <a:lstStyle/>
          <a:p>
            <a:r>
              <a:rPr lang="en-US" dirty="0"/>
              <a:t>(Functionality worked on by each team member)</a:t>
            </a:r>
          </a:p>
          <a:p>
            <a:pPr marL="0" indent="0">
              <a:buNone/>
            </a:pPr>
            <a:endParaRPr lang="en-GB" dirty="0"/>
          </a:p>
          <a:p>
            <a:pPr marL="0" indent="0">
              <a:buNone/>
            </a:pPr>
            <a:r>
              <a:rPr lang="en-GB" dirty="0"/>
              <a:t>All the members helped each other out but majorly worked on the below functionality respectively.</a:t>
            </a:r>
          </a:p>
          <a:p>
            <a:pPr marL="0" indent="0">
              <a:buNone/>
            </a:pPr>
            <a:endParaRPr lang="en-GB" dirty="0"/>
          </a:p>
          <a:p>
            <a:pPr marL="0" indent="0">
              <a:buNone/>
            </a:pPr>
            <a:r>
              <a:rPr lang="en-US" sz="2400" cap="none" dirty="0"/>
              <a:t>Deepali Suraj </a:t>
            </a:r>
            <a:r>
              <a:rPr lang="en-US" sz="2400" cap="none" dirty="0" err="1"/>
              <a:t>Attavar</a:t>
            </a:r>
            <a:r>
              <a:rPr lang="en-US" sz="2400" cap="none" dirty="0"/>
              <a:t> -</a:t>
            </a:r>
            <a:r>
              <a:rPr lang="en-GB" sz="2400" dirty="0"/>
              <a:t>Front end </a:t>
            </a:r>
            <a:endParaRPr lang="en-US" sz="2400" cap="none" dirty="0"/>
          </a:p>
          <a:p>
            <a:pPr marL="0" indent="0">
              <a:buNone/>
            </a:pPr>
            <a:r>
              <a:rPr lang="en-US" sz="2400" cap="none" dirty="0" err="1"/>
              <a:t>Dhanawada</a:t>
            </a:r>
            <a:r>
              <a:rPr lang="en-US" sz="2400" cap="none" dirty="0"/>
              <a:t> Lasya Priya - </a:t>
            </a:r>
            <a:r>
              <a:rPr lang="en-US" sz="2400" dirty="0"/>
              <a:t>Front end and Database </a:t>
            </a:r>
            <a:endParaRPr lang="en-US" sz="2400" cap="none" dirty="0"/>
          </a:p>
          <a:p>
            <a:pPr marL="0" indent="0">
              <a:buNone/>
            </a:pPr>
            <a:r>
              <a:rPr lang="en-US" sz="2400" dirty="0"/>
              <a:t>Beru Neha - Server end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BA204C-2E81-47A2-BDCE-56FA823EEDEB}"/>
              </a:ext>
            </a:extLst>
          </p:cNvPr>
          <p:cNvPicPr>
            <a:picLocks noChangeAspect="1"/>
          </p:cNvPicPr>
          <p:nvPr/>
        </p:nvPicPr>
        <p:blipFill>
          <a:blip r:embed="rId2"/>
          <a:stretch>
            <a:fillRect/>
          </a:stretch>
        </p:blipFill>
        <p:spPr>
          <a:xfrm>
            <a:off x="571500" y="2286000"/>
            <a:ext cx="8001000" cy="3762970"/>
          </a:xfrm>
          <a:prstGeom prst="rect">
            <a:avLst/>
          </a:prstGeom>
          <a:ln w="19050">
            <a:solidFill>
              <a:schemeClr val="tx1"/>
            </a:solidFill>
          </a:ln>
        </p:spPr>
      </p:pic>
      <p:sp>
        <p:nvSpPr>
          <p:cNvPr id="4" name="TextBox 3">
            <a:extLst>
              <a:ext uri="{FF2B5EF4-FFF2-40B4-BE49-F238E27FC236}">
                <a16:creationId xmlns:a16="http://schemas.microsoft.com/office/drawing/2014/main" id="{A4B37423-E7AA-410E-B166-E001FBD194E7}"/>
              </a:ext>
            </a:extLst>
          </p:cNvPr>
          <p:cNvSpPr txBox="1"/>
          <p:nvPr/>
        </p:nvSpPr>
        <p:spPr>
          <a:xfrm>
            <a:off x="1371600" y="516642"/>
            <a:ext cx="8915400" cy="584775"/>
          </a:xfrm>
          <a:prstGeom prst="rect">
            <a:avLst/>
          </a:prstGeom>
          <a:noFill/>
        </p:spPr>
        <p:txBody>
          <a:bodyPr wrap="square">
            <a:spAutoFit/>
          </a:bodyPr>
          <a:lstStyle/>
          <a:p>
            <a:pPr algn="ctr"/>
            <a:r>
              <a:rPr lang="en-IN" sz="3200" u="sng" dirty="0"/>
              <a:t>SCREEN SHOTS OF THE WEBSITE</a:t>
            </a:r>
          </a:p>
        </p:txBody>
      </p:sp>
      <p:sp>
        <p:nvSpPr>
          <p:cNvPr id="6" name="TextBox 5">
            <a:extLst>
              <a:ext uri="{FF2B5EF4-FFF2-40B4-BE49-F238E27FC236}">
                <a16:creationId xmlns:a16="http://schemas.microsoft.com/office/drawing/2014/main" id="{FBFF35A6-D222-4383-A4E9-D1B7D85EBF84}"/>
              </a:ext>
            </a:extLst>
          </p:cNvPr>
          <p:cNvSpPr txBox="1"/>
          <p:nvPr/>
        </p:nvSpPr>
        <p:spPr>
          <a:xfrm>
            <a:off x="114300" y="1524000"/>
            <a:ext cx="8915400" cy="584775"/>
          </a:xfrm>
          <a:prstGeom prst="rect">
            <a:avLst/>
          </a:prstGeom>
          <a:noFill/>
        </p:spPr>
        <p:txBody>
          <a:bodyPr wrap="square">
            <a:spAutoFit/>
          </a:bodyPr>
          <a:lstStyle/>
          <a:p>
            <a:pPr algn="ctr"/>
            <a:r>
              <a:rPr lang="en-IN" sz="3200" u="sng" dirty="0"/>
              <a:t>HOME PAGE</a:t>
            </a:r>
          </a:p>
        </p:txBody>
      </p:sp>
    </p:spTree>
    <p:extLst>
      <p:ext uri="{BB962C8B-B14F-4D97-AF65-F5344CB8AC3E}">
        <p14:creationId xmlns:p14="http://schemas.microsoft.com/office/powerpoint/2010/main" val="340159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C81BB5-0DC5-443C-900B-DEF707F0777E}"/>
              </a:ext>
            </a:extLst>
          </p:cNvPr>
          <p:cNvPicPr>
            <a:picLocks noChangeAspect="1"/>
          </p:cNvPicPr>
          <p:nvPr/>
        </p:nvPicPr>
        <p:blipFill>
          <a:blip r:embed="rId2"/>
          <a:stretch>
            <a:fillRect/>
          </a:stretch>
        </p:blipFill>
        <p:spPr>
          <a:xfrm>
            <a:off x="645045" y="2057400"/>
            <a:ext cx="7853909" cy="3998119"/>
          </a:xfrm>
          <a:prstGeom prst="rect">
            <a:avLst/>
          </a:prstGeom>
          <a:ln w="19050">
            <a:solidFill>
              <a:schemeClr val="tx1"/>
            </a:solidFill>
            <a:extLst>
              <a:ext uri="{C807C97D-BFC1-408E-A445-0C87EB9F89A2}">
                <ask:lineSketchStyleProps xmlns:ask="http://schemas.microsoft.com/office/drawing/2018/sketchyshapes" sd="2179271243">
                  <a:custGeom>
                    <a:avLst/>
                    <a:gdLst>
                      <a:gd name="connsiteX0" fmla="*/ 0 w 7853909"/>
                      <a:gd name="connsiteY0" fmla="*/ 0 h 3464719"/>
                      <a:gd name="connsiteX1" fmla="*/ 403915 w 7853909"/>
                      <a:gd name="connsiteY1" fmla="*/ 0 h 3464719"/>
                      <a:gd name="connsiteX2" fmla="*/ 1043448 w 7853909"/>
                      <a:gd name="connsiteY2" fmla="*/ 0 h 3464719"/>
                      <a:gd name="connsiteX3" fmla="*/ 1447363 w 7853909"/>
                      <a:gd name="connsiteY3" fmla="*/ 0 h 3464719"/>
                      <a:gd name="connsiteX4" fmla="*/ 2008357 w 7853909"/>
                      <a:gd name="connsiteY4" fmla="*/ 0 h 3464719"/>
                      <a:gd name="connsiteX5" fmla="*/ 2647889 w 7853909"/>
                      <a:gd name="connsiteY5" fmla="*/ 0 h 3464719"/>
                      <a:gd name="connsiteX6" fmla="*/ 3287422 w 7853909"/>
                      <a:gd name="connsiteY6" fmla="*/ 0 h 3464719"/>
                      <a:gd name="connsiteX7" fmla="*/ 4005494 w 7853909"/>
                      <a:gd name="connsiteY7" fmla="*/ 0 h 3464719"/>
                      <a:gd name="connsiteX8" fmla="*/ 4645026 w 7853909"/>
                      <a:gd name="connsiteY8" fmla="*/ 0 h 3464719"/>
                      <a:gd name="connsiteX9" fmla="*/ 5284559 w 7853909"/>
                      <a:gd name="connsiteY9" fmla="*/ 0 h 3464719"/>
                      <a:gd name="connsiteX10" fmla="*/ 6002630 w 7853909"/>
                      <a:gd name="connsiteY10" fmla="*/ 0 h 3464719"/>
                      <a:gd name="connsiteX11" fmla="*/ 6563624 w 7853909"/>
                      <a:gd name="connsiteY11" fmla="*/ 0 h 3464719"/>
                      <a:gd name="connsiteX12" fmla="*/ 6967539 w 7853909"/>
                      <a:gd name="connsiteY12" fmla="*/ 0 h 3464719"/>
                      <a:gd name="connsiteX13" fmla="*/ 7853909 w 7853909"/>
                      <a:gd name="connsiteY13" fmla="*/ 0 h 3464719"/>
                      <a:gd name="connsiteX14" fmla="*/ 7853909 w 7853909"/>
                      <a:gd name="connsiteY14" fmla="*/ 612100 h 3464719"/>
                      <a:gd name="connsiteX15" fmla="*/ 7853909 w 7853909"/>
                      <a:gd name="connsiteY15" fmla="*/ 1154906 h 3464719"/>
                      <a:gd name="connsiteX16" fmla="*/ 7853909 w 7853909"/>
                      <a:gd name="connsiteY16" fmla="*/ 1732360 h 3464719"/>
                      <a:gd name="connsiteX17" fmla="*/ 7853909 w 7853909"/>
                      <a:gd name="connsiteY17" fmla="*/ 2344460 h 3464719"/>
                      <a:gd name="connsiteX18" fmla="*/ 7853909 w 7853909"/>
                      <a:gd name="connsiteY18" fmla="*/ 2921913 h 3464719"/>
                      <a:gd name="connsiteX19" fmla="*/ 7853909 w 7853909"/>
                      <a:gd name="connsiteY19" fmla="*/ 3464719 h 3464719"/>
                      <a:gd name="connsiteX20" fmla="*/ 7135837 w 7853909"/>
                      <a:gd name="connsiteY20" fmla="*/ 3464719 h 3464719"/>
                      <a:gd name="connsiteX21" fmla="*/ 6496305 w 7853909"/>
                      <a:gd name="connsiteY21" fmla="*/ 3464719 h 3464719"/>
                      <a:gd name="connsiteX22" fmla="*/ 6092389 w 7853909"/>
                      <a:gd name="connsiteY22" fmla="*/ 3464719 h 3464719"/>
                      <a:gd name="connsiteX23" fmla="*/ 5688474 w 7853909"/>
                      <a:gd name="connsiteY23" fmla="*/ 3464719 h 3464719"/>
                      <a:gd name="connsiteX24" fmla="*/ 5363098 w 7853909"/>
                      <a:gd name="connsiteY24" fmla="*/ 3464719 h 3464719"/>
                      <a:gd name="connsiteX25" fmla="*/ 4723565 w 7853909"/>
                      <a:gd name="connsiteY25" fmla="*/ 3464719 h 3464719"/>
                      <a:gd name="connsiteX26" fmla="*/ 4241111 w 7853909"/>
                      <a:gd name="connsiteY26" fmla="*/ 3464719 h 3464719"/>
                      <a:gd name="connsiteX27" fmla="*/ 3915735 w 7853909"/>
                      <a:gd name="connsiteY27" fmla="*/ 3464719 h 3464719"/>
                      <a:gd name="connsiteX28" fmla="*/ 3354741 w 7853909"/>
                      <a:gd name="connsiteY28" fmla="*/ 3464719 h 3464719"/>
                      <a:gd name="connsiteX29" fmla="*/ 2950826 w 7853909"/>
                      <a:gd name="connsiteY29" fmla="*/ 3464719 h 3464719"/>
                      <a:gd name="connsiteX30" fmla="*/ 2389832 w 7853909"/>
                      <a:gd name="connsiteY30" fmla="*/ 3464719 h 3464719"/>
                      <a:gd name="connsiteX31" fmla="*/ 1828839 w 7853909"/>
                      <a:gd name="connsiteY31" fmla="*/ 3464719 h 3464719"/>
                      <a:gd name="connsiteX32" fmla="*/ 1424923 w 7853909"/>
                      <a:gd name="connsiteY32" fmla="*/ 3464719 h 3464719"/>
                      <a:gd name="connsiteX33" fmla="*/ 1099547 w 7853909"/>
                      <a:gd name="connsiteY33" fmla="*/ 3464719 h 3464719"/>
                      <a:gd name="connsiteX34" fmla="*/ 0 w 7853909"/>
                      <a:gd name="connsiteY34" fmla="*/ 3464719 h 3464719"/>
                      <a:gd name="connsiteX35" fmla="*/ 0 w 7853909"/>
                      <a:gd name="connsiteY35" fmla="*/ 2921913 h 3464719"/>
                      <a:gd name="connsiteX36" fmla="*/ 0 w 7853909"/>
                      <a:gd name="connsiteY36" fmla="*/ 2309813 h 3464719"/>
                      <a:gd name="connsiteX37" fmla="*/ 0 w 7853909"/>
                      <a:gd name="connsiteY37" fmla="*/ 1801654 h 3464719"/>
                      <a:gd name="connsiteX38" fmla="*/ 0 w 7853909"/>
                      <a:gd name="connsiteY38" fmla="*/ 1293495 h 3464719"/>
                      <a:gd name="connsiteX39" fmla="*/ 0 w 7853909"/>
                      <a:gd name="connsiteY39" fmla="*/ 750689 h 3464719"/>
                      <a:gd name="connsiteX40" fmla="*/ 0 w 7853909"/>
                      <a:gd name="connsiteY40" fmla="*/ 0 h 346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53909" h="3464719" fill="none" extrusionOk="0">
                        <a:moveTo>
                          <a:pt x="0" y="0"/>
                        </a:moveTo>
                        <a:cubicBezTo>
                          <a:pt x="120546" y="-240"/>
                          <a:pt x="267787" y="34701"/>
                          <a:pt x="403915" y="0"/>
                        </a:cubicBezTo>
                        <a:cubicBezTo>
                          <a:pt x="540044" y="-34701"/>
                          <a:pt x="879320" y="12236"/>
                          <a:pt x="1043448" y="0"/>
                        </a:cubicBezTo>
                        <a:cubicBezTo>
                          <a:pt x="1207576" y="-12236"/>
                          <a:pt x="1361154" y="21924"/>
                          <a:pt x="1447363" y="0"/>
                        </a:cubicBezTo>
                        <a:cubicBezTo>
                          <a:pt x="1533572" y="-21924"/>
                          <a:pt x="1803259" y="40029"/>
                          <a:pt x="2008357" y="0"/>
                        </a:cubicBezTo>
                        <a:cubicBezTo>
                          <a:pt x="2213455" y="-40029"/>
                          <a:pt x="2393992" y="29338"/>
                          <a:pt x="2647889" y="0"/>
                        </a:cubicBezTo>
                        <a:cubicBezTo>
                          <a:pt x="2901786" y="-29338"/>
                          <a:pt x="2982278" y="33886"/>
                          <a:pt x="3287422" y="0"/>
                        </a:cubicBezTo>
                        <a:cubicBezTo>
                          <a:pt x="3592566" y="-33886"/>
                          <a:pt x="3724599" y="6228"/>
                          <a:pt x="4005494" y="0"/>
                        </a:cubicBezTo>
                        <a:cubicBezTo>
                          <a:pt x="4286389" y="-6228"/>
                          <a:pt x="4345088" y="4342"/>
                          <a:pt x="4645026" y="0"/>
                        </a:cubicBezTo>
                        <a:cubicBezTo>
                          <a:pt x="4944964" y="-4342"/>
                          <a:pt x="5140006" y="48669"/>
                          <a:pt x="5284559" y="0"/>
                        </a:cubicBezTo>
                        <a:cubicBezTo>
                          <a:pt x="5429112" y="-48669"/>
                          <a:pt x="5704346" y="10336"/>
                          <a:pt x="6002630" y="0"/>
                        </a:cubicBezTo>
                        <a:cubicBezTo>
                          <a:pt x="6300914" y="-10336"/>
                          <a:pt x="6396998" y="7612"/>
                          <a:pt x="6563624" y="0"/>
                        </a:cubicBezTo>
                        <a:cubicBezTo>
                          <a:pt x="6730250" y="-7612"/>
                          <a:pt x="6833987" y="38122"/>
                          <a:pt x="6967539" y="0"/>
                        </a:cubicBezTo>
                        <a:cubicBezTo>
                          <a:pt x="7101091" y="-38122"/>
                          <a:pt x="7472118" y="11883"/>
                          <a:pt x="7853909" y="0"/>
                        </a:cubicBezTo>
                        <a:cubicBezTo>
                          <a:pt x="7890688" y="151028"/>
                          <a:pt x="7812147" y="408363"/>
                          <a:pt x="7853909" y="612100"/>
                        </a:cubicBezTo>
                        <a:cubicBezTo>
                          <a:pt x="7895671" y="815837"/>
                          <a:pt x="7809692" y="912896"/>
                          <a:pt x="7853909" y="1154906"/>
                        </a:cubicBezTo>
                        <a:cubicBezTo>
                          <a:pt x="7898126" y="1396916"/>
                          <a:pt x="7815312" y="1611185"/>
                          <a:pt x="7853909" y="1732360"/>
                        </a:cubicBezTo>
                        <a:cubicBezTo>
                          <a:pt x="7892506" y="1853535"/>
                          <a:pt x="7797920" y="2079500"/>
                          <a:pt x="7853909" y="2344460"/>
                        </a:cubicBezTo>
                        <a:cubicBezTo>
                          <a:pt x="7909898" y="2609420"/>
                          <a:pt x="7834659" y="2662546"/>
                          <a:pt x="7853909" y="2921913"/>
                        </a:cubicBezTo>
                        <a:cubicBezTo>
                          <a:pt x="7873159" y="3181280"/>
                          <a:pt x="7836578" y="3307373"/>
                          <a:pt x="7853909" y="3464719"/>
                        </a:cubicBezTo>
                        <a:cubicBezTo>
                          <a:pt x="7597093" y="3549293"/>
                          <a:pt x="7294282" y="3435667"/>
                          <a:pt x="7135837" y="3464719"/>
                        </a:cubicBezTo>
                        <a:cubicBezTo>
                          <a:pt x="6977392" y="3493771"/>
                          <a:pt x="6752215" y="3458127"/>
                          <a:pt x="6496305" y="3464719"/>
                        </a:cubicBezTo>
                        <a:cubicBezTo>
                          <a:pt x="6240395" y="3471311"/>
                          <a:pt x="6287363" y="3461980"/>
                          <a:pt x="6092389" y="3464719"/>
                        </a:cubicBezTo>
                        <a:cubicBezTo>
                          <a:pt x="5897415" y="3467458"/>
                          <a:pt x="5854688" y="3440813"/>
                          <a:pt x="5688474" y="3464719"/>
                        </a:cubicBezTo>
                        <a:cubicBezTo>
                          <a:pt x="5522261" y="3488625"/>
                          <a:pt x="5516320" y="3434555"/>
                          <a:pt x="5363098" y="3464719"/>
                        </a:cubicBezTo>
                        <a:cubicBezTo>
                          <a:pt x="5209876" y="3494883"/>
                          <a:pt x="4996041" y="3406277"/>
                          <a:pt x="4723565" y="3464719"/>
                        </a:cubicBezTo>
                        <a:cubicBezTo>
                          <a:pt x="4451089" y="3523161"/>
                          <a:pt x="4365487" y="3428193"/>
                          <a:pt x="4241111" y="3464719"/>
                        </a:cubicBezTo>
                        <a:cubicBezTo>
                          <a:pt x="4116735" y="3501245"/>
                          <a:pt x="4051353" y="3425827"/>
                          <a:pt x="3915735" y="3464719"/>
                        </a:cubicBezTo>
                        <a:cubicBezTo>
                          <a:pt x="3780117" y="3503611"/>
                          <a:pt x="3541333" y="3457853"/>
                          <a:pt x="3354741" y="3464719"/>
                        </a:cubicBezTo>
                        <a:cubicBezTo>
                          <a:pt x="3168149" y="3471585"/>
                          <a:pt x="3045291" y="3438790"/>
                          <a:pt x="2950826" y="3464719"/>
                        </a:cubicBezTo>
                        <a:cubicBezTo>
                          <a:pt x="2856362" y="3490648"/>
                          <a:pt x="2585373" y="3407390"/>
                          <a:pt x="2389832" y="3464719"/>
                        </a:cubicBezTo>
                        <a:cubicBezTo>
                          <a:pt x="2194291" y="3522048"/>
                          <a:pt x="1979794" y="3412465"/>
                          <a:pt x="1828839" y="3464719"/>
                        </a:cubicBezTo>
                        <a:cubicBezTo>
                          <a:pt x="1677884" y="3516973"/>
                          <a:pt x="1626561" y="3451134"/>
                          <a:pt x="1424923" y="3464719"/>
                        </a:cubicBezTo>
                        <a:cubicBezTo>
                          <a:pt x="1223285" y="3478304"/>
                          <a:pt x="1221410" y="3426276"/>
                          <a:pt x="1099547" y="3464719"/>
                        </a:cubicBezTo>
                        <a:cubicBezTo>
                          <a:pt x="977684" y="3503162"/>
                          <a:pt x="288567" y="3403392"/>
                          <a:pt x="0" y="3464719"/>
                        </a:cubicBezTo>
                        <a:cubicBezTo>
                          <a:pt x="-14522" y="3275796"/>
                          <a:pt x="29971" y="3136378"/>
                          <a:pt x="0" y="2921913"/>
                        </a:cubicBezTo>
                        <a:cubicBezTo>
                          <a:pt x="-29971" y="2707448"/>
                          <a:pt x="66231" y="2598641"/>
                          <a:pt x="0" y="2309813"/>
                        </a:cubicBezTo>
                        <a:cubicBezTo>
                          <a:pt x="-66231" y="2020985"/>
                          <a:pt x="2037" y="1907524"/>
                          <a:pt x="0" y="1801654"/>
                        </a:cubicBezTo>
                        <a:cubicBezTo>
                          <a:pt x="-2037" y="1695784"/>
                          <a:pt x="30001" y="1436613"/>
                          <a:pt x="0" y="1293495"/>
                        </a:cubicBezTo>
                        <a:cubicBezTo>
                          <a:pt x="-30001" y="1150377"/>
                          <a:pt x="45177" y="945254"/>
                          <a:pt x="0" y="750689"/>
                        </a:cubicBezTo>
                        <a:cubicBezTo>
                          <a:pt x="-45177" y="556124"/>
                          <a:pt x="1384" y="298877"/>
                          <a:pt x="0" y="0"/>
                        </a:cubicBezTo>
                        <a:close/>
                      </a:path>
                      <a:path w="7853909" h="3464719" stroke="0" extrusionOk="0">
                        <a:moveTo>
                          <a:pt x="0" y="0"/>
                        </a:moveTo>
                        <a:cubicBezTo>
                          <a:pt x="252522" y="-65978"/>
                          <a:pt x="387317" y="16211"/>
                          <a:pt x="560994" y="0"/>
                        </a:cubicBezTo>
                        <a:cubicBezTo>
                          <a:pt x="734671" y="-16211"/>
                          <a:pt x="814151" y="7992"/>
                          <a:pt x="886370" y="0"/>
                        </a:cubicBezTo>
                        <a:cubicBezTo>
                          <a:pt x="958589" y="-7992"/>
                          <a:pt x="1173138" y="27698"/>
                          <a:pt x="1447363" y="0"/>
                        </a:cubicBezTo>
                        <a:cubicBezTo>
                          <a:pt x="1721588" y="-27698"/>
                          <a:pt x="1987881" y="54378"/>
                          <a:pt x="2165435" y="0"/>
                        </a:cubicBezTo>
                        <a:cubicBezTo>
                          <a:pt x="2342989" y="-54378"/>
                          <a:pt x="2663198" y="9021"/>
                          <a:pt x="2883507" y="0"/>
                        </a:cubicBezTo>
                        <a:cubicBezTo>
                          <a:pt x="3103816" y="-9021"/>
                          <a:pt x="3237293" y="54320"/>
                          <a:pt x="3365961" y="0"/>
                        </a:cubicBezTo>
                        <a:cubicBezTo>
                          <a:pt x="3494629" y="-54320"/>
                          <a:pt x="3598446" y="9010"/>
                          <a:pt x="3769876" y="0"/>
                        </a:cubicBezTo>
                        <a:cubicBezTo>
                          <a:pt x="3941307" y="-9010"/>
                          <a:pt x="4120785" y="18178"/>
                          <a:pt x="4330870" y="0"/>
                        </a:cubicBezTo>
                        <a:cubicBezTo>
                          <a:pt x="4540955" y="-18178"/>
                          <a:pt x="4749061" y="57118"/>
                          <a:pt x="4891863" y="0"/>
                        </a:cubicBezTo>
                        <a:cubicBezTo>
                          <a:pt x="5034665" y="-57118"/>
                          <a:pt x="5119657" y="41144"/>
                          <a:pt x="5295779" y="0"/>
                        </a:cubicBezTo>
                        <a:cubicBezTo>
                          <a:pt x="5471901" y="-41144"/>
                          <a:pt x="5499546" y="24524"/>
                          <a:pt x="5621155" y="0"/>
                        </a:cubicBezTo>
                        <a:cubicBezTo>
                          <a:pt x="5742764" y="-24524"/>
                          <a:pt x="6005955" y="28771"/>
                          <a:pt x="6260687" y="0"/>
                        </a:cubicBezTo>
                        <a:cubicBezTo>
                          <a:pt x="6515419" y="-28771"/>
                          <a:pt x="6693084" y="51509"/>
                          <a:pt x="6821681" y="0"/>
                        </a:cubicBezTo>
                        <a:cubicBezTo>
                          <a:pt x="6950278" y="-51509"/>
                          <a:pt x="7430292" y="42636"/>
                          <a:pt x="7853909" y="0"/>
                        </a:cubicBezTo>
                        <a:cubicBezTo>
                          <a:pt x="7864757" y="124113"/>
                          <a:pt x="7805736" y="331296"/>
                          <a:pt x="7853909" y="508159"/>
                        </a:cubicBezTo>
                        <a:cubicBezTo>
                          <a:pt x="7902082" y="685022"/>
                          <a:pt x="7849191" y="866744"/>
                          <a:pt x="7853909" y="1120259"/>
                        </a:cubicBezTo>
                        <a:cubicBezTo>
                          <a:pt x="7858627" y="1373774"/>
                          <a:pt x="7839655" y="1552406"/>
                          <a:pt x="7853909" y="1732360"/>
                        </a:cubicBezTo>
                        <a:cubicBezTo>
                          <a:pt x="7868163" y="1912314"/>
                          <a:pt x="7837700" y="2177038"/>
                          <a:pt x="7853909" y="2344460"/>
                        </a:cubicBezTo>
                        <a:cubicBezTo>
                          <a:pt x="7870118" y="2511882"/>
                          <a:pt x="7809591" y="2656111"/>
                          <a:pt x="7853909" y="2921913"/>
                        </a:cubicBezTo>
                        <a:cubicBezTo>
                          <a:pt x="7898227" y="3187715"/>
                          <a:pt x="7836922" y="3319074"/>
                          <a:pt x="7853909" y="3464719"/>
                        </a:cubicBezTo>
                        <a:cubicBezTo>
                          <a:pt x="7671019" y="3481073"/>
                          <a:pt x="7545351" y="3455094"/>
                          <a:pt x="7449994" y="3464719"/>
                        </a:cubicBezTo>
                        <a:cubicBezTo>
                          <a:pt x="7354637" y="3474344"/>
                          <a:pt x="7097862" y="3424257"/>
                          <a:pt x="6810461" y="3464719"/>
                        </a:cubicBezTo>
                        <a:cubicBezTo>
                          <a:pt x="6523060" y="3505181"/>
                          <a:pt x="6576217" y="3420028"/>
                          <a:pt x="6406546" y="3464719"/>
                        </a:cubicBezTo>
                        <a:cubicBezTo>
                          <a:pt x="6236876" y="3509410"/>
                          <a:pt x="6030272" y="3418444"/>
                          <a:pt x="5924091" y="3464719"/>
                        </a:cubicBezTo>
                        <a:cubicBezTo>
                          <a:pt x="5817911" y="3510994"/>
                          <a:pt x="5664896" y="3437705"/>
                          <a:pt x="5441637" y="3464719"/>
                        </a:cubicBezTo>
                        <a:cubicBezTo>
                          <a:pt x="5218378" y="3491733"/>
                          <a:pt x="5105233" y="3461370"/>
                          <a:pt x="4959183" y="3464719"/>
                        </a:cubicBezTo>
                        <a:cubicBezTo>
                          <a:pt x="4813133" y="3468068"/>
                          <a:pt x="4691255" y="3457878"/>
                          <a:pt x="4476728" y="3464719"/>
                        </a:cubicBezTo>
                        <a:cubicBezTo>
                          <a:pt x="4262201" y="3471560"/>
                          <a:pt x="4028711" y="3411206"/>
                          <a:pt x="3758656" y="3464719"/>
                        </a:cubicBezTo>
                        <a:cubicBezTo>
                          <a:pt x="3488601" y="3518232"/>
                          <a:pt x="3320515" y="3418029"/>
                          <a:pt x="3197663" y="3464719"/>
                        </a:cubicBezTo>
                        <a:cubicBezTo>
                          <a:pt x="3074811" y="3511409"/>
                          <a:pt x="2851676" y="3404571"/>
                          <a:pt x="2558130" y="3464719"/>
                        </a:cubicBezTo>
                        <a:cubicBezTo>
                          <a:pt x="2264584" y="3524867"/>
                          <a:pt x="2294161" y="3429900"/>
                          <a:pt x="2075676" y="3464719"/>
                        </a:cubicBezTo>
                        <a:cubicBezTo>
                          <a:pt x="1857191" y="3499538"/>
                          <a:pt x="1701378" y="3404931"/>
                          <a:pt x="1514682" y="3464719"/>
                        </a:cubicBezTo>
                        <a:cubicBezTo>
                          <a:pt x="1327986" y="3524507"/>
                          <a:pt x="1075657" y="3406858"/>
                          <a:pt x="796611" y="3464719"/>
                        </a:cubicBezTo>
                        <a:cubicBezTo>
                          <a:pt x="517565" y="3522580"/>
                          <a:pt x="179985" y="3459750"/>
                          <a:pt x="0" y="3464719"/>
                        </a:cubicBezTo>
                        <a:cubicBezTo>
                          <a:pt x="-1140" y="3257558"/>
                          <a:pt x="63298" y="3124483"/>
                          <a:pt x="0" y="2817971"/>
                        </a:cubicBezTo>
                        <a:cubicBezTo>
                          <a:pt x="-63298" y="2511459"/>
                          <a:pt x="47790" y="2509130"/>
                          <a:pt x="0" y="2344460"/>
                        </a:cubicBezTo>
                        <a:cubicBezTo>
                          <a:pt x="-47790" y="2179790"/>
                          <a:pt x="15112" y="2065783"/>
                          <a:pt x="0" y="1836301"/>
                        </a:cubicBezTo>
                        <a:cubicBezTo>
                          <a:pt x="-15112" y="1606819"/>
                          <a:pt x="2558" y="1477203"/>
                          <a:pt x="0" y="1224201"/>
                        </a:cubicBezTo>
                        <a:cubicBezTo>
                          <a:pt x="-2558" y="971199"/>
                          <a:pt x="77464" y="827382"/>
                          <a:pt x="0" y="577453"/>
                        </a:cubicBezTo>
                        <a:cubicBezTo>
                          <a:pt x="-77464" y="327524"/>
                          <a:pt x="59481" y="237017"/>
                          <a:pt x="0" y="0"/>
                        </a:cubicBezTo>
                        <a:close/>
                      </a:path>
                    </a:pathLst>
                  </a:custGeom>
                  <ask:type>
                    <ask:lineSketchNone/>
                  </ask:type>
                </ask:lineSketchStyleProps>
              </a:ext>
            </a:extLst>
          </a:ln>
        </p:spPr>
      </p:pic>
      <p:sp>
        <p:nvSpPr>
          <p:cNvPr id="3" name="TextBox 2">
            <a:extLst>
              <a:ext uri="{FF2B5EF4-FFF2-40B4-BE49-F238E27FC236}">
                <a16:creationId xmlns:a16="http://schemas.microsoft.com/office/drawing/2014/main" id="{DAB41B9C-A1D2-467E-93AC-DBDCD1AE2E76}"/>
              </a:ext>
            </a:extLst>
          </p:cNvPr>
          <p:cNvSpPr txBox="1"/>
          <p:nvPr/>
        </p:nvSpPr>
        <p:spPr>
          <a:xfrm>
            <a:off x="114299" y="1219200"/>
            <a:ext cx="8915400" cy="584775"/>
          </a:xfrm>
          <a:prstGeom prst="rect">
            <a:avLst/>
          </a:prstGeom>
          <a:noFill/>
        </p:spPr>
        <p:txBody>
          <a:bodyPr wrap="square">
            <a:spAutoFit/>
          </a:bodyPr>
          <a:lstStyle/>
          <a:p>
            <a:pPr algn="ctr"/>
            <a:r>
              <a:rPr lang="en-IN" sz="3200" u="sng" dirty="0"/>
              <a:t>ABOUT OUR WEBSITE</a:t>
            </a:r>
          </a:p>
        </p:txBody>
      </p:sp>
    </p:spTree>
    <p:extLst>
      <p:ext uri="{BB962C8B-B14F-4D97-AF65-F5344CB8AC3E}">
        <p14:creationId xmlns:p14="http://schemas.microsoft.com/office/powerpoint/2010/main" val="404497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0B4CF-3586-46D6-88C7-2CD33505B8B2}"/>
              </a:ext>
            </a:extLst>
          </p:cNvPr>
          <p:cNvPicPr>
            <a:picLocks noChangeAspect="1"/>
          </p:cNvPicPr>
          <p:nvPr/>
        </p:nvPicPr>
        <p:blipFill>
          <a:blip r:embed="rId2"/>
          <a:stretch>
            <a:fillRect/>
          </a:stretch>
        </p:blipFill>
        <p:spPr>
          <a:xfrm>
            <a:off x="685800" y="2133600"/>
            <a:ext cx="7772400" cy="3886200"/>
          </a:xfrm>
          <a:prstGeom prst="rect">
            <a:avLst/>
          </a:prstGeom>
          <a:ln w="19050">
            <a:solidFill>
              <a:schemeClr val="tx1"/>
            </a:solidFill>
          </a:ln>
        </p:spPr>
      </p:pic>
      <p:sp>
        <p:nvSpPr>
          <p:cNvPr id="4" name="TextBox 3">
            <a:extLst>
              <a:ext uri="{FF2B5EF4-FFF2-40B4-BE49-F238E27FC236}">
                <a16:creationId xmlns:a16="http://schemas.microsoft.com/office/drawing/2014/main" id="{15EF9CD0-F6C8-4C50-87FC-C8B6B12F73BC}"/>
              </a:ext>
            </a:extLst>
          </p:cNvPr>
          <p:cNvSpPr txBox="1"/>
          <p:nvPr/>
        </p:nvSpPr>
        <p:spPr>
          <a:xfrm>
            <a:off x="114300" y="1143000"/>
            <a:ext cx="8915400" cy="584775"/>
          </a:xfrm>
          <a:prstGeom prst="rect">
            <a:avLst/>
          </a:prstGeom>
          <a:noFill/>
        </p:spPr>
        <p:txBody>
          <a:bodyPr wrap="square">
            <a:spAutoFit/>
          </a:bodyPr>
          <a:lstStyle/>
          <a:p>
            <a:pPr algn="ctr"/>
            <a:r>
              <a:rPr lang="en-IN" sz="3200" u="sng" dirty="0"/>
              <a:t>BASIC VIEW OF THE RECIPES TAB</a:t>
            </a:r>
          </a:p>
        </p:txBody>
      </p:sp>
    </p:spTree>
    <p:extLst>
      <p:ext uri="{BB962C8B-B14F-4D97-AF65-F5344CB8AC3E}">
        <p14:creationId xmlns:p14="http://schemas.microsoft.com/office/powerpoint/2010/main" val="107027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B65F39-BDE1-4D24-B744-56E5D4918F64}"/>
              </a:ext>
            </a:extLst>
          </p:cNvPr>
          <p:cNvPicPr>
            <a:picLocks noChangeAspect="1"/>
          </p:cNvPicPr>
          <p:nvPr/>
        </p:nvPicPr>
        <p:blipFill>
          <a:blip r:embed="rId2"/>
          <a:stretch>
            <a:fillRect/>
          </a:stretch>
        </p:blipFill>
        <p:spPr>
          <a:xfrm>
            <a:off x="680629" y="2057400"/>
            <a:ext cx="7782741" cy="3948906"/>
          </a:xfrm>
          <a:prstGeom prst="rect">
            <a:avLst/>
          </a:prstGeom>
          <a:ln w="19050">
            <a:solidFill>
              <a:schemeClr val="tx1"/>
            </a:solidFill>
          </a:ln>
        </p:spPr>
      </p:pic>
      <p:sp>
        <p:nvSpPr>
          <p:cNvPr id="4" name="TextBox 3">
            <a:extLst>
              <a:ext uri="{FF2B5EF4-FFF2-40B4-BE49-F238E27FC236}">
                <a16:creationId xmlns:a16="http://schemas.microsoft.com/office/drawing/2014/main" id="{ABA5B016-058A-4528-A9B0-4E19C060D99D}"/>
              </a:ext>
            </a:extLst>
          </p:cNvPr>
          <p:cNvSpPr txBox="1"/>
          <p:nvPr/>
        </p:nvSpPr>
        <p:spPr>
          <a:xfrm>
            <a:off x="114299" y="1219200"/>
            <a:ext cx="8915400" cy="584775"/>
          </a:xfrm>
          <a:prstGeom prst="rect">
            <a:avLst/>
          </a:prstGeom>
          <a:noFill/>
        </p:spPr>
        <p:txBody>
          <a:bodyPr wrap="square">
            <a:spAutoFit/>
          </a:bodyPr>
          <a:lstStyle/>
          <a:p>
            <a:pPr algn="ctr"/>
            <a:r>
              <a:rPr lang="en-IN" sz="3200" u="sng" dirty="0"/>
              <a:t>RECIPES TAB WITH A FEW ADDED RECIPES</a:t>
            </a:r>
          </a:p>
        </p:txBody>
      </p:sp>
    </p:spTree>
    <p:extLst>
      <p:ext uri="{BB962C8B-B14F-4D97-AF65-F5344CB8AC3E}">
        <p14:creationId xmlns:p14="http://schemas.microsoft.com/office/powerpoint/2010/main" val="17245222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125</TotalTime>
  <Words>317</Words>
  <Application>Microsoft Office PowerPoint</Application>
  <PresentationFormat>On-screen Show (4:3)</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Open Sans</vt:lpstr>
      <vt:lpstr>Vapor Trail</vt:lpstr>
      <vt:lpstr>UE19CS204 – Web Technologies Mini Project</vt:lpstr>
      <vt:lpstr>Section – B  Team Member Names – Team member SRNs  Beru Neha                            PES2UG19CS084 Dhanawada Lasya Priya    PES2UG19CS111 Deepali Suraj Attavar         PES2UG19CS106  </vt:lpstr>
      <vt:lpstr>Abstract</vt:lpstr>
      <vt:lpstr>Technologies Used</vt:lpstr>
      <vt:lpstr>Member Contributions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EC CSE 3B DHANAWADA LASYA PRIYA</cp:lastModifiedBy>
  <cp:revision>14</cp:revision>
  <dcterms:created xsi:type="dcterms:W3CDTF">2020-11-18T05:59:33Z</dcterms:created>
  <dcterms:modified xsi:type="dcterms:W3CDTF">2020-12-07T12:36:40Z</dcterms:modified>
</cp:coreProperties>
</file>