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ec8543e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ec8543e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ec8543e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ec8543e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ec8543e2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ec8543e2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c8543e2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ec8543e2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ec8543e2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ec8543e2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ec8543e2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ec8543e2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ec8543e2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ec8543e2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ec8543e2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ec8543e2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ec8543e2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ec8543e2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ec8543e2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ec8543e2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1c4258be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1c4258be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1c4258be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1c4258be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friends im </a:t>
            </a:r>
            <a:r>
              <a:rPr lang="en"/>
              <a:t>lasya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ec8543e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ec8543e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Ghjtiuhkhjhl,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ec8543e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ec8543e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ec8543e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ec8543e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ec8543e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ec8543e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ec8543e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ec8543e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ec8543e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ec8543e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reservation system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using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</a:t>
            </a:r>
            <a:r>
              <a:rPr lang="en"/>
              <a:t>What is the highest and lowest lead time for reservations?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MAX(lead_time) AS highest_lead_time, MIN(lead_time) AS lowest_lead_time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8.What is the most common market segment type for reservations?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market_segment_type, COUNT(*) AS reservation_count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market_segment_type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BY reservation_count DESC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FETCH FIRST 1 ROW ONLY;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</a:t>
            </a:r>
            <a:r>
              <a:rPr lang="en"/>
              <a:t>How many reservations have a booking status of "Confirmed"?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COUNT(*) AS confirmed_reservations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booking_status = 'Confirmed';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</a:t>
            </a:r>
            <a:r>
              <a:rPr lang="en"/>
              <a:t>What is the total number of adults and children across all reservations?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SUM(no_of_adults) AS total_adults, SUM(no_of_children) AS total_children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11.What is the average number of weekend nights for reservations involving children?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AVG(no_of_weekend_nights) AS average_weekend_nights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no_of_children &gt;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12.How many reservations were made in each month of the year?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EXTRACT(MONTH FROM arrival_date) AS month, COUNT(*) AS reservation_count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EXTRACT(MONTH FROM arrival_date)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BY month;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13.What is the average number of nights (both weekend and weekday) spent by guests for each room type?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room_type_reserved,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AVG(no_of_weekend_nights + no_of_week_nights) AS average_total_nights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room_type_reserved;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</a:t>
            </a:r>
            <a:r>
              <a:rPr lang="en"/>
              <a:t>For reservations involving children, what is the most common room type, and what is the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for that room type?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SELECT room_type_reserved, COUNT(*) AS reservation_count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FROM HOTELD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WHERE no_of_children &gt; 0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GROUP BY room_type_reserved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ORDER BY reservation_count DESC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FETCH FIRST 1 ROW ONLY;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</a:t>
            </a:r>
            <a:r>
              <a:rPr lang="en"/>
              <a:t>Find the market segment type that generates the highest average price per room.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sz="2550"/>
              <a:t>SELECT market_segment_type, AVG(avg_price_per_room) AS average_price_per_room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0"/>
              <a:t>FROM HOTELD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0"/>
              <a:t>GROUP BY market_segment_type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0"/>
              <a:t>ORDER BY average_price_per_room DESC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0"/>
              <a:t>FETCH FIRST 1 ROW ONLY;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425075" y="196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7700">
                <a:solidFill>
                  <a:schemeClr val="dk1"/>
                </a:solidFill>
              </a:rPr>
              <a:t>Thank you !</a:t>
            </a:r>
            <a:endParaRPr b="1" sz="7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the data of table “HOTELD” with </a:t>
            </a:r>
            <a:r>
              <a:rPr lang="en"/>
              <a:t>columns</a:t>
            </a:r>
            <a:r>
              <a:rPr lang="en"/>
              <a:t> as 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23425" y="1152475"/>
            <a:ext cx="10222500" cy="3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Booking_ID: A unique identifier for each hotel reservation.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no_of_adults: The number of adults in the reservation.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no_of_children: The number of children in the reservation.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no_of_weekend_nights: The number of nights in the reservation that fall on weekends.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no_of_week_nights: The number of nights in the reservation that fall on weekdays.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type_of_meal_plan: The meal plan chosen by the guests.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room_type_reserved: The type of room reserved by the guests.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lead_time: The number of days between booking and arrival.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arrival_date: The date of arrival.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market_segment_type: The market segment to which the reservation belongs.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avg_price_per_room: The average price per room in the reservation.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booking_status: The status of the booking.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3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400">
                <a:solidFill>
                  <a:schemeClr val="dk1"/>
                </a:solidFill>
              </a:rPr>
              <a:t>Designed queries for the database</a:t>
            </a:r>
            <a:endParaRPr b="1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the total number of reservations in the dataset?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ELECT COUNT(*) AS total_reservations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Which meal plan is the most popular among guests?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type_of_meal_plan, COUNT(*) AS meal_plan_count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type_of_meal_plan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BY meal_plan_count DESC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FETCH FIRST 1 ROW ONLY;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What is the average price per room for reservations involving children?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86600"/>
            <a:ext cx="85206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AVG(avg_price_per_room) AS average_price_per_room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no_of_children &gt;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/>
              <a:t>How many reservations were made for the year 20XX (replace XX with the desired year)?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COUNT(*) AS total_reservations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EXTRACT(YEAR FROM arrival_date) &gt;= 2000;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5.What is the most commonly booked room type?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room_type_reserved, COUNT(*) AS reservation_count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room_type_reserved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BY reservation_count DESC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FETCH FIRST 1 ROW ONLY;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r>
              <a:rPr lang="en"/>
              <a:t>How many reservations fall on a weekend (no_of_weekend_nights &gt; 0)?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COUNT(*) AS total_weekend_reservations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HOTELD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no_of_weekend_nights &gt;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