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5"/>
  </p:notesMasterIdLst>
  <p:sldIdLst>
    <p:sldId id="256" r:id="rId2"/>
    <p:sldId id="265" r:id="rId3"/>
    <p:sldId id="266" r:id="rId4"/>
    <p:sldId id="257" r:id="rId5"/>
    <p:sldId id="258" r:id="rId6"/>
    <p:sldId id="259" r:id="rId7"/>
    <p:sldId id="260" r:id="rId8"/>
    <p:sldId id="267" r:id="rId9"/>
    <p:sldId id="262" r:id="rId10"/>
    <p:sldId id="268" r:id="rId11"/>
    <p:sldId id="264" r:id="rId12"/>
    <p:sldId id="263"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6799F-00DB-393D-AD3B-E82599E4D9BD}" v="6" dt="2024-04-21T18:49:51.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8C966-1ADD-459F-B381-E1B2982B26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84561D-A6D4-4409-B236-AC8B2E92AD85}">
      <dgm:prSet custT="1"/>
      <dgm:spPr/>
      <dgm:t>
        <a:bodyPr/>
        <a:lstStyle/>
        <a:p>
          <a:r>
            <a:rPr lang="en-US" sz="1200" b="1"/>
            <a:t>System Requirements</a:t>
          </a:r>
          <a:endParaRPr lang="en-US" sz="1200"/>
        </a:p>
      </dgm:t>
    </dgm:pt>
    <dgm:pt modelId="{C70D2AE7-4C04-43FC-839A-2E38F936FB07}" type="parTrans" cxnId="{A525D7C9-3A1F-471D-8C71-2715BF0C5771}">
      <dgm:prSet/>
      <dgm:spPr/>
      <dgm:t>
        <a:bodyPr/>
        <a:lstStyle/>
        <a:p>
          <a:endParaRPr lang="en-US"/>
        </a:p>
      </dgm:t>
    </dgm:pt>
    <dgm:pt modelId="{668A2A91-D0E1-480E-87F7-4FFA7A85A1BB}" type="sibTrans" cxnId="{A525D7C9-3A1F-471D-8C71-2715BF0C5771}">
      <dgm:prSet phldrT="1"/>
      <dgm:spPr/>
      <dgm:t>
        <a:bodyPr/>
        <a:lstStyle/>
        <a:p>
          <a:endParaRPr lang="en-US"/>
        </a:p>
      </dgm:t>
    </dgm:pt>
    <dgm:pt modelId="{F369BCDF-EA35-41D7-824F-345F4F7E4691}">
      <dgm:prSet custT="1"/>
      <dgm:spPr/>
      <dgm:t>
        <a:bodyPr/>
        <a:lstStyle/>
        <a:p>
          <a:r>
            <a:rPr lang="en-US" sz="1000"/>
            <a:t>List of Business Activities </a:t>
          </a:r>
        </a:p>
      </dgm:t>
    </dgm:pt>
    <dgm:pt modelId="{AFD09EFA-0D65-44EF-9D9E-B0F25E473920}" type="parTrans" cxnId="{13FD9043-2052-4B89-9A42-E50ABDB886D3}">
      <dgm:prSet/>
      <dgm:spPr/>
      <dgm:t>
        <a:bodyPr/>
        <a:lstStyle/>
        <a:p>
          <a:endParaRPr lang="en-US"/>
        </a:p>
      </dgm:t>
    </dgm:pt>
    <dgm:pt modelId="{AF1DADA5-8C7C-4C23-A3A8-1E562C6EF631}" type="sibTrans" cxnId="{13FD9043-2052-4B89-9A42-E50ABDB886D3}">
      <dgm:prSet phldrT="2"/>
      <dgm:spPr/>
      <dgm:t>
        <a:bodyPr/>
        <a:lstStyle/>
        <a:p>
          <a:endParaRPr lang="en-US"/>
        </a:p>
      </dgm:t>
    </dgm:pt>
    <dgm:pt modelId="{7E8F8171-41FA-476A-9263-45A16448E1E6}">
      <dgm:prSet/>
      <dgm:spPr/>
      <dgm:t>
        <a:bodyPr/>
        <a:lstStyle/>
        <a:p>
          <a:r>
            <a:rPr lang="en-US"/>
            <a:t>1)  An applicant uploads required information into application portal. </a:t>
          </a:r>
        </a:p>
      </dgm:t>
    </dgm:pt>
    <dgm:pt modelId="{62932B4A-03DD-4484-81E7-DAB4315DF74F}" type="parTrans" cxnId="{EDE87A31-FB97-4D42-94D1-9023C5078853}">
      <dgm:prSet/>
      <dgm:spPr/>
      <dgm:t>
        <a:bodyPr/>
        <a:lstStyle/>
        <a:p>
          <a:endParaRPr lang="en-US"/>
        </a:p>
      </dgm:t>
    </dgm:pt>
    <dgm:pt modelId="{EF1096E8-B610-4E21-840B-38BC071053FA}" type="sibTrans" cxnId="{EDE87A31-FB97-4D42-94D1-9023C5078853}">
      <dgm:prSet phldrT="3"/>
      <dgm:spPr/>
      <dgm:t>
        <a:bodyPr/>
        <a:lstStyle/>
        <a:p>
          <a:endParaRPr lang="en-US"/>
        </a:p>
      </dgm:t>
    </dgm:pt>
    <dgm:pt modelId="{16635FFE-0B81-4869-90FD-DE240E71275D}">
      <dgm:prSet/>
      <dgm:spPr/>
      <dgm:t>
        <a:bodyPr/>
        <a:lstStyle/>
        <a:p>
          <a:r>
            <a:rPr lang="en-US"/>
            <a:t>2)  University Admission Office receives information from applicant and verifies information and ensures all needed documents are included. </a:t>
          </a:r>
        </a:p>
      </dgm:t>
    </dgm:pt>
    <dgm:pt modelId="{18124912-79B0-4515-BCED-A074D7071168}" type="parTrans" cxnId="{89134A42-5107-44B7-85AB-766966C8528F}">
      <dgm:prSet/>
      <dgm:spPr/>
      <dgm:t>
        <a:bodyPr/>
        <a:lstStyle/>
        <a:p>
          <a:endParaRPr lang="en-US"/>
        </a:p>
      </dgm:t>
    </dgm:pt>
    <dgm:pt modelId="{8F7110EF-2F6F-4B0D-A005-EF4CD62DD37F}" type="sibTrans" cxnId="{89134A42-5107-44B7-85AB-766966C8528F}">
      <dgm:prSet phldrT="4"/>
      <dgm:spPr/>
      <dgm:t>
        <a:bodyPr/>
        <a:lstStyle/>
        <a:p>
          <a:endParaRPr lang="en-US"/>
        </a:p>
      </dgm:t>
    </dgm:pt>
    <dgm:pt modelId="{8182BA60-F4C7-488A-A585-44DC534FFF92}">
      <dgm:prSet/>
      <dgm:spPr/>
      <dgm:t>
        <a:bodyPr/>
        <a:lstStyle/>
        <a:p>
          <a:r>
            <a:rPr lang="en-US"/>
            <a:t>3) Admissions office processes initial information and makes initial cuts based on pre-determined statistics and academic requirements. </a:t>
          </a:r>
        </a:p>
      </dgm:t>
    </dgm:pt>
    <dgm:pt modelId="{E8C452D4-3954-4BF1-921D-2ED0FB9325AD}" type="parTrans" cxnId="{8E2ABE2A-33C5-4E98-9817-58EC1C5CA405}">
      <dgm:prSet/>
      <dgm:spPr/>
      <dgm:t>
        <a:bodyPr/>
        <a:lstStyle/>
        <a:p>
          <a:endParaRPr lang="en-US"/>
        </a:p>
      </dgm:t>
    </dgm:pt>
    <dgm:pt modelId="{19F802F8-BA0D-49B6-B464-D99BBE6918E6}" type="sibTrans" cxnId="{8E2ABE2A-33C5-4E98-9817-58EC1C5CA405}">
      <dgm:prSet phldrT="5"/>
      <dgm:spPr/>
      <dgm:t>
        <a:bodyPr/>
        <a:lstStyle/>
        <a:p>
          <a:endParaRPr lang="en-US"/>
        </a:p>
      </dgm:t>
    </dgm:pt>
    <dgm:pt modelId="{C42CD0F1-2B99-4008-9D8D-895CD5153BAD}">
      <dgm:prSet/>
      <dgm:spPr/>
      <dgm:t>
        <a:bodyPr/>
        <a:lstStyle/>
        <a:p>
          <a:r>
            <a:rPr lang="en-US"/>
            <a:t>4)  Initial cuts are made from academic requirements. Applicants are placed in buckets on whether they are moved forward or rejected based on initial determinants.  </a:t>
          </a:r>
        </a:p>
      </dgm:t>
    </dgm:pt>
    <dgm:pt modelId="{3CA5C25B-D61D-496D-99CF-5CF187BED484}" type="parTrans" cxnId="{6E4A1DBC-1C34-422E-890C-814DE003CC11}">
      <dgm:prSet/>
      <dgm:spPr/>
      <dgm:t>
        <a:bodyPr/>
        <a:lstStyle/>
        <a:p>
          <a:endParaRPr lang="en-US"/>
        </a:p>
      </dgm:t>
    </dgm:pt>
    <dgm:pt modelId="{106E9CED-338F-49DC-82BC-EB703B4E698B}" type="sibTrans" cxnId="{6E4A1DBC-1C34-422E-890C-814DE003CC11}">
      <dgm:prSet phldrT="6"/>
      <dgm:spPr/>
      <dgm:t>
        <a:bodyPr/>
        <a:lstStyle/>
        <a:p>
          <a:endParaRPr lang="en-US"/>
        </a:p>
      </dgm:t>
    </dgm:pt>
    <dgm:pt modelId="{B54D8503-6157-4EAB-AFA2-B0F7CEFADE1D}">
      <dgm:prSet/>
      <dgm:spPr/>
      <dgm:t>
        <a:bodyPr/>
        <a:lstStyle/>
        <a:p>
          <a:r>
            <a:rPr lang="en-US"/>
            <a:t>5) Secondary cuts are made through holistic and essay review.</a:t>
          </a:r>
        </a:p>
      </dgm:t>
    </dgm:pt>
    <dgm:pt modelId="{6FCA20C9-4A30-4403-B3FE-86EE6B19122C}" type="parTrans" cxnId="{301C4023-D557-406C-8E7D-982289E84989}">
      <dgm:prSet/>
      <dgm:spPr/>
      <dgm:t>
        <a:bodyPr/>
        <a:lstStyle/>
        <a:p>
          <a:endParaRPr lang="en-US"/>
        </a:p>
      </dgm:t>
    </dgm:pt>
    <dgm:pt modelId="{2062B471-929F-408C-8EF7-769A3607315E}" type="sibTrans" cxnId="{301C4023-D557-406C-8E7D-982289E84989}">
      <dgm:prSet phldrT="7"/>
      <dgm:spPr/>
      <dgm:t>
        <a:bodyPr/>
        <a:lstStyle/>
        <a:p>
          <a:endParaRPr lang="en-US"/>
        </a:p>
      </dgm:t>
    </dgm:pt>
    <dgm:pt modelId="{E4FE6935-6632-426B-9AA7-EDAD702935DE}">
      <dgm:prSet/>
      <dgm:spPr/>
      <dgm:t>
        <a:bodyPr/>
        <a:lstStyle/>
        <a:p>
          <a:r>
            <a:rPr lang="en-US"/>
            <a:t>7) Applicants are placed in final decision buckets: accepted, rejected, or waitlisted.</a:t>
          </a:r>
        </a:p>
      </dgm:t>
    </dgm:pt>
    <dgm:pt modelId="{1C250F05-1EDD-43ED-910C-0CFE5D0E48ED}" type="parTrans" cxnId="{33839515-A846-4066-901A-AA2CAB842ABB}">
      <dgm:prSet/>
      <dgm:spPr/>
      <dgm:t>
        <a:bodyPr/>
        <a:lstStyle/>
        <a:p>
          <a:endParaRPr lang="en-US"/>
        </a:p>
      </dgm:t>
    </dgm:pt>
    <dgm:pt modelId="{84F27EAE-D987-4496-87A8-EEE5C2DF5DB8}" type="sibTrans" cxnId="{33839515-A846-4066-901A-AA2CAB842ABB}">
      <dgm:prSet phldrT="8"/>
      <dgm:spPr/>
      <dgm:t>
        <a:bodyPr/>
        <a:lstStyle/>
        <a:p>
          <a:endParaRPr lang="en-US"/>
        </a:p>
      </dgm:t>
    </dgm:pt>
    <dgm:pt modelId="{A81FD229-1AB9-47DB-BD90-3890BDD1BECF}">
      <dgm:prSet/>
      <dgm:spPr/>
      <dgm:t>
        <a:bodyPr/>
        <a:lstStyle/>
        <a:p>
          <a:r>
            <a:rPr lang="en-US"/>
            <a:t>8) Admissions office prepares email list to be sent to applicants.</a:t>
          </a:r>
        </a:p>
      </dgm:t>
    </dgm:pt>
    <dgm:pt modelId="{3034811C-E7BE-4718-82D9-3105E969EBD5}" type="parTrans" cxnId="{8778A559-E507-402C-B55C-FB278AB7831C}">
      <dgm:prSet/>
      <dgm:spPr/>
      <dgm:t>
        <a:bodyPr/>
        <a:lstStyle/>
        <a:p>
          <a:endParaRPr lang="en-US"/>
        </a:p>
      </dgm:t>
    </dgm:pt>
    <dgm:pt modelId="{8AB07B26-C628-47FD-9FCA-B5C43135B34F}" type="sibTrans" cxnId="{8778A559-E507-402C-B55C-FB278AB7831C}">
      <dgm:prSet phldrT="9"/>
      <dgm:spPr/>
      <dgm:t>
        <a:bodyPr/>
        <a:lstStyle/>
        <a:p>
          <a:endParaRPr lang="en-US"/>
        </a:p>
      </dgm:t>
    </dgm:pt>
    <dgm:pt modelId="{92266251-1BFE-4073-86B6-8BF7CC8E5C1B}">
      <dgm:prSet/>
      <dgm:spPr/>
      <dgm:t>
        <a:bodyPr/>
        <a:lstStyle/>
        <a:p>
          <a:r>
            <a:rPr lang="en-US"/>
            <a:t>9) Emails are sent to applicants with the decisions and financial aid availability. </a:t>
          </a:r>
        </a:p>
      </dgm:t>
    </dgm:pt>
    <dgm:pt modelId="{7C910A1A-BCD1-4870-A70A-2F96BCB359D7}" type="parTrans" cxnId="{42A4DBB2-F6D6-4DF4-B3AE-BA96683D42A6}">
      <dgm:prSet/>
      <dgm:spPr/>
      <dgm:t>
        <a:bodyPr/>
        <a:lstStyle/>
        <a:p>
          <a:endParaRPr lang="en-US"/>
        </a:p>
      </dgm:t>
    </dgm:pt>
    <dgm:pt modelId="{99DE906D-ABD3-4336-8D21-D2A2D47BCBCE}" type="sibTrans" cxnId="{42A4DBB2-F6D6-4DF4-B3AE-BA96683D42A6}">
      <dgm:prSet phldrT="10"/>
      <dgm:spPr/>
      <dgm:t>
        <a:bodyPr/>
        <a:lstStyle/>
        <a:p>
          <a:endParaRPr lang="en-US"/>
        </a:p>
      </dgm:t>
    </dgm:pt>
    <dgm:pt modelId="{04F4E284-FAC3-4DD0-AF77-66303C81FB01}">
      <dgm:prSet/>
      <dgm:spPr/>
      <dgm:t>
        <a:bodyPr/>
        <a:lstStyle/>
        <a:p>
          <a:r>
            <a:rPr lang="en-US"/>
            <a:t>10) Applicants receive their decisions and can also check application status on portal. </a:t>
          </a:r>
        </a:p>
      </dgm:t>
    </dgm:pt>
    <dgm:pt modelId="{35A49551-0765-4F1C-BD62-C8BD91289CD0}" type="parTrans" cxnId="{C531207C-F3D1-46E9-BE95-A48FEE1F1DFA}">
      <dgm:prSet/>
      <dgm:spPr/>
      <dgm:t>
        <a:bodyPr/>
        <a:lstStyle/>
        <a:p>
          <a:endParaRPr lang="en-US"/>
        </a:p>
      </dgm:t>
    </dgm:pt>
    <dgm:pt modelId="{71A2E930-2D7D-454D-82BD-55E56A5F2810}" type="sibTrans" cxnId="{C531207C-F3D1-46E9-BE95-A48FEE1F1DFA}">
      <dgm:prSet phldrT="11"/>
      <dgm:spPr/>
      <dgm:t>
        <a:bodyPr/>
        <a:lstStyle/>
        <a:p>
          <a:endParaRPr lang="en-US"/>
        </a:p>
      </dgm:t>
    </dgm:pt>
    <dgm:pt modelId="{AB5426DC-4805-DD43-A3B6-79608BD72110}">
      <dgm:prSet/>
      <dgm:spPr/>
      <dgm:t>
        <a:bodyPr/>
        <a:lstStyle/>
        <a:p>
          <a:r>
            <a:rPr lang="en-US"/>
            <a:t>6) Applicants will go through an interview process.</a:t>
          </a:r>
        </a:p>
      </dgm:t>
    </dgm:pt>
    <dgm:pt modelId="{37D67B65-DBB4-B242-B948-B03B2A3B232F}" type="parTrans" cxnId="{8DB77283-33FF-8942-8848-D4F51B23F664}">
      <dgm:prSet/>
      <dgm:spPr/>
      <dgm:t>
        <a:bodyPr/>
        <a:lstStyle/>
        <a:p>
          <a:endParaRPr lang="en-US"/>
        </a:p>
      </dgm:t>
    </dgm:pt>
    <dgm:pt modelId="{390B0566-5E22-0B46-89ED-11352D53DD59}" type="sibTrans" cxnId="{8DB77283-33FF-8942-8848-D4F51B23F664}">
      <dgm:prSet/>
      <dgm:spPr/>
      <dgm:t>
        <a:bodyPr/>
        <a:lstStyle/>
        <a:p>
          <a:endParaRPr lang="en-US"/>
        </a:p>
      </dgm:t>
    </dgm:pt>
    <dgm:pt modelId="{600C44F7-B78B-3644-BB03-95C6B27BD088}" type="pres">
      <dgm:prSet presAssocID="{03A8C966-1ADD-459F-B381-E1B2982B2663}" presName="linear" presStyleCnt="0">
        <dgm:presLayoutVars>
          <dgm:animLvl val="lvl"/>
          <dgm:resizeHandles val="exact"/>
        </dgm:presLayoutVars>
      </dgm:prSet>
      <dgm:spPr/>
    </dgm:pt>
    <dgm:pt modelId="{004A3B54-C3D9-0A4A-93CA-CCCF6E1C47E3}" type="pres">
      <dgm:prSet presAssocID="{2284561D-A6D4-4409-B236-AC8B2E92AD85}" presName="parentText" presStyleLbl="node1" presStyleIdx="0" presStyleCnt="12">
        <dgm:presLayoutVars>
          <dgm:chMax val="0"/>
          <dgm:bulletEnabled val="1"/>
        </dgm:presLayoutVars>
      </dgm:prSet>
      <dgm:spPr/>
    </dgm:pt>
    <dgm:pt modelId="{9D1EA2D7-0531-C94F-B63C-A915143F8A41}" type="pres">
      <dgm:prSet presAssocID="{668A2A91-D0E1-480E-87F7-4FFA7A85A1BB}" presName="spacer" presStyleCnt="0"/>
      <dgm:spPr/>
    </dgm:pt>
    <dgm:pt modelId="{0233DE95-B018-CA40-B659-E7D8C9E66BDF}" type="pres">
      <dgm:prSet presAssocID="{F369BCDF-EA35-41D7-824F-345F4F7E4691}" presName="parentText" presStyleLbl="node1" presStyleIdx="1" presStyleCnt="12">
        <dgm:presLayoutVars>
          <dgm:chMax val="0"/>
          <dgm:bulletEnabled val="1"/>
        </dgm:presLayoutVars>
      </dgm:prSet>
      <dgm:spPr/>
    </dgm:pt>
    <dgm:pt modelId="{8304E9FE-A3B6-114D-A3C2-B3241F4D8B63}" type="pres">
      <dgm:prSet presAssocID="{AF1DADA5-8C7C-4C23-A3A8-1E562C6EF631}" presName="spacer" presStyleCnt="0"/>
      <dgm:spPr/>
    </dgm:pt>
    <dgm:pt modelId="{BEF214B9-BAAA-6244-8E82-0C3E6294D803}" type="pres">
      <dgm:prSet presAssocID="{7E8F8171-41FA-476A-9263-45A16448E1E6}" presName="parentText" presStyleLbl="node1" presStyleIdx="2" presStyleCnt="12">
        <dgm:presLayoutVars>
          <dgm:chMax val="0"/>
          <dgm:bulletEnabled val="1"/>
        </dgm:presLayoutVars>
      </dgm:prSet>
      <dgm:spPr/>
    </dgm:pt>
    <dgm:pt modelId="{E36CB2FB-F7FC-E544-8075-53E066BECA17}" type="pres">
      <dgm:prSet presAssocID="{EF1096E8-B610-4E21-840B-38BC071053FA}" presName="spacer" presStyleCnt="0"/>
      <dgm:spPr/>
    </dgm:pt>
    <dgm:pt modelId="{42DBF346-81DD-C64E-A294-6C7CDE7978FB}" type="pres">
      <dgm:prSet presAssocID="{16635FFE-0B81-4869-90FD-DE240E71275D}" presName="parentText" presStyleLbl="node1" presStyleIdx="3" presStyleCnt="12">
        <dgm:presLayoutVars>
          <dgm:chMax val="0"/>
          <dgm:bulletEnabled val="1"/>
        </dgm:presLayoutVars>
      </dgm:prSet>
      <dgm:spPr/>
    </dgm:pt>
    <dgm:pt modelId="{DDFA4D96-4EE8-0844-929F-834A3B828FCD}" type="pres">
      <dgm:prSet presAssocID="{8F7110EF-2F6F-4B0D-A005-EF4CD62DD37F}" presName="spacer" presStyleCnt="0"/>
      <dgm:spPr/>
    </dgm:pt>
    <dgm:pt modelId="{F47D1495-1591-F849-94DF-04BA7A2341C2}" type="pres">
      <dgm:prSet presAssocID="{8182BA60-F4C7-488A-A585-44DC534FFF92}" presName="parentText" presStyleLbl="node1" presStyleIdx="4" presStyleCnt="12">
        <dgm:presLayoutVars>
          <dgm:chMax val="0"/>
          <dgm:bulletEnabled val="1"/>
        </dgm:presLayoutVars>
      </dgm:prSet>
      <dgm:spPr/>
    </dgm:pt>
    <dgm:pt modelId="{29628048-D833-E340-8155-61866F00E77E}" type="pres">
      <dgm:prSet presAssocID="{19F802F8-BA0D-49B6-B464-D99BBE6918E6}" presName="spacer" presStyleCnt="0"/>
      <dgm:spPr/>
    </dgm:pt>
    <dgm:pt modelId="{A369B05B-8AE0-D24D-9220-AC65221C7A11}" type="pres">
      <dgm:prSet presAssocID="{C42CD0F1-2B99-4008-9D8D-895CD5153BAD}" presName="parentText" presStyleLbl="node1" presStyleIdx="5" presStyleCnt="12">
        <dgm:presLayoutVars>
          <dgm:chMax val="0"/>
          <dgm:bulletEnabled val="1"/>
        </dgm:presLayoutVars>
      </dgm:prSet>
      <dgm:spPr/>
    </dgm:pt>
    <dgm:pt modelId="{77C817A3-DD77-EC4A-B76C-BC1DCD95F45C}" type="pres">
      <dgm:prSet presAssocID="{106E9CED-338F-49DC-82BC-EB703B4E698B}" presName="spacer" presStyleCnt="0"/>
      <dgm:spPr/>
    </dgm:pt>
    <dgm:pt modelId="{14989D4A-FAD0-B24E-AA03-23EDFFB02345}" type="pres">
      <dgm:prSet presAssocID="{B54D8503-6157-4EAB-AFA2-B0F7CEFADE1D}" presName="parentText" presStyleLbl="node1" presStyleIdx="6" presStyleCnt="12">
        <dgm:presLayoutVars>
          <dgm:chMax val="0"/>
          <dgm:bulletEnabled val="1"/>
        </dgm:presLayoutVars>
      </dgm:prSet>
      <dgm:spPr/>
    </dgm:pt>
    <dgm:pt modelId="{4F89C549-CA35-084D-939D-11F4CDC30B7A}" type="pres">
      <dgm:prSet presAssocID="{2062B471-929F-408C-8EF7-769A3607315E}" presName="spacer" presStyleCnt="0"/>
      <dgm:spPr/>
    </dgm:pt>
    <dgm:pt modelId="{E817BD17-2E15-AE41-A356-3593F381D2B2}" type="pres">
      <dgm:prSet presAssocID="{AB5426DC-4805-DD43-A3B6-79608BD72110}" presName="parentText" presStyleLbl="node1" presStyleIdx="7" presStyleCnt="12">
        <dgm:presLayoutVars>
          <dgm:chMax val="0"/>
          <dgm:bulletEnabled val="1"/>
        </dgm:presLayoutVars>
      </dgm:prSet>
      <dgm:spPr/>
    </dgm:pt>
    <dgm:pt modelId="{B74BF13A-8D7A-E546-827F-513BD3B5AAFE}" type="pres">
      <dgm:prSet presAssocID="{390B0566-5E22-0B46-89ED-11352D53DD59}" presName="spacer" presStyleCnt="0"/>
      <dgm:spPr/>
    </dgm:pt>
    <dgm:pt modelId="{28DBF84F-E321-B043-A34C-0A49E4C1D384}" type="pres">
      <dgm:prSet presAssocID="{E4FE6935-6632-426B-9AA7-EDAD702935DE}" presName="parentText" presStyleLbl="node1" presStyleIdx="8" presStyleCnt="12">
        <dgm:presLayoutVars>
          <dgm:chMax val="0"/>
          <dgm:bulletEnabled val="1"/>
        </dgm:presLayoutVars>
      </dgm:prSet>
      <dgm:spPr/>
    </dgm:pt>
    <dgm:pt modelId="{282C43CF-F5A3-7549-90AD-779CB307C3DE}" type="pres">
      <dgm:prSet presAssocID="{84F27EAE-D987-4496-87A8-EEE5C2DF5DB8}" presName="spacer" presStyleCnt="0"/>
      <dgm:spPr/>
    </dgm:pt>
    <dgm:pt modelId="{7BAAB69C-2C59-5347-991A-044C27A1C9AD}" type="pres">
      <dgm:prSet presAssocID="{A81FD229-1AB9-47DB-BD90-3890BDD1BECF}" presName="parentText" presStyleLbl="node1" presStyleIdx="9" presStyleCnt="12">
        <dgm:presLayoutVars>
          <dgm:chMax val="0"/>
          <dgm:bulletEnabled val="1"/>
        </dgm:presLayoutVars>
      </dgm:prSet>
      <dgm:spPr/>
    </dgm:pt>
    <dgm:pt modelId="{4539BEA1-3B42-1E41-B4C2-6EB036AD263D}" type="pres">
      <dgm:prSet presAssocID="{8AB07B26-C628-47FD-9FCA-B5C43135B34F}" presName="spacer" presStyleCnt="0"/>
      <dgm:spPr/>
    </dgm:pt>
    <dgm:pt modelId="{208B4607-94D2-C64D-869A-8F752732849A}" type="pres">
      <dgm:prSet presAssocID="{92266251-1BFE-4073-86B6-8BF7CC8E5C1B}" presName="parentText" presStyleLbl="node1" presStyleIdx="10" presStyleCnt="12">
        <dgm:presLayoutVars>
          <dgm:chMax val="0"/>
          <dgm:bulletEnabled val="1"/>
        </dgm:presLayoutVars>
      </dgm:prSet>
      <dgm:spPr/>
    </dgm:pt>
    <dgm:pt modelId="{53AE67EC-5CA0-4349-B8A9-ABE98D278F86}" type="pres">
      <dgm:prSet presAssocID="{99DE906D-ABD3-4336-8D21-D2A2D47BCBCE}" presName="spacer" presStyleCnt="0"/>
      <dgm:spPr/>
    </dgm:pt>
    <dgm:pt modelId="{D4AFCC96-D541-5149-86C7-087B855856B4}" type="pres">
      <dgm:prSet presAssocID="{04F4E284-FAC3-4DD0-AF77-66303C81FB01}" presName="parentText" presStyleLbl="node1" presStyleIdx="11" presStyleCnt="12">
        <dgm:presLayoutVars>
          <dgm:chMax val="0"/>
          <dgm:bulletEnabled val="1"/>
        </dgm:presLayoutVars>
      </dgm:prSet>
      <dgm:spPr/>
    </dgm:pt>
  </dgm:ptLst>
  <dgm:cxnLst>
    <dgm:cxn modelId="{CBE82209-5954-6547-B6E0-A9295CB9D76F}" type="presOf" srcId="{F369BCDF-EA35-41D7-824F-345F4F7E4691}" destId="{0233DE95-B018-CA40-B659-E7D8C9E66BDF}" srcOrd="0" destOrd="0" presId="urn:microsoft.com/office/officeart/2005/8/layout/vList2"/>
    <dgm:cxn modelId="{50A7DE12-3D6B-B44C-B6BB-66CE40F87CFD}" type="presOf" srcId="{03A8C966-1ADD-459F-B381-E1B2982B2663}" destId="{600C44F7-B78B-3644-BB03-95C6B27BD088}" srcOrd="0" destOrd="0" presId="urn:microsoft.com/office/officeart/2005/8/layout/vList2"/>
    <dgm:cxn modelId="{33839515-A846-4066-901A-AA2CAB842ABB}" srcId="{03A8C966-1ADD-459F-B381-E1B2982B2663}" destId="{E4FE6935-6632-426B-9AA7-EDAD702935DE}" srcOrd="8" destOrd="0" parTransId="{1C250F05-1EDD-43ED-910C-0CFE5D0E48ED}" sibTransId="{84F27EAE-D987-4496-87A8-EEE5C2DF5DB8}"/>
    <dgm:cxn modelId="{2EAD8418-B550-EB41-9BA0-6857FF610A00}" type="presOf" srcId="{8182BA60-F4C7-488A-A585-44DC534FFF92}" destId="{F47D1495-1591-F849-94DF-04BA7A2341C2}" srcOrd="0" destOrd="0" presId="urn:microsoft.com/office/officeart/2005/8/layout/vList2"/>
    <dgm:cxn modelId="{4CCA7D20-497E-B645-B858-F50263CC410C}" type="presOf" srcId="{B54D8503-6157-4EAB-AFA2-B0F7CEFADE1D}" destId="{14989D4A-FAD0-B24E-AA03-23EDFFB02345}" srcOrd="0" destOrd="0" presId="urn:microsoft.com/office/officeart/2005/8/layout/vList2"/>
    <dgm:cxn modelId="{301C4023-D557-406C-8E7D-982289E84989}" srcId="{03A8C966-1ADD-459F-B381-E1B2982B2663}" destId="{B54D8503-6157-4EAB-AFA2-B0F7CEFADE1D}" srcOrd="6" destOrd="0" parTransId="{6FCA20C9-4A30-4403-B3FE-86EE6B19122C}" sibTransId="{2062B471-929F-408C-8EF7-769A3607315E}"/>
    <dgm:cxn modelId="{8E2ABE2A-33C5-4E98-9817-58EC1C5CA405}" srcId="{03A8C966-1ADD-459F-B381-E1B2982B2663}" destId="{8182BA60-F4C7-488A-A585-44DC534FFF92}" srcOrd="4" destOrd="0" parTransId="{E8C452D4-3954-4BF1-921D-2ED0FB9325AD}" sibTransId="{19F802F8-BA0D-49B6-B464-D99BBE6918E6}"/>
    <dgm:cxn modelId="{EDE87A31-FB97-4D42-94D1-9023C5078853}" srcId="{03A8C966-1ADD-459F-B381-E1B2982B2663}" destId="{7E8F8171-41FA-476A-9263-45A16448E1E6}" srcOrd="2" destOrd="0" parTransId="{62932B4A-03DD-4484-81E7-DAB4315DF74F}" sibTransId="{EF1096E8-B610-4E21-840B-38BC071053FA}"/>
    <dgm:cxn modelId="{5C12C83D-1642-2047-BE25-86674FBF7122}" type="presOf" srcId="{04F4E284-FAC3-4DD0-AF77-66303C81FB01}" destId="{D4AFCC96-D541-5149-86C7-087B855856B4}" srcOrd="0" destOrd="0" presId="urn:microsoft.com/office/officeart/2005/8/layout/vList2"/>
    <dgm:cxn modelId="{15C7445F-B216-4C42-A4A3-4B39CCAFF191}" type="presOf" srcId="{A81FD229-1AB9-47DB-BD90-3890BDD1BECF}" destId="{7BAAB69C-2C59-5347-991A-044C27A1C9AD}" srcOrd="0" destOrd="0" presId="urn:microsoft.com/office/officeart/2005/8/layout/vList2"/>
    <dgm:cxn modelId="{89134A42-5107-44B7-85AB-766966C8528F}" srcId="{03A8C966-1ADD-459F-B381-E1B2982B2663}" destId="{16635FFE-0B81-4869-90FD-DE240E71275D}" srcOrd="3" destOrd="0" parTransId="{18124912-79B0-4515-BCED-A074D7071168}" sibTransId="{8F7110EF-2F6F-4B0D-A005-EF4CD62DD37F}"/>
    <dgm:cxn modelId="{13FD9043-2052-4B89-9A42-E50ABDB886D3}" srcId="{03A8C966-1ADD-459F-B381-E1B2982B2663}" destId="{F369BCDF-EA35-41D7-824F-345F4F7E4691}" srcOrd="1" destOrd="0" parTransId="{AFD09EFA-0D65-44EF-9D9E-B0F25E473920}" sibTransId="{AF1DADA5-8C7C-4C23-A3A8-1E562C6EF631}"/>
    <dgm:cxn modelId="{08E8896A-CB43-2C49-96E5-4D47D92460C8}" type="presOf" srcId="{16635FFE-0B81-4869-90FD-DE240E71275D}" destId="{42DBF346-81DD-C64E-A294-6C7CDE7978FB}" srcOrd="0" destOrd="0" presId="urn:microsoft.com/office/officeart/2005/8/layout/vList2"/>
    <dgm:cxn modelId="{8778A559-E507-402C-B55C-FB278AB7831C}" srcId="{03A8C966-1ADD-459F-B381-E1B2982B2663}" destId="{A81FD229-1AB9-47DB-BD90-3890BDD1BECF}" srcOrd="9" destOrd="0" parTransId="{3034811C-E7BE-4718-82D9-3105E969EBD5}" sibTransId="{8AB07B26-C628-47FD-9FCA-B5C43135B34F}"/>
    <dgm:cxn modelId="{C531207C-F3D1-46E9-BE95-A48FEE1F1DFA}" srcId="{03A8C966-1ADD-459F-B381-E1B2982B2663}" destId="{04F4E284-FAC3-4DD0-AF77-66303C81FB01}" srcOrd="11" destOrd="0" parTransId="{35A49551-0765-4F1C-BD62-C8BD91289CD0}" sibTransId="{71A2E930-2D7D-454D-82BD-55E56A5F2810}"/>
    <dgm:cxn modelId="{91336481-F2D8-4740-9F5E-171A623513C0}" type="presOf" srcId="{E4FE6935-6632-426B-9AA7-EDAD702935DE}" destId="{28DBF84F-E321-B043-A34C-0A49E4C1D384}" srcOrd="0" destOrd="0" presId="urn:microsoft.com/office/officeart/2005/8/layout/vList2"/>
    <dgm:cxn modelId="{8DB77283-33FF-8942-8848-D4F51B23F664}" srcId="{03A8C966-1ADD-459F-B381-E1B2982B2663}" destId="{AB5426DC-4805-DD43-A3B6-79608BD72110}" srcOrd="7" destOrd="0" parTransId="{37D67B65-DBB4-B242-B948-B03B2A3B232F}" sibTransId="{390B0566-5E22-0B46-89ED-11352D53DD59}"/>
    <dgm:cxn modelId="{D892C796-4A90-B244-AE23-F0CE7ADD72A2}" type="presOf" srcId="{7E8F8171-41FA-476A-9263-45A16448E1E6}" destId="{BEF214B9-BAAA-6244-8E82-0C3E6294D803}" srcOrd="0" destOrd="0" presId="urn:microsoft.com/office/officeart/2005/8/layout/vList2"/>
    <dgm:cxn modelId="{8F96E2A6-51EE-C845-B1EB-AE88BBACBC89}" type="presOf" srcId="{92266251-1BFE-4073-86B6-8BF7CC8E5C1B}" destId="{208B4607-94D2-C64D-869A-8F752732849A}" srcOrd="0" destOrd="0" presId="urn:microsoft.com/office/officeart/2005/8/layout/vList2"/>
    <dgm:cxn modelId="{06BFECB0-2ED6-4742-8F16-BDD336182AB8}" type="presOf" srcId="{C42CD0F1-2B99-4008-9D8D-895CD5153BAD}" destId="{A369B05B-8AE0-D24D-9220-AC65221C7A11}" srcOrd="0" destOrd="0" presId="urn:microsoft.com/office/officeart/2005/8/layout/vList2"/>
    <dgm:cxn modelId="{42A4DBB2-F6D6-4DF4-B3AE-BA96683D42A6}" srcId="{03A8C966-1ADD-459F-B381-E1B2982B2663}" destId="{92266251-1BFE-4073-86B6-8BF7CC8E5C1B}" srcOrd="10" destOrd="0" parTransId="{7C910A1A-BCD1-4870-A70A-2F96BCB359D7}" sibTransId="{99DE906D-ABD3-4336-8D21-D2A2D47BCBCE}"/>
    <dgm:cxn modelId="{6E4A1DBC-1C34-422E-890C-814DE003CC11}" srcId="{03A8C966-1ADD-459F-B381-E1B2982B2663}" destId="{C42CD0F1-2B99-4008-9D8D-895CD5153BAD}" srcOrd="5" destOrd="0" parTransId="{3CA5C25B-D61D-496D-99CF-5CF187BED484}" sibTransId="{106E9CED-338F-49DC-82BC-EB703B4E698B}"/>
    <dgm:cxn modelId="{626568C3-9B70-0D45-96F7-39973B2C81D4}" type="presOf" srcId="{2284561D-A6D4-4409-B236-AC8B2E92AD85}" destId="{004A3B54-C3D9-0A4A-93CA-CCCF6E1C47E3}" srcOrd="0" destOrd="0" presId="urn:microsoft.com/office/officeart/2005/8/layout/vList2"/>
    <dgm:cxn modelId="{A525D7C9-3A1F-471D-8C71-2715BF0C5771}" srcId="{03A8C966-1ADD-459F-B381-E1B2982B2663}" destId="{2284561D-A6D4-4409-B236-AC8B2E92AD85}" srcOrd="0" destOrd="0" parTransId="{C70D2AE7-4C04-43FC-839A-2E38F936FB07}" sibTransId="{668A2A91-D0E1-480E-87F7-4FFA7A85A1BB}"/>
    <dgm:cxn modelId="{4BD1A0FA-F83F-C642-A683-B3CD2E9962FF}" type="presOf" srcId="{AB5426DC-4805-DD43-A3B6-79608BD72110}" destId="{E817BD17-2E15-AE41-A356-3593F381D2B2}" srcOrd="0" destOrd="0" presId="urn:microsoft.com/office/officeart/2005/8/layout/vList2"/>
    <dgm:cxn modelId="{EA6B1FEF-D497-C44B-B718-2320F355AF58}" type="presParOf" srcId="{600C44F7-B78B-3644-BB03-95C6B27BD088}" destId="{004A3B54-C3D9-0A4A-93CA-CCCF6E1C47E3}" srcOrd="0" destOrd="0" presId="urn:microsoft.com/office/officeart/2005/8/layout/vList2"/>
    <dgm:cxn modelId="{2741B9F8-FBC9-4346-9DBE-5C406F944221}" type="presParOf" srcId="{600C44F7-B78B-3644-BB03-95C6B27BD088}" destId="{9D1EA2D7-0531-C94F-B63C-A915143F8A41}" srcOrd="1" destOrd="0" presId="urn:microsoft.com/office/officeart/2005/8/layout/vList2"/>
    <dgm:cxn modelId="{481CDFC8-A296-1745-AEE7-A0ECA54A3FA0}" type="presParOf" srcId="{600C44F7-B78B-3644-BB03-95C6B27BD088}" destId="{0233DE95-B018-CA40-B659-E7D8C9E66BDF}" srcOrd="2" destOrd="0" presId="urn:microsoft.com/office/officeart/2005/8/layout/vList2"/>
    <dgm:cxn modelId="{C6BFF1C4-4DFF-AB40-AC9A-FC78156C91C7}" type="presParOf" srcId="{600C44F7-B78B-3644-BB03-95C6B27BD088}" destId="{8304E9FE-A3B6-114D-A3C2-B3241F4D8B63}" srcOrd="3" destOrd="0" presId="urn:microsoft.com/office/officeart/2005/8/layout/vList2"/>
    <dgm:cxn modelId="{39ED27FD-9F3B-7D48-81FA-69CC4A1AFC7C}" type="presParOf" srcId="{600C44F7-B78B-3644-BB03-95C6B27BD088}" destId="{BEF214B9-BAAA-6244-8E82-0C3E6294D803}" srcOrd="4" destOrd="0" presId="urn:microsoft.com/office/officeart/2005/8/layout/vList2"/>
    <dgm:cxn modelId="{0DCB7E47-4458-184F-8D51-3E29D0E48E45}" type="presParOf" srcId="{600C44F7-B78B-3644-BB03-95C6B27BD088}" destId="{E36CB2FB-F7FC-E544-8075-53E066BECA17}" srcOrd="5" destOrd="0" presId="urn:microsoft.com/office/officeart/2005/8/layout/vList2"/>
    <dgm:cxn modelId="{2D5895F1-A8B4-2947-8B2F-7B4B89CF4D30}" type="presParOf" srcId="{600C44F7-B78B-3644-BB03-95C6B27BD088}" destId="{42DBF346-81DD-C64E-A294-6C7CDE7978FB}" srcOrd="6" destOrd="0" presId="urn:microsoft.com/office/officeart/2005/8/layout/vList2"/>
    <dgm:cxn modelId="{DFB7D04D-4CB9-5848-B0BC-32D8359F1064}" type="presParOf" srcId="{600C44F7-B78B-3644-BB03-95C6B27BD088}" destId="{DDFA4D96-4EE8-0844-929F-834A3B828FCD}" srcOrd="7" destOrd="0" presId="urn:microsoft.com/office/officeart/2005/8/layout/vList2"/>
    <dgm:cxn modelId="{D784C2B1-0FCD-4F44-B4D3-097846B9084B}" type="presParOf" srcId="{600C44F7-B78B-3644-BB03-95C6B27BD088}" destId="{F47D1495-1591-F849-94DF-04BA7A2341C2}" srcOrd="8" destOrd="0" presId="urn:microsoft.com/office/officeart/2005/8/layout/vList2"/>
    <dgm:cxn modelId="{12911A74-BEEB-2C4E-893D-3E514E1CB91D}" type="presParOf" srcId="{600C44F7-B78B-3644-BB03-95C6B27BD088}" destId="{29628048-D833-E340-8155-61866F00E77E}" srcOrd="9" destOrd="0" presId="urn:microsoft.com/office/officeart/2005/8/layout/vList2"/>
    <dgm:cxn modelId="{E88B5304-3466-9C44-9D7E-D7840E8E2604}" type="presParOf" srcId="{600C44F7-B78B-3644-BB03-95C6B27BD088}" destId="{A369B05B-8AE0-D24D-9220-AC65221C7A11}" srcOrd="10" destOrd="0" presId="urn:microsoft.com/office/officeart/2005/8/layout/vList2"/>
    <dgm:cxn modelId="{B8111DF8-5E93-534F-876B-10F1EE376C45}" type="presParOf" srcId="{600C44F7-B78B-3644-BB03-95C6B27BD088}" destId="{77C817A3-DD77-EC4A-B76C-BC1DCD95F45C}" srcOrd="11" destOrd="0" presId="urn:microsoft.com/office/officeart/2005/8/layout/vList2"/>
    <dgm:cxn modelId="{AB4AB90C-A9BE-9441-BF39-F0A1663C89DF}" type="presParOf" srcId="{600C44F7-B78B-3644-BB03-95C6B27BD088}" destId="{14989D4A-FAD0-B24E-AA03-23EDFFB02345}" srcOrd="12" destOrd="0" presId="urn:microsoft.com/office/officeart/2005/8/layout/vList2"/>
    <dgm:cxn modelId="{8A779B48-7E39-2849-B41D-03735D29B6A8}" type="presParOf" srcId="{600C44F7-B78B-3644-BB03-95C6B27BD088}" destId="{4F89C549-CA35-084D-939D-11F4CDC30B7A}" srcOrd="13" destOrd="0" presId="urn:microsoft.com/office/officeart/2005/8/layout/vList2"/>
    <dgm:cxn modelId="{4B4726C1-7C9C-4A44-B992-8CF0720EF283}" type="presParOf" srcId="{600C44F7-B78B-3644-BB03-95C6B27BD088}" destId="{E817BD17-2E15-AE41-A356-3593F381D2B2}" srcOrd="14" destOrd="0" presId="urn:microsoft.com/office/officeart/2005/8/layout/vList2"/>
    <dgm:cxn modelId="{82E9BADC-1EB8-5E40-8459-6C5819A05353}" type="presParOf" srcId="{600C44F7-B78B-3644-BB03-95C6B27BD088}" destId="{B74BF13A-8D7A-E546-827F-513BD3B5AAFE}" srcOrd="15" destOrd="0" presId="urn:microsoft.com/office/officeart/2005/8/layout/vList2"/>
    <dgm:cxn modelId="{1B84C1D4-82F9-974E-906F-81BEFE1CFA86}" type="presParOf" srcId="{600C44F7-B78B-3644-BB03-95C6B27BD088}" destId="{28DBF84F-E321-B043-A34C-0A49E4C1D384}" srcOrd="16" destOrd="0" presId="urn:microsoft.com/office/officeart/2005/8/layout/vList2"/>
    <dgm:cxn modelId="{9F0557A3-DE2B-8F4B-B236-38A3CB1BE796}" type="presParOf" srcId="{600C44F7-B78B-3644-BB03-95C6B27BD088}" destId="{282C43CF-F5A3-7549-90AD-779CB307C3DE}" srcOrd="17" destOrd="0" presId="urn:microsoft.com/office/officeart/2005/8/layout/vList2"/>
    <dgm:cxn modelId="{66D72EF4-3068-0640-964A-81B3E1F9329C}" type="presParOf" srcId="{600C44F7-B78B-3644-BB03-95C6B27BD088}" destId="{7BAAB69C-2C59-5347-991A-044C27A1C9AD}" srcOrd="18" destOrd="0" presId="urn:microsoft.com/office/officeart/2005/8/layout/vList2"/>
    <dgm:cxn modelId="{E1BB32EB-9F8B-004F-AE02-447FEA436D73}" type="presParOf" srcId="{600C44F7-B78B-3644-BB03-95C6B27BD088}" destId="{4539BEA1-3B42-1E41-B4C2-6EB036AD263D}" srcOrd="19" destOrd="0" presId="urn:microsoft.com/office/officeart/2005/8/layout/vList2"/>
    <dgm:cxn modelId="{7A2AD7D9-4D65-6F4B-8C22-6B0D4AD38A27}" type="presParOf" srcId="{600C44F7-B78B-3644-BB03-95C6B27BD088}" destId="{208B4607-94D2-C64D-869A-8F752732849A}" srcOrd="20" destOrd="0" presId="urn:microsoft.com/office/officeart/2005/8/layout/vList2"/>
    <dgm:cxn modelId="{27FC7957-1560-C54C-A814-F2903DD35E21}" type="presParOf" srcId="{600C44F7-B78B-3644-BB03-95C6B27BD088}" destId="{53AE67EC-5CA0-4349-B8A9-ABE98D278F86}" srcOrd="21" destOrd="0" presId="urn:microsoft.com/office/officeart/2005/8/layout/vList2"/>
    <dgm:cxn modelId="{8D144778-FEE6-664E-82E2-6AF2B23B4D7D}" type="presParOf" srcId="{600C44F7-B78B-3644-BB03-95C6B27BD088}" destId="{D4AFCC96-D541-5149-86C7-087B855856B4}"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6EA80-8452-D547-A4B8-200954E1B687}" type="doc">
      <dgm:prSet loTypeId="urn:microsoft.com/office/officeart/2005/8/layout/vList4" loCatId="" qsTypeId="urn:microsoft.com/office/officeart/2005/8/quickstyle/simple1" qsCatId="simple" csTypeId="urn:microsoft.com/office/officeart/2005/8/colors/accent1_2" csCatId="accent1" phldr="1"/>
      <dgm:spPr/>
      <dgm:t>
        <a:bodyPr/>
        <a:lstStyle/>
        <a:p>
          <a:endParaRPr lang="en-US"/>
        </a:p>
      </dgm:t>
    </dgm:pt>
    <dgm:pt modelId="{0B1D2DC5-3A34-3C42-9A1D-209A44FED442}">
      <dgm:prSet phldrT="[Text]"/>
      <dgm:spPr/>
      <dgm:t>
        <a:bodyPr/>
        <a:lstStyle/>
        <a:p>
          <a:r>
            <a:rPr lang="en-US"/>
            <a:t>Functional Diagrams</a:t>
          </a:r>
        </a:p>
      </dgm:t>
    </dgm:pt>
    <dgm:pt modelId="{5C111691-00B4-404F-B471-127CFE12BB65}" type="parTrans" cxnId="{EA0A8CF8-A3CA-964F-B13F-E47FE5A1583A}">
      <dgm:prSet/>
      <dgm:spPr/>
      <dgm:t>
        <a:bodyPr/>
        <a:lstStyle/>
        <a:p>
          <a:endParaRPr lang="en-US"/>
        </a:p>
      </dgm:t>
    </dgm:pt>
    <dgm:pt modelId="{D69FE1FD-74B5-7941-A899-26130AF20FF5}" type="sibTrans" cxnId="{EA0A8CF8-A3CA-964F-B13F-E47FE5A1583A}">
      <dgm:prSet/>
      <dgm:spPr/>
      <dgm:t>
        <a:bodyPr/>
        <a:lstStyle/>
        <a:p>
          <a:endParaRPr lang="en-US"/>
        </a:p>
      </dgm:t>
    </dgm:pt>
    <dgm:pt modelId="{4C5E7091-2B20-064D-B994-11A4F9B94E5F}">
      <dgm:prSet phldrT="[Text]"/>
      <dgm:spPr/>
      <dgm:t>
        <a:bodyPr/>
        <a:lstStyle/>
        <a:p>
          <a:r>
            <a:rPr lang="en-US"/>
            <a:t>Use Case Diagram</a:t>
          </a:r>
        </a:p>
      </dgm:t>
    </dgm:pt>
    <dgm:pt modelId="{1C5ACD0A-5BDD-874E-BA13-E6A5734B286A}" type="parTrans" cxnId="{E8CE16C4-1074-E24E-94BD-77DC2A03DC3F}">
      <dgm:prSet/>
      <dgm:spPr/>
      <dgm:t>
        <a:bodyPr/>
        <a:lstStyle/>
        <a:p>
          <a:endParaRPr lang="en-US"/>
        </a:p>
      </dgm:t>
    </dgm:pt>
    <dgm:pt modelId="{93088CE8-19E9-3F49-9E56-619104D47ABD}" type="sibTrans" cxnId="{E8CE16C4-1074-E24E-94BD-77DC2A03DC3F}">
      <dgm:prSet/>
      <dgm:spPr/>
      <dgm:t>
        <a:bodyPr/>
        <a:lstStyle/>
        <a:p>
          <a:endParaRPr lang="en-US"/>
        </a:p>
      </dgm:t>
    </dgm:pt>
    <dgm:pt modelId="{EEE6EACE-2220-3B41-97AC-A4D08B786E9A}">
      <dgm:prSet phldrT="[Text]"/>
      <dgm:spPr/>
      <dgm:t>
        <a:bodyPr/>
        <a:lstStyle/>
        <a:p>
          <a:r>
            <a:rPr lang="en-US"/>
            <a:t>Use Case Description</a:t>
          </a:r>
        </a:p>
      </dgm:t>
    </dgm:pt>
    <dgm:pt modelId="{DBD335BA-CDF7-244B-BB51-60A587E042C3}" type="parTrans" cxnId="{982750EF-AC93-3246-B01A-7F02191540C7}">
      <dgm:prSet/>
      <dgm:spPr/>
      <dgm:t>
        <a:bodyPr/>
        <a:lstStyle/>
        <a:p>
          <a:endParaRPr lang="en-US"/>
        </a:p>
      </dgm:t>
    </dgm:pt>
    <dgm:pt modelId="{897CBB64-8BE9-3F40-B893-AAB068F9C5FB}" type="sibTrans" cxnId="{982750EF-AC93-3246-B01A-7F02191540C7}">
      <dgm:prSet/>
      <dgm:spPr/>
      <dgm:t>
        <a:bodyPr/>
        <a:lstStyle/>
        <a:p>
          <a:endParaRPr lang="en-US"/>
        </a:p>
      </dgm:t>
    </dgm:pt>
    <dgm:pt modelId="{B28C8979-2331-CD42-943F-4CF6E8F349CC}">
      <dgm:prSet phldrT="[Text]"/>
      <dgm:spPr/>
      <dgm:t>
        <a:bodyPr/>
        <a:lstStyle/>
        <a:p>
          <a:r>
            <a:rPr lang="en-US"/>
            <a:t>Structural Diagrams</a:t>
          </a:r>
        </a:p>
      </dgm:t>
    </dgm:pt>
    <dgm:pt modelId="{B10589C8-C7A3-7A40-A188-91AAECD9E4BE}" type="parTrans" cxnId="{6ADDA3BB-176E-3840-94B4-69BDCFD61ECD}">
      <dgm:prSet/>
      <dgm:spPr/>
      <dgm:t>
        <a:bodyPr/>
        <a:lstStyle/>
        <a:p>
          <a:endParaRPr lang="en-US"/>
        </a:p>
      </dgm:t>
    </dgm:pt>
    <dgm:pt modelId="{2C2A846F-7D2A-8A46-B9E7-685B2B77F100}" type="sibTrans" cxnId="{6ADDA3BB-176E-3840-94B4-69BDCFD61ECD}">
      <dgm:prSet/>
      <dgm:spPr/>
      <dgm:t>
        <a:bodyPr/>
        <a:lstStyle/>
        <a:p>
          <a:endParaRPr lang="en-US"/>
        </a:p>
      </dgm:t>
    </dgm:pt>
    <dgm:pt modelId="{61CB1134-15AD-274E-A96F-729154BA9F90}">
      <dgm:prSet phldrT="[Text]"/>
      <dgm:spPr/>
      <dgm:t>
        <a:bodyPr/>
        <a:lstStyle/>
        <a:p>
          <a:r>
            <a:rPr lang="en-US"/>
            <a:t>Class Diagram</a:t>
          </a:r>
        </a:p>
      </dgm:t>
    </dgm:pt>
    <dgm:pt modelId="{82239120-A205-ED45-821C-F0B0731C4741}" type="parTrans" cxnId="{19BA47BC-386D-FC45-921B-C222A4CB406A}">
      <dgm:prSet/>
      <dgm:spPr/>
      <dgm:t>
        <a:bodyPr/>
        <a:lstStyle/>
        <a:p>
          <a:endParaRPr lang="en-US"/>
        </a:p>
      </dgm:t>
    </dgm:pt>
    <dgm:pt modelId="{8272A133-8783-6548-807D-9148FE4DF374}" type="sibTrans" cxnId="{19BA47BC-386D-FC45-921B-C222A4CB406A}">
      <dgm:prSet/>
      <dgm:spPr/>
      <dgm:t>
        <a:bodyPr/>
        <a:lstStyle/>
        <a:p>
          <a:endParaRPr lang="en-US"/>
        </a:p>
      </dgm:t>
    </dgm:pt>
    <dgm:pt modelId="{579EFB76-BF2E-7A42-9749-C4BB94C5B286}">
      <dgm:prSet phldrT="[Text]"/>
      <dgm:spPr/>
      <dgm:t>
        <a:bodyPr/>
        <a:lstStyle/>
        <a:p>
          <a:r>
            <a:rPr lang="en-US"/>
            <a:t>CRC Card</a:t>
          </a:r>
        </a:p>
      </dgm:t>
    </dgm:pt>
    <dgm:pt modelId="{38A14354-F16B-7241-92BF-842E38F04DF1}" type="parTrans" cxnId="{0100BBF5-88DF-224E-B71A-BC947D03461C}">
      <dgm:prSet/>
      <dgm:spPr/>
      <dgm:t>
        <a:bodyPr/>
        <a:lstStyle/>
        <a:p>
          <a:endParaRPr lang="en-US"/>
        </a:p>
      </dgm:t>
    </dgm:pt>
    <dgm:pt modelId="{0137406D-7DE2-2243-916E-66132CDA2C0D}" type="sibTrans" cxnId="{0100BBF5-88DF-224E-B71A-BC947D03461C}">
      <dgm:prSet/>
      <dgm:spPr/>
      <dgm:t>
        <a:bodyPr/>
        <a:lstStyle/>
        <a:p>
          <a:endParaRPr lang="en-US"/>
        </a:p>
      </dgm:t>
    </dgm:pt>
    <dgm:pt modelId="{53F27C88-E399-D94B-AC0E-4B5EFA9F2F9B}">
      <dgm:prSet phldrT="[Text]"/>
      <dgm:spPr/>
      <dgm:t>
        <a:bodyPr/>
        <a:lstStyle/>
        <a:p>
          <a:r>
            <a:rPr lang="en-US"/>
            <a:t>Behavioral Diagrams</a:t>
          </a:r>
        </a:p>
      </dgm:t>
    </dgm:pt>
    <dgm:pt modelId="{680EE073-68C2-244C-9B20-EC566E89D1C1}" type="parTrans" cxnId="{4F310AAF-2184-804B-A878-6C8C5DBA4A71}">
      <dgm:prSet/>
      <dgm:spPr/>
      <dgm:t>
        <a:bodyPr/>
        <a:lstStyle/>
        <a:p>
          <a:endParaRPr lang="en-US"/>
        </a:p>
      </dgm:t>
    </dgm:pt>
    <dgm:pt modelId="{2C547E2E-277E-2447-A844-6EA9B4F2A8E4}" type="sibTrans" cxnId="{4F310AAF-2184-804B-A878-6C8C5DBA4A71}">
      <dgm:prSet/>
      <dgm:spPr/>
      <dgm:t>
        <a:bodyPr/>
        <a:lstStyle/>
        <a:p>
          <a:endParaRPr lang="en-US"/>
        </a:p>
      </dgm:t>
    </dgm:pt>
    <dgm:pt modelId="{FF39AD61-6366-094C-9A4D-9AC9CB0F94EF}">
      <dgm:prSet phldrT="[Text]"/>
      <dgm:spPr/>
      <dgm:t>
        <a:bodyPr/>
        <a:lstStyle/>
        <a:p>
          <a:r>
            <a:rPr lang="en-US"/>
            <a:t>Sequence Diagram</a:t>
          </a:r>
        </a:p>
      </dgm:t>
    </dgm:pt>
    <dgm:pt modelId="{E87DEE87-EBE4-BA40-9560-646F4EB3D98B}" type="parTrans" cxnId="{41566E56-274A-ED44-87A1-411A786F0E0B}">
      <dgm:prSet/>
      <dgm:spPr/>
      <dgm:t>
        <a:bodyPr/>
        <a:lstStyle/>
        <a:p>
          <a:endParaRPr lang="en-US"/>
        </a:p>
      </dgm:t>
    </dgm:pt>
    <dgm:pt modelId="{C3A904BC-0FB7-7545-8C00-F30E2ACB36B1}" type="sibTrans" cxnId="{41566E56-274A-ED44-87A1-411A786F0E0B}">
      <dgm:prSet/>
      <dgm:spPr/>
      <dgm:t>
        <a:bodyPr/>
        <a:lstStyle/>
        <a:p>
          <a:endParaRPr lang="en-US"/>
        </a:p>
      </dgm:t>
    </dgm:pt>
    <dgm:pt modelId="{D225152B-50AF-0D49-92BA-26DC5F7898D4}">
      <dgm:prSet phldrT="[Text]"/>
      <dgm:spPr/>
      <dgm:t>
        <a:bodyPr/>
        <a:lstStyle/>
        <a:p>
          <a:r>
            <a:rPr lang="en-US"/>
            <a:t>Activity Diagram</a:t>
          </a:r>
        </a:p>
      </dgm:t>
    </dgm:pt>
    <dgm:pt modelId="{B84B93D4-43CA-4F4D-B720-95ED80178CC8}" type="parTrans" cxnId="{F159BEF2-D732-7341-93EA-A3BDAE9AA46B}">
      <dgm:prSet/>
      <dgm:spPr/>
      <dgm:t>
        <a:bodyPr/>
        <a:lstStyle/>
        <a:p>
          <a:endParaRPr lang="en-US"/>
        </a:p>
      </dgm:t>
    </dgm:pt>
    <dgm:pt modelId="{841BE794-DD7D-B343-8287-065DFE9065A2}" type="sibTrans" cxnId="{F159BEF2-D732-7341-93EA-A3BDAE9AA46B}">
      <dgm:prSet/>
      <dgm:spPr/>
      <dgm:t>
        <a:bodyPr/>
        <a:lstStyle/>
        <a:p>
          <a:endParaRPr lang="en-US"/>
        </a:p>
      </dgm:t>
    </dgm:pt>
    <dgm:pt modelId="{94C12EA5-0B37-CF43-B1B7-65D14AFDD3A3}">
      <dgm:prSet phldrT="[Text]"/>
      <dgm:spPr/>
      <dgm:t>
        <a:bodyPr/>
        <a:lstStyle/>
        <a:p>
          <a:r>
            <a:rPr lang="en-US"/>
            <a:t>Behavioral State Model</a:t>
          </a:r>
        </a:p>
      </dgm:t>
    </dgm:pt>
    <dgm:pt modelId="{2398D038-01FB-5843-AC1F-902A26BFEB60}" type="sibTrans" cxnId="{CF9636AE-2D6A-C54A-8EAA-D9AA34AC6D93}">
      <dgm:prSet/>
      <dgm:spPr/>
      <dgm:t>
        <a:bodyPr/>
        <a:lstStyle/>
        <a:p>
          <a:endParaRPr lang="en-US"/>
        </a:p>
      </dgm:t>
    </dgm:pt>
    <dgm:pt modelId="{4C4A6D95-559C-994A-99D1-06C104748F7C}" type="parTrans" cxnId="{CF9636AE-2D6A-C54A-8EAA-D9AA34AC6D93}">
      <dgm:prSet/>
      <dgm:spPr/>
      <dgm:t>
        <a:bodyPr/>
        <a:lstStyle/>
        <a:p>
          <a:endParaRPr lang="en-US"/>
        </a:p>
      </dgm:t>
    </dgm:pt>
    <dgm:pt modelId="{D6FE1EB3-EC27-0541-AB79-3CBFF5C87F1D}" type="pres">
      <dgm:prSet presAssocID="{9F36EA80-8452-D547-A4B8-200954E1B687}" presName="linear" presStyleCnt="0">
        <dgm:presLayoutVars>
          <dgm:dir/>
          <dgm:resizeHandles val="exact"/>
        </dgm:presLayoutVars>
      </dgm:prSet>
      <dgm:spPr/>
    </dgm:pt>
    <dgm:pt modelId="{6305A76A-6DA5-0D42-A7AB-25750E020787}" type="pres">
      <dgm:prSet presAssocID="{0B1D2DC5-3A34-3C42-9A1D-209A44FED442}" presName="comp" presStyleCnt="0"/>
      <dgm:spPr/>
    </dgm:pt>
    <dgm:pt modelId="{C1ED5AC1-0D87-0B45-B8CA-5385AADC5259}" type="pres">
      <dgm:prSet presAssocID="{0B1D2DC5-3A34-3C42-9A1D-209A44FED442}" presName="box" presStyleLbl="node1" presStyleIdx="0" presStyleCnt="3"/>
      <dgm:spPr/>
    </dgm:pt>
    <dgm:pt modelId="{8A38EF59-F892-DF45-B59D-71DE2941EF64}" type="pres">
      <dgm:prSet presAssocID="{0B1D2DC5-3A34-3C42-9A1D-209A44FED442}" presName="img" presStyleLbl="fgImgPlace1" presStyleIdx="0" presStyleCnt="3" custLinFactNeighborX="-382" custLinFactNeighborY="-2158"/>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95401D64-9545-E84E-9AA2-337ACA2C69F4}" type="pres">
      <dgm:prSet presAssocID="{0B1D2DC5-3A34-3C42-9A1D-209A44FED442}" presName="text" presStyleLbl="node1" presStyleIdx="0" presStyleCnt="3">
        <dgm:presLayoutVars>
          <dgm:bulletEnabled val="1"/>
        </dgm:presLayoutVars>
      </dgm:prSet>
      <dgm:spPr/>
    </dgm:pt>
    <dgm:pt modelId="{EB74BFA5-72E5-9748-A11A-099F80DCF0EC}" type="pres">
      <dgm:prSet presAssocID="{D69FE1FD-74B5-7941-A899-26130AF20FF5}" presName="spacer" presStyleCnt="0"/>
      <dgm:spPr/>
    </dgm:pt>
    <dgm:pt modelId="{BAC00C44-12FB-8543-9B35-05B08C2B96F8}" type="pres">
      <dgm:prSet presAssocID="{B28C8979-2331-CD42-943F-4CF6E8F349CC}" presName="comp" presStyleCnt="0"/>
      <dgm:spPr/>
    </dgm:pt>
    <dgm:pt modelId="{08883EAE-E33F-044D-97C4-B4AE877D96B1}" type="pres">
      <dgm:prSet presAssocID="{B28C8979-2331-CD42-943F-4CF6E8F349CC}" presName="box" presStyleLbl="node1" presStyleIdx="1" presStyleCnt="3"/>
      <dgm:spPr/>
    </dgm:pt>
    <dgm:pt modelId="{30F8A92A-B724-B346-9E43-56C4D62E7118}" type="pres">
      <dgm:prSet presAssocID="{B28C8979-2331-CD42-943F-4CF6E8F349CC}"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DA18FE4B-9DAF-3542-9DFD-A0F48C13E5C5}" type="pres">
      <dgm:prSet presAssocID="{B28C8979-2331-CD42-943F-4CF6E8F349CC}" presName="text" presStyleLbl="node1" presStyleIdx="1" presStyleCnt="3">
        <dgm:presLayoutVars>
          <dgm:bulletEnabled val="1"/>
        </dgm:presLayoutVars>
      </dgm:prSet>
      <dgm:spPr/>
    </dgm:pt>
    <dgm:pt modelId="{6672A7EC-9E71-184E-84E6-067741F3E614}" type="pres">
      <dgm:prSet presAssocID="{2C2A846F-7D2A-8A46-B9E7-685B2B77F100}" presName="spacer" presStyleCnt="0"/>
      <dgm:spPr/>
    </dgm:pt>
    <dgm:pt modelId="{3A77457C-C9AD-844A-89BD-74E58F4F6017}" type="pres">
      <dgm:prSet presAssocID="{53F27C88-E399-D94B-AC0E-4B5EFA9F2F9B}" presName="comp" presStyleCnt="0"/>
      <dgm:spPr/>
    </dgm:pt>
    <dgm:pt modelId="{2518768B-BE3A-0F43-822A-5AE70D72AD0F}" type="pres">
      <dgm:prSet presAssocID="{53F27C88-E399-D94B-AC0E-4B5EFA9F2F9B}" presName="box" presStyleLbl="node1" presStyleIdx="2" presStyleCnt="3"/>
      <dgm:spPr/>
    </dgm:pt>
    <dgm:pt modelId="{AE70E09C-3792-C844-B4F6-8676BEB2BDB4}" type="pres">
      <dgm:prSet presAssocID="{53F27C88-E399-D94B-AC0E-4B5EFA9F2F9B}"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dgm:spPr>
    </dgm:pt>
    <dgm:pt modelId="{DBFFE287-0582-2941-B7D7-23ADF4FD4464}" type="pres">
      <dgm:prSet presAssocID="{53F27C88-E399-D94B-AC0E-4B5EFA9F2F9B}" presName="text" presStyleLbl="node1" presStyleIdx="2" presStyleCnt="3">
        <dgm:presLayoutVars>
          <dgm:bulletEnabled val="1"/>
        </dgm:presLayoutVars>
      </dgm:prSet>
      <dgm:spPr/>
    </dgm:pt>
  </dgm:ptLst>
  <dgm:cxnLst>
    <dgm:cxn modelId="{44AC0214-6E40-4747-A97A-51B7D51BFE7E}" type="presOf" srcId="{D225152B-50AF-0D49-92BA-26DC5F7898D4}" destId="{95401D64-9545-E84E-9AA2-337ACA2C69F4}" srcOrd="1" destOrd="2" presId="urn:microsoft.com/office/officeart/2005/8/layout/vList4"/>
    <dgm:cxn modelId="{58216C16-146F-F34B-8214-31F5AD6916E1}" type="presOf" srcId="{B28C8979-2331-CD42-943F-4CF6E8F349CC}" destId="{08883EAE-E33F-044D-97C4-B4AE877D96B1}" srcOrd="0" destOrd="0" presId="urn:microsoft.com/office/officeart/2005/8/layout/vList4"/>
    <dgm:cxn modelId="{16076729-B782-8B4E-A3A0-AE3FB65A23ED}" type="presOf" srcId="{0B1D2DC5-3A34-3C42-9A1D-209A44FED442}" destId="{C1ED5AC1-0D87-0B45-B8CA-5385AADC5259}" srcOrd="0" destOrd="0" presId="urn:microsoft.com/office/officeart/2005/8/layout/vList4"/>
    <dgm:cxn modelId="{FF3EA129-70D5-CE4B-9B20-1A8CB85CA045}" type="presOf" srcId="{579EFB76-BF2E-7A42-9749-C4BB94C5B286}" destId="{DA18FE4B-9DAF-3542-9DFD-A0F48C13E5C5}" srcOrd="1" destOrd="2" presId="urn:microsoft.com/office/officeart/2005/8/layout/vList4"/>
    <dgm:cxn modelId="{FBED402B-C52D-7149-A74C-8A938F231481}" type="presOf" srcId="{D225152B-50AF-0D49-92BA-26DC5F7898D4}" destId="{C1ED5AC1-0D87-0B45-B8CA-5385AADC5259}" srcOrd="0" destOrd="2" presId="urn:microsoft.com/office/officeart/2005/8/layout/vList4"/>
    <dgm:cxn modelId="{36BB052E-5672-E644-ACDE-0D34DC52D902}" type="presOf" srcId="{61CB1134-15AD-274E-A96F-729154BA9F90}" destId="{08883EAE-E33F-044D-97C4-B4AE877D96B1}" srcOrd="0" destOrd="1" presId="urn:microsoft.com/office/officeart/2005/8/layout/vList4"/>
    <dgm:cxn modelId="{181A5239-E8E1-CD49-86B4-F6FE2D16A2B3}" type="presOf" srcId="{EEE6EACE-2220-3B41-97AC-A4D08B786E9A}" destId="{95401D64-9545-E84E-9AA2-337ACA2C69F4}" srcOrd="1" destOrd="3" presId="urn:microsoft.com/office/officeart/2005/8/layout/vList4"/>
    <dgm:cxn modelId="{1DC9F044-818B-3243-818C-0FD7F913CAC0}" type="presOf" srcId="{4C5E7091-2B20-064D-B994-11A4F9B94E5F}" destId="{95401D64-9545-E84E-9AA2-337ACA2C69F4}" srcOrd="1" destOrd="1" presId="urn:microsoft.com/office/officeart/2005/8/layout/vList4"/>
    <dgm:cxn modelId="{B2E41668-1F47-D64E-96D9-8FA934D24FF8}" type="presOf" srcId="{94C12EA5-0B37-CF43-B1B7-65D14AFDD3A3}" destId="{2518768B-BE3A-0F43-822A-5AE70D72AD0F}" srcOrd="0" destOrd="2" presId="urn:microsoft.com/office/officeart/2005/8/layout/vList4"/>
    <dgm:cxn modelId="{E154296D-00C3-504A-BCF7-9AB267583BED}" type="presOf" srcId="{FF39AD61-6366-094C-9A4D-9AC9CB0F94EF}" destId="{2518768B-BE3A-0F43-822A-5AE70D72AD0F}" srcOrd="0" destOrd="1" presId="urn:microsoft.com/office/officeart/2005/8/layout/vList4"/>
    <dgm:cxn modelId="{41566E56-274A-ED44-87A1-411A786F0E0B}" srcId="{53F27C88-E399-D94B-AC0E-4B5EFA9F2F9B}" destId="{FF39AD61-6366-094C-9A4D-9AC9CB0F94EF}" srcOrd="0" destOrd="0" parTransId="{E87DEE87-EBE4-BA40-9560-646F4EB3D98B}" sibTransId="{C3A904BC-0FB7-7545-8C00-F30E2ACB36B1}"/>
    <dgm:cxn modelId="{FA292284-1F43-C14D-AC95-4F3FB2F65C42}" type="presOf" srcId="{EEE6EACE-2220-3B41-97AC-A4D08B786E9A}" destId="{C1ED5AC1-0D87-0B45-B8CA-5385AADC5259}" srcOrd="0" destOrd="3" presId="urn:microsoft.com/office/officeart/2005/8/layout/vList4"/>
    <dgm:cxn modelId="{4EC22789-0C2E-2C42-B11A-8361E3C85F4C}" type="presOf" srcId="{FF39AD61-6366-094C-9A4D-9AC9CB0F94EF}" destId="{DBFFE287-0582-2941-B7D7-23ADF4FD4464}" srcOrd="1" destOrd="1" presId="urn:microsoft.com/office/officeart/2005/8/layout/vList4"/>
    <dgm:cxn modelId="{3B705293-1046-544B-8A40-C34F33959F2A}" type="presOf" srcId="{B28C8979-2331-CD42-943F-4CF6E8F349CC}" destId="{DA18FE4B-9DAF-3542-9DFD-A0F48C13E5C5}" srcOrd="1" destOrd="0" presId="urn:microsoft.com/office/officeart/2005/8/layout/vList4"/>
    <dgm:cxn modelId="{C49B8CA3-6DAB-2D46-A018-132722B8FB26}" type="presOf" srcId="{4C5E7091-2B20-064D-B994-11A4F9B94E5F}" destId="{C1ED5AC1-0D87-0B45-B8CA-5385AADC5259}" srcOrd="0" destOrd="1" presId="urn:microsoft.com/office/officeart/2005/8/layout/vList4"/>
    <dgm:cxn modelId="{9740E3A3-7FB4-7A41-B959-D1A656EB83E4}" type="presOf" srcId="{94C12EA5-0B37-CF43-B1B7-65D14AFDD3A3}" destId="{DBFFE287-0582-2941-B7D7-23ADF4FD4464}" srcOrd="1" destOrd="2" presId="urn:microsoft.com/office/officeart/2005/8/layout/vList4"/>
    <dgm:cxn modelId="{443485A4-140E-244A-A494-35BED9A8A1B0}" type="presOf" srcId="{53F27C88-E399-D94B-AC0E-4B5EFA9F2F9B}" destId="{DBFFE287-0582-2941-B7D7-23ADF4FD4464}" srcOrd="1" destOrd="0" presId="urn:microsoft.com/office/officeart/2005/8/layout/vList4"/>
    <dgm:cxn modelId="{DB444AAA-4D25-724A-9AD4-69E7A13B42D0}" type="presOf" srcId="{9F36EA80-8452-D547-A4B8-200954E1B687}" destId="{D6FE1EB3-EC27-0541-AB79-3CBFF5C87F1D}" srcOrd="0" destOrd="0" presId="urn:microsoft.com/office/officeart/2005/8/layout/vList4"/>
    <dgm:cxn modelId="{CF9636AE-2D6A-C54A-8EAA-D9AA34AC6D93}" srcId="{53F27C88-E399-D94B-AC0E-4B5EFA9F2F9B}" destId="{94C12EA5-0B37-CF43-B1B7-65D14AFDD3A3}" srcOrd="1" destOrd="0" parTransId="{4C4A6D95-559C-994A-99D1-06C104748F7C}" sibTransId="{2398D038-01FB-5843-AC1F-902A26BFEB60}"/>
    <dgm:cxn modelId="{4F310AAF-2184-804B-A878-6C8C5DBA4A71}" srcId="{9F36EA80-8452-D547-A4B8-200954E1B687}" destId="{53F27C88-E399-D94B-AC0E-4B5EFA9F2F9B}" srcOrd="2" destOrd="0" parTransId="{680EE073-68C2-244C-9B20-EC566E89D1C1}" sibTransId="{2C547E2E-277E-2447-A844-6EA9B4F2A8E4}"/>
    <dgm:cxn modelId="{FB7DB6AF-6F3D-6941-922F-953EDC603BDA}" type="presOf" srcId="{53F27C88-E399-D94B-AC0E-4B5EFA9F2F9B}" destId="{2518768B-BE3A-0F43-822A-5AE70D72AD0F}" srcOrd="0" destOrd="0" presId="urn:microsoft.com/office/officeart/2005/8/layout/vList4"/>
    <dgm:cxn modelId="{CBFD27B3-17A4-8B47-8D66-80EDB4CEAC26}" type="presOf" srcId="{0B1D2DC5-3A34-3C42-9A1D-209A44FED442}" destId="{95401D64-9545-E84E-9AA2-337ACA2C69F4}" srcOrd="1" destOrd="0" presId="urn:microsoft.com/office/officeart/2005/8/layout/vList4"/>
    <dgm:cxn modelId="{6ADDA3BB-176E-3840-94B4-69BDCFD61ECD}" srcId="{9F36EA80-8452-D547-A4B8-200954E1B687}" destId="{B28C8979-2331-CD42-943F-4CF6E8F349CC}" srcOrd="1" destOrd="0" parTransId="{B10589C8-C7A3-7A40-A188-91AAECD9E4BE}" sibTransId="{2C2A846F-7D2A-8A46-B9E7-685B2B77F100}"/>
    <dgm:cxn modelId="{1DABD6BB-ACE7-AC4B-B530-9158E325FD2A}" type="presOf" srcId="{579EFB76-BF2E-7A42-9749-C4BB94C5B286}" destId="{08883EAE-E33F-044D-97C4-B4AE877D96B1}" srcOrd="0" destOrd="2" presId="urn:microsoft.com/office/officeart/2005/8/layout/vList4"/>
    <dgm:cxn modelId="{19BA47BC-386D-FC45-921B-C222A4CB406A}" srcId="{B28C8979-2331-CD42-943F-4CF6E8F349CC}" destId="{61CB1134-15AD-274E-A96F-729154BA9F90}" srcOrd="0" destOrd="0" parTransId="{82239120-A205-ED45-821C-F0B0731C4741}" sibTransId="{8272A133-8783-6548-807D-9148FE4DF374}"/>
    <dgm:cxn modelId="{E8CE16C4-1074-E24E-94BD-77DC2A03DC3F}" srcId="{0B1D2DC5-3A34-3C42-9A1D-209A44FED442}" destId="{4C5E7091-2B20-064D-B994-11A4F9B94E5F}" srcOrd="0" destOrd="0" parTransId="{1C5ACD0A-5BDD-874E-BA13-E6A5734B286A}" sibTransId="{93088CE8-19E9-3F49-9E56-619104D47ABD}"/>
    <dgm:cxn modelId="{D1F58DDD-5A5B-3648-A1ED-5081B949261A}" type="presOf" srcId="{61CB1134-15AD-274E-A96F-729154BA9F90}" destId="{DA18FE4B-9DAF-3542-9DFD-A0F48C13E5C5}" srcOrd="1" destOrd="1" presId="urn:microsoft.com/office/officeart/2005/8/layout/vList4"/>
    <dgm:cxn modelId="{982750EF-AC93-3246-B01A-7F02191540C7}" srcId="{0B1D2DC5-3A34-3C42-9A1D-209A44FED442}" destId="{EEE6EACE-2220-3B41-97AC-A4D08B786E9A}" srcOrd="2" destOrd="0" parTransId="{DBD335BA-CDF7-244B-BB51-60A587E042C3}" sibTransId="{897CBB64-8BE9-3F40-B893-AAB068F9C5FB}"/>
    <dgm:cxn modelId="{F159BEF2-D732-7341-93EA-A3BDAE9AA46B}" srcId="{0B1D2DC5-3A34-3C42-9A1D-209A44FED442}" destId="{D225152B-50AF-0D49-92BA-26DC5F7898D4}" srcOrd="1" destOrd="0" parTransId="{B84B93D4-43CA-4F4D-B720-95ED80178CC8}" sibTransId="{841BE794-DD7D-B343-8287-065DFE9065A2}"/>
    <dgm:cxn modelId="{0100BBF5-88DF-224E-B71A-BC947D03461C}" srcId="{B28C8979-2331-CD42-943F-4CF6E8F349CC}" destId="{579EFB76-BF2E-7A42-9749-C4BB94C5B286}" srcOrd="1" destOrd="0" parTransId="{38A14354-F16B-7241-92BF-842E38F04DF1}" sibTransId="{0137406D-7DE2-2243-916E-66132CDA2C0D}"/>
    <dgm:cxn modelId="{EA0A8CF8-A3CA-964F-B13F-E47FE5A1583A}" srcId="{9F36EA80-8452-D547-A4B8-200954E1B687}" destId="{0B1D2DC5-3A34-3C42-9A1D-209A44FED442}" srcOrd="0" destOrd="0" parTransId="{5C111691-00B4-404F-B471-127CFE12BB65}" sibTransId="{D69FE1FD-74B5-7941-A899-26130AF20FF5}"/>
    <dgm:cxn modelId="{FC839047-724A-C241-966A-BC551889C6C4}" type="presParOf" srcId="{D6FE1EB3-EC27-0541-AB79-3CBFF5C87F1D}" destId="{6305A76A-6DA5-0D42-A7AB-25750E020787}" srcOrd="0" destOrd="0" presId="urn:microsoft.com/office/officeart/2005/8/layout/vList4"/>
    <dgm:cxn modelId="{B1CA9ED0-6961-1C48-A39D-B139DB5FD843}" type="presParOf" srcId="{6305A76A-6DA5-0D42-A7AB-25750E020787}" destId="{C1ED5AC1-0D87-0B45-B8CA-5385AADC5259}" srcOrd="0" destOrd="0" presId="urn:microsoft.com/office/officeart/2005/8/layout/vList4"/>
    <dgm:cxn modelId="{2FFB773D-C962-A54C-91DF-0AC1602CA4E2}" type="presParOf" srcId="{6305A76A-6DA5-0D42-A7AB-25750E020787}" destId="{8A38EF59-F892-DF45-B59D-71DE2941EF64}" srcOrd="1" destOrd="0" presId="urn:microsoft.com/office/officeart/2005/8/layout/vList4"/>
    <dgm:cxn modelId="{87B2B815-7BF6-3B45-A8EF-67707380752F}" type="presParOf" srcId="{6305A76A-6DA5-0D42-A7AB-25750E020787}" destId="{95401D64-9545-E84E-9AA2-337ACA2C69F4}" srcOrd="2" destOrd="0" presId="urn:microsoft.com/office/officeart/2005/8/layout/vList4"/>
    <dgm:cxn modelId="{E094D47E-C7B9-964D-86B7-3C5828ABB41B}" type="presParOf" srcId="{D6FE1EB3-EC27-0541-AB79-3CBFF5C87F1D}" destId="{EB74BFA5-72E5-9748-A11A-099F80DCF0EC}" srcOrd="1" destOrd="0" presId="urn:microsoft.com/office/officeart/2005/8/layout/vList4"/>
    <dgm:cxn modelId="{B5291A58-177D-C84C-B6C6-A66A9203C0C4}" type="presParOf" srcId="{D6FE1EB3-EC27-0541-AB79-3CBFF5C87F1D}" destId="{BAC00C44-12FB-8543-9B35-05B08C2B96F8}" srcOrd="2" destOrd="0" presId="urn:microsoft.com/office/officeart/2005/8/layout/vList4"/>
    <dgm:cxn modelId="{309AAEFF-A033-B442-B69E-E0651E739EB0}" type="presParOf" srcId="{BAC00C44-12FB-8543-9B35-05B08C2B96F8}" destId="{08883EAE-E33F-044D-97C4-B4AE877D96B1}" srcOrd="0" destOrd="0" presId="urn:microsoft.com/office/officeart/2005/8/layout/vList4"/>
    <dgm:cxn modelId="{96FECD31-2D78-984D-AA1C-F55687AC7B5F}" type="presParOf" srcId="{BAC00C44-12FB-8543-9B35-05B08C2B96F8}" destId="{30F8A92A-B724-B346-9E43-56C4D62E7118}" srcOrd="1" destOrd="0" presId="urn:microsoft.com/office/officeart/2005/8/layout/vList4"/>
    <dgm:cxn modelId="{474EA2AB-D259-2C42-8B4C-6D0AB7911344}" type="presParOf" srcId="{BAC00C44-12FB-8543-9B35-05B08C2B96F8}" destId="{DA18FE4B-9DAF-3542-9DFD-A0F48C13E5C5}" srcOrd="2" destOrd="0" presId="urn:microsoft.com/office/officeart/2005/8/layout/vList4"/>
    <dgm:cxn modelId="{04B83554-1AD5-B14A-A203-FB80B2E97A96}" type="presParOf" srcId="{D6FE1EB3-EC27-0541-AB79-3CBFF5C87F1D}" destId="{6672A7EC-9E71-184E-84E6-067741F3E614}" srcOrd="3" destOrd="0" presId="urn:microsoft.com/office/officeart/2005/8/layout/vList4"/>
    <dgm:cxn modelId="{1A71EF8B-FF51-4746-8A31-6EC1C8A0A8D9}" type="presParOf" srcId="{D6FE1EB3-EC27-0541-AB79-3CBFF5C87F1D}" destId="{3A77457C-C9AD-844A-89BD-74E58F4F6017}" srcOrd="4" destOrd="0" presId="urn:microsoft.com/office/officeart/2005/8/layout/vList4"/>
    <dgm:cxn modelId="{4424528B-C204-DF42-80BD-CF2B1EC76637}" type="presParOf" srcId="{3A77457C-C9AD-844A-89BD-74E58F4F6017}" destId="{2518768B-BE3A-0F43-822A-5AE70D72AD0F}" srcOrd="0" destOrd="0" presId="urn:microsoft.com/office/officeart/2005/8/layout/vList4"/>
    <dgm:cxn modelId="{5C72E16B-10C4-6B4D-A423-8E061ED68FDD}" type="presParOf" srcId="{3A77457C-C9AD-844A-89BD-74E58F4F6017}" destId="{AE70E09C-3792-C844-B4F6-8676BEB2BDB4}" srcOrd="1" destOrd="0" presId="urn:microsoft.com/office/officeart/2005/8/layout/vList4"/>
    <dgm:cxn modelId="{2BA24954-B407-E741-8E5A-66CC914714A2}" type="presParOf" srcId="{3A77457C-C9AD-844A-89BD-74E58F4F6017}" destId="{DBFFE287-0582-2941-B7D7-23ADF4FD44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4B26E-E9BC-4AFE-B901-DD1953DF98A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7AA28F5-0AB1-4820-98B4-256C42DC713E}">
      <dgm:prSet/>
      <dgm:spPr/>
      <dgm:t>
        <a:bodyPr/>
        <a:lstStyle/>
        <a:p>
          <a:r>
            <a:rPr lang="en-US"/>
            <a:t>Overview Information</a:t>
          </a:r>
        </a:p>
      </dgm:t>
    </dgm:pt>
    <dgm:pt modelId="{3F3D4AFE-B87B-4155-9BC1-013252E657D8}" type="parTrans" cxnId="{F32B77B6-E1BD-40ED-8C56-6641BB3AC86B}">
      <dgm:prSet/>
      <dgm:spPr/>
      <dgm:t>
        <a:bodyPr/>
        <a:lstStyle/>
        <a:p>
          <a:endParaRPr lang="en-US"/>
        </a:p>
      </dgm:t>
    </dgm:pt>
    <dgm:pt modelId="{F11183B2-1519-4684-BBE4-25BD4657865D}" type="sibTrans" cxnId="{F32B77B6-E1BD-40ED-8C56-6641BB3AC86B}">
      <dgm:prSet/>
      <dgm:spPr/>
      <dgm:t>
        <a:bodyPr/>
        <a:lstStyle/>
        <a:p>
          <a:endParaRPr lang="en-US"/>
        </a:p>
      </dgm:t>
    </dgm:pt>
    <dgm:pt modelId="{640FD81D-5C24-4BF0-A319-EBCCC80131A3}">
      <dgm:prSet/>
      <dgm:spPr/>
      <dgm:t>
        <a:bodyPr/>
        <a:lstStyle/>
        <a:p>
          <a:pPr rtl="0"/>
          <a:r>
            <a:rPr lang="en-US" b="1" i="0"/>
            <a:t>Use case name: </a:t>
          </a:r>
          <a:r>
            <a:rPr lang="en-US" b="1" i="0">
              <a:latin typeface="Elephant"/>
            </a:rPr>
            <a:t>Process Application</a:t>
          </a:r>
          <a:endParaRPr lang="en-US"/>
        </a:p>
      </dgm:t>
    </dgm:pt>
    <dgm:pt modelId="{98E5532D-76BE-47FF-8DD9-9327774FAA14}" type="parTrans" cxnId="{E5F34AA0-1F4F-4797-B662-3E17D653A86C}">
      <dgm:prSet/>
      <dgm:spPr/>
      <dgm:t>
        <a:bodyPr/>
        <a:lstStyle/>
        <a:p>
          <a:endParaRPr lang="en-US"/>
        </a:p>
      </dgm:t>
    </dgm:pt>
    <dgm:pt modelId="{5815245C-E5D1-4666-BF3E-8124663D1830}" type="sibTrans" cxnId="{E5F34AA0-1F4F-4797-B662-3E17D653A86C}">
      <dgm:prSet/>
      <dgm:spPr/>
      <dgm:t>
        <a:bodyPr/>
        <a:lstStyle/>
        <a:p>
          <a:endParaRPr lang="en-US"/>
        </a:p>
      </dgm:t>
    </dgm:pt>
    <dgm:pt modelId="{929A6ED9-2606-4BE7-A2CB-43DC22B7FB45}">
      <dgm:prSet/>
      <dgm:spPr/>
      <dgm:t>
        <a:bodyPr/>
        <a:lstStyle/>
        <a:p>
          <a:r>
            <a:rPr lang="en-US" b="1" i="0"/>
            <a:t>Use case ID: 2</a:t>
          </a:r>
          <a:endParaRPr lang="en-US"/>
        </a:p>
      </dgm:t>
    </dgm:pt>
    <dgm:pt modelId="{21BDDD50-9D30-463B-91E4-38311B35E08D}" type="parTrans" cxnId="{4C212EC5-F65F-44A5-9C29-6F7B5D5B3D6A}">
      <dgm:prSet/>
      <dgm:spPr/>
      <dgm:t>
        <a:bodyPr/>
        <a:lstStyle/>
        <a:p>
          <a:endParaRPr lang="en-US"/>
        </a:p>
      </dgm:t>
    </dgm:pt>
    <dgm:pt modelId="{D7BEE473-2B4E-48EA-A5DB-C94C09B2100F}" type="sibTrans" cxnId="{4C212EC5-F65F-44A5-9C29-6F7B5D5B3D6A}">
      <dgm:prSet/>
      <dgm:spPr/>
      <dgm:t>
        <a:bodyPr/>
        <a:lstStyle/>
        <a:p>
          <a:endParaRPr lang="en-US"/>
        </a:p>
      </dgm:t>
    </dgm:pt>
    <dgm:pt modelId="{AF8339A8-1B2C-47FC-AA52-7FCDFCC877B4}">
      <dgm:prSet/>
      <dgm:spPr/>
      <dgm:t>
        <a:bodyPr/>
        <a:lstStyle/>
        <a:p>
          <a:r>
            <a:rPr lang="en-US" b="1" i="0"/>
            <a:t>Use case type : detail, essential</a:t>
          </a:r>
          <a:endParaRPr lang="en-US"/>
        </a:p>
      </dgm:t>
    </dgm:pt>
    <dgm:pt modelId="{4232385D-4399-4A10-9E77-4AB3E1EB7E24}" type="parTrans" cxnId="{B7E507A8-9534-4737-9D20-550925777BB9}">
      <dgm:prSet/>
      <dgm:spPr/>
      <dgm:t>
        <a:bodyPr/>
        <a:lstStyle/>
        <a:p>
          <a:endParaRPr lang="en-US"/>
        </a:p>
      </dgm:t>
    </dgm:pt>
    <dgm:pt modelId="{7D6B6EBC-8718-4BF6-BF16-D960EBE0D52D}" type="sibTrans" cxnId="{B7E507A8-9534-4737-9D20-550925777BB9}">
      <dgm:prSet/>
      <dgm:spPr/>
      <dgm:t>
        <a:bodyPr/>
        <a:lstStyle/>
        <a:p>
          <a:endParaRPr lang="en-US"/>
        </a:p>
      </dgm:t>
    </dgm:pt>
    <dgm:pt modelId="{CA40475D-0DD5-46C7-A4B3-A3235513CF74}">
      <dgm:prSet/>
      <dgm:spPr/>
      <dgm:t>
        <a:bodyPr/>
        <a:lstStyle/>
        <a:p>
          <a:r>
            <a:rPr lang="en-US" b="1" i="0"/>
            <a:t>Primary actor: Admissions Office</a:t>
          </a:r>
          <a:endParaRPr lang="en-US"/>
        </a:p>
      </dgm:t>
    </dgm:pt>
    <dgm:pt modelId="{887B420E-03CC-4684-AA02-6827C2B97C63}" type="parTrans" cxnId="{6522597A-47C9-481F-ACCF-F2BB4EFDC51D}">
      <dgm:prSet/>
      <dgm:spPr/>
      <dgm:t>
        <a:bodyPr/>
        <a:lstStyle/>
        <a:p>
          <a:endParaRPr lang="en-US"/>
        </a:p>
      </dgm:t>
    </dgm:pt>
    <dgm:pt modelId="{144CDA48-3893-4159-AC5A-6E39722D2912}" type="sibTrans" cxnId="{6522597A-47C9-481F-ACCF-F2BB4EFDC51D}">
      <dgm:prSet/>
      <dgm:spPr/>
      <dgm:t>
        <a:bodyPr/>
        <a:lstStyle/>
        <a:p>
          <a:endParaRPr lang="en-US"/>
        </a:p>
      </dgm:t>
    </dgm:pt>
    <dgm:pt modelId="{342BAEF0-12B3-41A2-BFBB-6045A85EBD5F}">
      <dgm:prSet/>
      <dgm:spPr/>
      <dgm:t>
        <a:bodyPr/>
        <a:lstStyle/>
        <a:p>
          <a:r>
            <a:rPr lang="en-US" b="1" i="0"/>
            <a:t>Importance level: High</a:t>
          </a:r>
          <a:endParaRPr lang="en-US"/>
        </a:p>
      </dgm:t>
    </dgm:pt>
    <dgm:pt modelId="{D824CBD5-20C4-4696-B316-1E3A468BAD58}" type="parTrans" cxnId="{D5F34289-6415-49EB-BC98-C9742B95E155}">
      <dgm:prSet/>
      <dgm:spPr/>
      <dgm:t>
        <a:bodyPr/>
        <a:lstStyle/>
        <a:p>
          <a:endParaRPr lang="en-US"/>
        </a:p>
      </dgm:t>
    </dgm:pt>
    <dgm:pt modelId="{634B1870-3E03-4343-82D7-0DEB804E62B3}" type="sibTrans" cxnId="{D5F34289-6415-49EB-BC98-C9742B95E155}">
      <dgm:prSet/>
      <dgm:spPr/>
      <dgm:t>
        <a:bodyPr/>
        <a:lstStyle/>
        <a:p>
          <a:endParaRPr lang="en-US"/>
        </a:p>
      </dgm:t>
    </dgm:pt>
    <dgm:pt modelId="{6A448CD7-83A4-488E-AB41-4BAD179CCA61}">
      <dgm:prSet/>
      <dgm:spPr/>
      <dgm:t>
        <a:bodyPr/>
        <a:lstStyle/>
        <a:p>
          <a:r>
            <a:rPr lang="en-US" b="1" i="0"/>
            <a:t>Stakeholders: Students and Admissions Office </a:t>
          </a:r>
          <a:endParaRPr lang="en-US"/>
        </a:p>
      </dgm:t>
    </dgm:pt>
    <dgm:pt modelId="{9F547224-07AE-47ED-BBA2-9C8E56CCC368}" type="parTrans" cxnId="{94BF1392-7783-4051-AAAD-AFB8E43E2D2B}">
      <dgm:prSet/>
      <dgm:spPr/>
      <dgm:t>
        <a:bodyPr/>
        <a:lstStyle/>
        <a:p>
          <a:endParaRPr lang="en-US"/>
        </a:p>
      </dgm:t>
    </dgm:pt>
    <dgm:pt modelId="{32E6D25B-3116-4FE0-8722-00EAAD47AB07}" type="sibTrans" cxnId="{94BF1392-7783-4051-AAAD-AFB8E43E2D2B}">
      <dgm:prSet/>
      <dgm:spPr/>
      <dgm:t>
        <a:bodyPr/>
        <a:lstStyle/>
        <a:p>
          <a:endParaRPr lang="en-US"/>
        </a:p>
      </dgm:t>
    </dgm:pt>
    <dgm:pt modelId="{7A318703-86A3-46E3-AA04-F4BAC36608B5}">
      <dgm:prSet/>
      <dgm:spPr/>
      <dgm:t>
        <a:bodyPr/>
        <a:lstStyle/>
        <a:p>
          <a:r>
            <a:rPr lang="en-US" b="1" i="0"/>
            <a:t>Students - want to be accepted into the University of Florida</a:t>
          </a:r>
          <a:endParaRPr lang="en-US"/>
        </a:p>
      </dgm:t>
    </dgm:pt>
    <dgm:pt modelId="{D20C55D4-99F5-47A8-8A2A-6FE8EAC74C55}" type="parTrans" cxnId="{720E1675-4F05-4E56-998A-3D03666FD425}">
      <dgm:prSet/>
      <dgm:spPr/>
      <dgm:t>
        <a:bodyPr/>
        <a:lstStyle/>
        <a:p>
          <a:endParaRPr lang="en-US"/>
        </a:p>
      </dgm:t>
    </dgm:pt>
    <dgm:pt modelId="{D0E184AD-32BA-4E65-A197-A63236544728}" type="sibTrans" cxnId="{720E1675-4F05-4E56-998A-3D03666FD425}">
      <dgm:prSet/>
      <dgm:spPr/>
      <dgm:t>
        <a:bodyPr/>
        <a:lstStyle/>
        <a:p>
          <a:endParaRPr lang="en-US"/>
        </a:p>
      </dgm:t>
    </dgm:pt>
    <dgm:pt modelId="{72432999-CFAC-4608-8E30-C9E562A389F0}">
      <dgm:prSet/>
      <dgm:spPr/>
      <dgm:t>
        <a:bodyPr/>
        <a:lstStyle/>
        <a:p>
          <a:r>
            <a:rPr lang="en-US" b="1" i="0"/>
            <a:t>Admissions Office - wants to ensure the university has a strong freshman class</a:t>
          </a:r>
          <a:endParaRPr lang="en-US"/>
        </a:p>
      </dgm:t>
    </dgm:pt>
    <dgm:pt modelId="{2728B3D9-A1CA-4A16-9851-520EF989C9F5}" type="parTrans" cxnId="{8EC90A09-1259-4678-AE66-D1F96F48CD34}">
      <dgm:prSet/>
      <dgm:spPr/>
      <dgm:t>
        <a:bodyPr/>
        <a:lstStyle/>
        <a:p>
          <a:endParaRPr lang="en-US"/>
        </a:p>
      </dgm:t>
    </dgm:pt>
    <dgm:pt modelId="{5975ADC3-C783-4149-8CEE-E32A5308E969}" type="sibTrans" cxnId="{8EC90A09-1259-4678-AE66-D1F96F48CD34}">
      <dgm:prSet/>
      <dgm:spPr/>
      <dgm:t>
        <a:bodyPr/>
        <a:lstStyle/>
        <a:p>
          <a:endParaRPr lang="en-US"/>
        </a:p>
      </dgm:t>
    </dgm:pt>
    <dgm:pt modelId="{EE77DC17-1C04-40A5-92B5-B506772CA1DC}">
      <dgm:prSet/>
      <dgm:spPr/>
      <dgm:t>
        <a:bodyPr/>
        <a:lstStyle/>
        <a:p>
          <a:r>
            <a:rPr lang="en-US" b="1" i="0"/>
            <a:t>Trigger: Student applies for admission</a:t>
          </a:r>
          <a:endParaRPr lang="en-US"/>
        </a:p>
      </dgm:t>
    </dgm:pt>
    <dgm:pt modelId="{3F37CDA2-5F77-4607-8872-84B4649BE3DE}" type="parTrans" cxnId="{F1DC3FA0-61F0-476F-A21B-417751D47C3C}">
      <dgm:prSet/>
      <dgm:spPr/>
      <dgm:t>
        <a:bodyPr/>
        <a:lstStyle/>
        <a:p>
          <a:endParaRPr lang="en-US"/>
        </a:p>
      </dgm:t>
    </dgm:pt>
    <dgm:pt modelId="{7741231B-5430-4267-8D92-EB81FE8F88F0}" type="sibTrans" cxnId="{F1DC3FA0-61F0-476F-A21B-417751D47C3C}">
      <dgm:prSet/>
      <dgm:spPr/>
      <dgm:t>
        <a:bodyPr/>
        <a:lstStyle/>
        <a:p>
          <a:endParaRPr lang="en-US"/>
        </a:p>
      </dgm:t>
    </dgm:pt>
    <dgm:pt modelId="{14F6EB4D-BF85-4740-94F3-B0DDCE45E415}" type="pres">
      <dgm:prSet presAssocID="{7544B26E-E9BC-4AFE-B901-DD1953DF98A5}" presName="vert0" presStyleCnt="0">
        <dgm:presLayoutVars>
          <dgm:dir/>
          <dgm:animOne val="branch"/>
          <dgm:animLvl val="lvl"/>
        </dgm:presLayoutVars>
      </dgm:prSet>
      <dgm:spPr/>
    </dgm:pt>
    <dgm:pt modelId="{37BDEB00-AC84-8A4B-B11C-D733864505AB}" type="pres">
      <dgm:prSet presAssocID="{67AA28F5-0AB1-4820-98B4-256C42DC713E}" presName="thickLine" presStyleLbl="alignNode1" presStyleIdx="0" presStyleCnt="10"/>
      <dgm:spPr/>
    </dgm:pt>
    <dgm:pt modelId="{E8067695-6024-2F49-8B0A-29E505AA526F}" type="pres">
      <dgm:prSet presAssocID="{67AA28F5-0AB1-4820-98B4-256C42DC713E}" presName="horz1" presStyleCnt="0"/>
      <dgm:spPr/>
    </dgm:pt>
    <dgm:pt modelId="{9C9F20CC-0D33-8E4E-A40C-7B83CFD2726A}" type="pres">
      <dgm:prSet presAssocID="{67AA28F5-0AB1-4820-98B4-256C42DC713E}" presName="tx1" presStyleLbl="revTx" presStyleIdx="0" presStyleCnt="10"/>
      <dgm:spPr/>
    </dgm:pt>
    <dgm:pt modelId="{4D18A608-FAB3-8F42-8F48-852C5EAAE15E}" type="pres">
      <dgm:prSet presAssocID="{67AA28F5-0AB1-4820-98B4-256C42DC713E}" presName="vert1" presStyleCnt="0"/>
      <dgm:spPr/>
    </dgm:pt>
    <dgm:pt modelId="{0EB283E4-971C-EE48-B87E-8305E8341701}" type="pres">
      <dgm:prSet presAssocID="{640FD81D-5C24-4BF0-A319-EBCCC80131A3}" presName="thickLine" presStyleLbl="alignNode1" presStyleIdx="1" presStyleCnt="10"/>
      <dgm:spPr/>
    </dgm:pt>
    <dgm:pt modelId="{659A6161-137B-2D4D-87C2-4E309E2BB102}" type="pres">
      <dgm:prSet presAssocID="{640FD81D-5C24-4BF0-A319-EBCCC80131A3}" presName="horz1" presStyleCnt="0"/>
      <dgm:spPr/>
    </dgm:pt>
    <dgm:pt modelId="{4DCBFBAA-7E3E-F04F-93F5-1FC158E46E1B}" type="pres">
      <dgm:prSet presAssocID="{640FD81D-5C24-4BF0-A319-EBCCC80131A3}" presName="tx1" presStyleLbl="revTx" presStyleIdx="1" presStyleCnt="10"/>
      <dgm:spPr/>
    </dgm:pt>
    <dgm:pt modelId="{6B9F4BE5-67E0-5D4F-B39A-8057EFCCEB25}" type="pres">
      <dgm:prSet presAssocID="{640FD81D-5C24-4BF0-A319-EBCCC80131A3}" presName="vert1" presStyleCnt="0"/>
      <dgm:spPr/>
    </dgm:pt>
    <dgm:pt modelId="{2693474A-28F0-B443-8A41-689FB5785225}" type="pres">
      <dgm:prSet presAssocID="{929A6ED9-2606-4BE7-A2CB-43DC22B7FB45}" presName="thickLine" presStyleLbl="alignNode1" presStyleIdx="2" presStyleCnt="10"/>
      <dgm:spPr/>
    </dgm:pt>
    <dgm:pt modelId="{06B010B2-C0B0-4549-8D0E-DDD2E14EB06D}" type="pres">
      <dgm:prSet presAssocID="{929A6ED9-2606-4BE7-A2CB-43DC22B7FB45}" presName="horz1" presStyleCnt="0"/>
      <dgm:spPr/>
    </dgm:pt>
    <dgm:pt modelId="{FC995A34-DD24-204E-BE44-FEB78D2CE804}" type="pres">
      <dgm:prSet presAssocID="{929A6ED9-2606-4BE7-A2CB-43DC22B7FB45}" presName="tx1" presStyleLbl="revTx" presStyleIdx="2" presStyleCnt="10"/>
      <dgm:spPr/>
    </dgm:pt>
    <dgm:pt modelId="{59E8CAE2-D69A-034A-8F21-7446343AAA75}" type="pres">
      <dgm:prSet presAssocID="{929A6ED9-2606-4BE7-A2CB-43DC22B7FB45}" presName="vert1" presStyleCnt="0"/>
      <dgm:spPr/>
    </dgm:pt>
    <dgm:pt modelId="{88742E07-C0FA-874E-88B1-6516D8415ACE}" type="pres">
      <dgm:prSet presAssocID="{AF8339A8-1B2C-47FC-AA52-7FCDFCC877B4}" presName="thickLine" presStyleLbl="alignNode1" presStyleIdx="3" presStyleCnt="10"/>
      <dgm:spPr/>
    </dgm:pt>
    <dgm:pt modelId="{BF5B8776-3BE1-104A-8DF1-D2CA3D1883B7}" type="pres">
      <dgm:prSet presAssocID="{AF8339A8-1B2C-47FC-AA52-7FCDFCC877B4}" presName="horz1" presStyleCnt="0"/>
      <dgm:spPr/>
    </dgm:pt>
    <dgm:pt modelId="{08A07375-EB1B-8641-B0C7-5053337225A3}" type="pres">
      <dgm:prSet presAssocID="{AF8339A8-1B2C-47FC-AA52-7FCDFCC877B4}" presName="tx1" presStyleLbl="revTx" presStyleIdx="3" presStyleCnt="10"/>
      <dgm:spPr/>
    </dgm:pt>
    <dgm:pt modelId="{722BAA92-6AAF-134B-BE78-8CC7D5D3F996}" type="pres">
      <dgm:prSet presAssocID="{AF8339A8-1B2C-47FC-AA52-7FCDFCC877B4}" presName="vert1" presStyleCnt="0"/>
      <dgm:spPr/>
    </dgm:pt>
    <dgm:pt modelId="{5717AFEA-53FE-7A4B-AAA9-3EBE1463393D}" type="pres">
      <dgm:prSet presAssocID="{CA40475D-0DD5-46C7-A4B3-A3235513CF74}" presName="thickLine" presStyleLbl="alignNode1" presStyleIdx="4" presStyleCnt="10"/>
      <dgm:spPr/>
    </dgm:pt>
    <dgm:pt modelId="{A34E0E58-4FF3-124E-AEEB-B170B4F86DC8}" type="pres">
      <dgm:prSet presAssocID="{CA40475D-0DD5-46C7-A4B3-A3235513CF74}" presName="horz1" presStyleCnt="0"/>
      <dgm:spPr/>
    </dgm:pt>
    <dgm:pt modelId="{F7DDB229-6484-8F4E-BF66-68627C844C08}" type="pres">
      <dgm:prSet presAssocID="{CA40475D-0DD5-46C7-A4B3-A3235513CF74}" presName="tx1" presStyleLbl="revTx" presStyleIdx="4" presStyleCnt="10"/>
      <dgm:spPr/>
    </dgm:pt>
    <dgm:pt modelId="{7291A7D9-612D-8746-8FF7-2818C2F4F1F6}" type="pres">
      <dgm:prSet presAssocID="{CA40475D-0DD5-46C7-A4B3-A3235513CF74}" presName="vert1" presStyleCnt="0"/>
      <dgm:spPr/>
    </dgm:pt>
    <dgm:pt modelId="{6A95782A-F0D0-ED47-B552-6FE6CE939721}" type="pres">
      <dgm:prSet presAssocID="{342BAEF0-12B3-41A2-BFBB-6045A85EBD5F}" presName="thickLine" presStyleLbl="alignNode1" presStyleIdx="5" presStyleCnt="10"/>
      <dgm:spPr/>
    </dgm:pt>
    <dgm:pt modelId="{7A5F994C-5E90-CF4E-BB5B-BA7D921B5CF9}" type="pres">
      <dgm:prSet presAssocID="{342BAEF0-12B3-41A2-BFBB-6045A85EBD5F}" presName="horz1" presStyleCnt="0"/>
      <dgm:spPr/>
    </dgm:pt>
    <dgm:pt modelId="{FB44F1EF-5A95-6B40-A56F-9E7EDF4DCB20}" type="pres">
      <dgm:prSet presAssocID="{342BAEF0-12B3-41A2-BFBB-6045A85EBD5F}" presName="tx1" presStyleLbl="revTx" presStyleIdx="5" presStyleCnt="10"/>
      <dgm:spPr/>
    </dgm:pt>
    <dgm:pt modelId="{750BC2D3-3CD8-464F-BB3C-E63B7782A456}" type="pres">
      <dgm:prSet presAssocID="{342BAEF0-12B3-41A2-BFBB-6045A85EBD5F}" presName="vert1" presStyleCnt="0"/>
      <dgm:spPr/>
    </dgm:pt>
    <dgm:pt modelId="{7A2E7006-6457-654E-A08B-BF3CE8996751}" type="pres">
      <dgm:prSet presAssocID="{6A448CD7-83A4-488E-AB41-4BAD179CCA61}" presName="thickLine" presStyleLbl="alignNode1" presStyleIdx="6" presStyleCnt="10"/>
      <dgm:spPr/>
    </dgm:pt>
    <dgm:pt modelId="{CEF853E7-8E51-164A-9733-198AECA825D9}" type="pres">
      <dgm:prSet presAssocID="{6A448CD7-83A4-488E-AB41-4BAD179CCA61}" presName="horz1" presStyleCnt="0"/>
      <dgm:spPr/>
    </dgm:pt>
    <dgm:pt modelId="{782D67CD-FEDE-164F-9087-938EEC3E68BD}" type="pres">
      <dgm:prSet presAssocID="{6A448CD7-83A4-488E-AB41-4BAD179CCA61}" presName="tx1" presStyleLbl="revTx" presStyleIdx="6" presStyleCnt="10"/>
      <dgm:spPr/>
    </dgm:pt>
    <dgm:pt modelId="{DEDC0D5B-91B1-D54A-B1C8-3E6E887FAA23}" type="pres">
      <dgm:prSet presAssocID="{6A448CD7-83A4-488E-AB41-4BAD179CCA61}" presName="vert1" presStyleCnt="0"/>
      <dgm:spPr/>
    </dgm:pt>
    <dgm:pt modelId="{64F9DA8A-5D6A-094B-BCD8-A9CF3E680050}" type="pres">
      <dgm:prSet presAssocID="{7A318703-86A3-46E3-AA04-F4BAC36608B5}" presName="thickLine" presStyleLbl="alignNode1" presStyleIdx="7" presStyleCnt="10"/>
      <dgm:spPr/>
    </dgm:pt>
    <dgm:pt modelId="{017519FB-52E7-7441-9DC0-1DA894A59C00}" type="pres">
      <dgm:prSet presAssocID="{7A318703-86A3-46E3-AA04-F4BAC36608B5}" presName="horz1" presStyleCnt="0"/>
      <dgm:spPr/>
    </dgm:pt>
    <dgm:pt modelId="{79193438-E4EE-AC41-8FA7-564C419AFA9B}" type="pres">
      <dgm:prSet presAssocID="{7A318703-86A3-46E3-AA04-F4BAC36608B5}" presName="tx1" presStyleLbl="revTx" presStyleIdx="7" presStyleCnt="10"/>
      <dgm:spPr/>
    </dgm:pt>
    <dgm:pt modelId="{4A6B07A1-F57B-F947-8D8E-218229524E0A}" type="pres">
      <dgm:prSet presAssocID="{7A318703-86A3-46E3-AA04-F4BAC36608B5}" presName="vert1" presStyleCnt="0"/>
      <dgm:spPr/>
    </dgm:pt>
    <dgm:pt modelId="{EE4AE6AE-6AE2-3945-B155-5FD89DD76332}" type="pres">
      <dgm:prSet presAssocID="{72432999-CFAC-4608-8E30-C9E562A389F0}" presName="thickLine" presStyleLbl="alignNode1" presStyleIdx="8" presStyleCnt="10"/>
      <dgm:spPr/>
    </dgm:pt>
    <dgm:pt modelId="{A9E2C986-6505-0F49-8695-03B675F1FAF7}" type="pres">
      <dgm:prSet presAssocID="{72432999-CFAC-4608-8E30-C9E562A389F0}" presName="horz1" presStyleCnt="0"/>
      <dgm:spPr/>
    </dgm:pt>
    <dgm:pt modelId="{0CBA7894-66F1-C041-B750-E6890F16A67B}" type="pres">
      <dgm:prSet presAssocID="{72432999-CFAC-4608-8E30-C9E562A389F0}" presName="tx1" presStyleLbl="revTx" presStyleIdx="8" presStyleCnt="10"/>
      <dgm:spPr/>
    </dgm:pt>
    <dgm:pt modelId="{77B60134-5C29-F24D-BE21-E66E821B8AB2}" type="pres">
      <dgm:prSet presAssocID="{72432999-CFAC-4608-8E30-C9E562A389F0}" presName="vert1" presStyleCnt="0"/>
      <dgm:spPr/>
    </dgm:pt>
    <dgm:pt modelId="{D02C67D8-2AD4-EA4B-B04E-2BC2C3F4D2DC}" type="pres">
      <dgm:prSet presAssocID="{EE77DC17-1C04-40A5-92B5-B506772CA1DC}" presName="thickLine" presStyleLbl="alignNode1" presStyleIdx="9" presStyleCnt="10"/>
      <dgm:spPr/>
    </dgm:pt>
    <dgm:pt modelId="{243A35DD-09DC-E342-A848-2EEFD50950D9}" type="pres">
      <dgm:prSet presAssocID="{EE77DC17-1C04-40A5-92B5-B506772CA1DC}" presName="horz1" presStyleCnt="0"/>
      <dgm:spPr/>
    </dgm:pt>
    <dgm:pt modelId="{81A0DDD2-D21C-E74E-BC1B-E453B348A106}" type="pres">
      <dgm:prSet presAssocID="{EE77DC17-1C04-40A5-92B5-B506772CA1DC}" presName="tx1" presStyleLbl="revTx" presStyleIdx="9" presStyleCnt="10"/>
      <dgm:spPr/>
    </dgm:pt>
    <dgm:pt modelId="{BB065BB7-431B-EE4E-A229-DC05E6533924}" type="pres">
      <dgm:prSet presAssocID="{EE77DC17-1C04-40A5-92B5-B506772CA1DC}" presName="vert1" presStyleCnt="0"/>
      <dgm:spPr/>
    </dgm:pt>
  </dgm:ptLst>
  <dgm:cxnLst>
    <dgm:cxn modelId="{8EC90A09-1259-4678-AE66-D1F96F48CD34}" srcId="{7544B26E-E9BC-4AFE-B901-DD1953DF98A5}" destId="{72432999-CFAC-4608-8E30-C9E562A389F0}" srcOrd="8" destOrd="0" parTransId="{2728B3D9-A1CA-4A16-9851-520EF989C9F5}" sibTransId="{5975ADC3-C783-4149-8CEE-E32A5308E969}"/>
    <dgm:cxn modelId="{CF8D2321-0ABB-824A-84EC-3F62D8AADE06}" type="presOf" srcId="{929A6ED9-2606-4BE7-A2CB-43DC22B7FB45}" destId="{FC995A34-DD24-204E-BE44-FEB78D2CE804}" srcOrd="0" destOrd="0" presId="urn:microsoft.com/office/officeart/2008/layout/LinedList"/>
    <dgm:cxn modelId="{5916BF50-BF40-8D45-BB95-8D5E5DE00076}" type="presOf" srcId="{7A318703-86A3-46E3-AA04-F4BAC36608B5}" destId="{79193438-E4EE-AC41-8FA7-564C419AFA9B}" srcOrd="0" destOrd="0" presId="urn:microsoft.com/office/officeart/2008/layout/LinedList"/>
    <dgm:cxn modelId="{048EC771-77D2-534B-A6D3-55E1DD0EDD49}" type="presOf" srcId="{6A448CD7-83A4-488E-AB41-4BAD179CCA61}" destId="{782D67CD-FEDE-164F-9087-938EEC3E68BD}" srcOrd="0" destOrd="0" presId="urn:microsoft.com/office/officeart/2008/layout/LinedList"/>
    <dgm:cxn modelId="{720E1675-4F05-4E56-998A-3D03666FD425}" srcId="{7544B26E-E9BC-4AFE-B901-DD1953DF98A5}" destId="{7A318703-86A3-46E3-AA04-F4BAC36608B5}" srcOrd="7" destOrd="0" parTransId="{D20C55D4-99F5-47A8-8A2A-6FE8EAC74C55}" sibTransId="{D0E184AD-32BA-4E65-A197-A63236544728}"/>
    <dgm:cxn modelId="{6522597A-47C9-481F-ACCF-F2BB4EFDC51D}" srcId="{7544B26E-E9BC-4AFE-B901-DD1953DF98A5}" destId="{CA40475D-0DD5-46C7-A4B3-A3235513CF74}" srcOrd="4" destOrd="0" parTransId="{887B420E-03CC-4684-AA02-6827C2B97C63}" sibTransId="{144CDA48-3893-4159-AC5A-6E39722D2912}"/>
    <dgm:cxn modelId="{87381884-52A5-E046-9461-D02CBA568FA3}" type="presOf" srcId="{342BAEF0-12B3-41A2-BFBB-6045A85EBD5F}" destId="{FB44F1EF-5A95-6B40-A56F-9E7EDF4DCB20}" srcOrd="0" destOrd="0" presId="urn:microsoft.com/office/officeart/2008/layout/LinedList"/>
    <dgm:cxn modelId="{D5F34289-6415-49EB-BC98-C9742B95E155}" srcId="{7544B26E-E9BC-4AFE-B901-DD1953DF98A5}" destId="{342BAEF0-12B3-41A2-BFBB-6045A85EBD5F}" srcOrd="5" destOrd="0" parTransId="{D824CBD5-20C4-4696-B316-1E3A468BAD58}" sibTransId="{634B1870-3E03-4343-82D7-0DEB804E62B3}"/>
    <dgm:cxn modelId="{94BF1392-7783-4051-AAAD-AFB8E43E2D2B}" srcId="{7544B26E-E9BC-4AFE-B901-DD1953DF98A5}" destId="{6A448CD7-83A4-488E-AB41-4BAD179CCA61}" srcOrd="6" destOrd="0" parTransId="{9F547224-07AE-47ED-BBA2-9C8E56CCC368}" sibTransId="{32E6D25B-3116-4FE0-8722-00EAAD47AB07}"/>
    <dgm:cxn modelId="{F1DC3FA0-61F0-476F-A21B-417751D47C3C}" srcId="{7544B26E-E9BC-4AFE-B901-DD1953DF98A5}" destId="{EE77DC17-1C04-40A5-92B5-B506772CA1DC}" srcOrd="9" destOrd="0" parTransId="{3F37CDA2-5F77-4607-8872-84B4649BE3DE}" sibTransId="{7741231B-5430-4267-8D92-EB81FE8F88F0}"/>
    <dgm:cxn modelId="{E5F34AA0-1F4F-4797-B662-3E17D653A86C}" srcId="{7544B26E-E9BC-4AFE-B901-DD1953DF98A5}" destId="{640FD81D-5C24-4BF0-A319-EBCCC80131A3}" srcOrd="1" destOrd="0" parTransId="{98E5532D-76BE-47FF-8DD9-9327774FAA14}" sibTransId="{5815245C-E5D1-4666-BF3E-8124663D1830}"/>
    <dgm:cxn modelId="{B7E507A8-9534-4737-9D20-550925777BB9}" srcId="{7544B26E-E9BC-4AFE-B901-DD1953DF98A5}" destId="{AF8339A8-1B2C-47FC-AA52-7FCDFCC877B4}" srcOrd="3" destOrd="0" parTransId="{4232385D-4399-4A10-9E77-4AB3E1EB7E24}" sibTransId="{7D6B6EBC-8718-4BF6-BF16-D960EBE0D52D}"/>
    <dgm:cxn modelId="{37E61AAB-60F7-1F41-AE6B-AA710BEC759F}" type="presOf" srcId="{67AA28F5-0AB1-4820-98B4-256C42DC713E}" destId="{9C9F20CC-0D33-8E4E-A40C-7B83CFD2726A}" srcOrd="0" destOrd="0" presId="urn:microsoft.com/office/officeart/2008/layout/LinedList"/>
    <dgm:cxn modelId="{F32B77B6-E1BD-40ED-8C56-6641BB3AC86B}" srcId="{7544B26E-E9BC-4AFE-B901-DD1953DF98A5}" destId="{67AA28F5-0AB1-4820-98B4-256C42DC713E}" srcOrd="0" destOrd="0" parTransId="{3F3D4AFE-B87B-4155-9BC1-013252E657D8}" sibTransId="{F11183B2-1519-4684-BBE4-25BD4657865D}"/>
    <dgm:cxn modelId="{4C212EC5-F65F-44A5-9C29-6F7B5D5B3D6A}" srcId="{7544B26E-E9BC-4AFE-B901-DD1953DF98A5}" destId="{929A6ED9-2606-4BE7-A2CB-43DC22B7FB45}" srcOrd="2" destOrd="0" parTransId="{21BDDD50-9D30-463B-91E4-38311B35E08D}" sibTransId="{D7BEE473-2B4E-48EA-A5DB-C94C09B2100F}"/>
    <dgm:cxn modelId="{47AC38CD-6763-2741-BB9D-240CCBF59DAD}" type="presOf" srcId="{7544B26E-E9BC-4AFE-B901-DD1953DF98A5}" destId="{14F6EB4D-BF85-4740-94F3-B0DDCE45E415}" srcOrd="0" destOrd="0" presId="urn:microsoft.com/office/officeart/2008/layout/LinedList"/>
    <dgm:cxn modelId="{886DCBD2-678B-2449-B950-1C4F5E2302A3}" type="presOf" srcId="{72432999-CFAC-4608-8E30-C9E562A389F0}" destId="{0CBA7894-66F1-C041-B750-E6890F16A67B}" srcOrd="0" destOrd="0" presId="urn:microsoft.com/office/officeart/2008/layout/LinedList"/>
    <dgm:cxn modelId="{0329C8EA-E5F4-2943-839F-850D72A0D9C7}" type="presOf" srcId="{EE77DC17-1C04-40A5-92B5-B506772CA1DC}" destId="{81A0DDD2-D21C-E74E-BC1B-E453B348A106}" srcOrd="0" destOrd="0" presId="urn:microsoft.com/office/officeart/2008/layout/LinedList"/>
    <dgm:cxn modelId="{C40E73F3-3320-4040-B76B-6D6B7F588FE4}" type="presOf" srcId="{CA40475D-0DD5-46C7-A4B3-A3235513CF74}" destId="{F7DDB229-6484-8F4E-BF66-68627C844C08}" srcOrd="0" destOrd="0" presId="urn:microsoft.com/office/officeart/2008/layout/LinedList"/>
    <dgm:cxn modelId="{E09683F5-8667-C243-9964-33213BC52CB2}" type="presOf" srcId="{640FD81D-5C24-4BF0-A319-EBCCC80131A3}" destId="{4DCBFBAA-7E3E-F04F-93F5-1FC158E46E1B}" srcOrd="0" destOrd="0" presId="urn:microsoft.com/office/officeart/2008/layout/LinedList"/>
    <dgm:cxn modelId="{300BA4FD-8D33-334C-8F8A-54D5D07E1C3B}" type="presOf" srcId="{AF8339A8-1B2C-47FC-AA52-7FCDFCC877B4}" destId="{08A07375-EB1B-8641-B0C7-5053337225A3}" srcOrd="0" destOrd="0" presId="urn:microsoft.com/office/officeart/2008/layout/LinedList"/>
    <dgm:cxn modelId="{101D3C0A-08AD-7D41-B90A-8344FAD00B07}" type="presParOf" srcId="{14F6EB4D-BF85-4740-94F3-B0DDCE45E415}" destId="{37BDEB00-AC84-8A4B-B11C-D733864505AB}" srcOrd="0" destOrd="0" presId="urn:microsoft.com/office/officeart/2008/layout/LinedList"/>
    <dgm:cxn modelId="{BA0CA8E6-7474-8349-8392-1CF948577A2A}" type="presParOf" srcId="{14F6EB4D-BF85-4740-94F3-B0DDCE45E415}" destId="{E8067695-6024-2F49-8B0A-29E505AA526F}" srcOrd="1" destOrd="0" presId="urn:microsoft.com/office/officeart/2008/layout/LinedList"/>
    <dgm:cxn modelId="{0C2BEC4D-F578-5141-961D-FAC2E9E5E5F3}" type="presParOf" srcId="{E8067695-6024-2F49-8B0A-29E505AA526F}" destId="{9C9F20CC-0D33-8E4E-A40C-7B83CFD2726A}" srcOrd="0" destOrd="0" presId="urn:microsoft.com/office/officeart/2008/layout/LinedList"/>
    <dgm:cxn modelId="{39CAB740-0C96-9742-B9CE-ABC8A7D39CDB}" type="presParOf" srcId="{E8067695-6024-2F49-8B0A-29E505AA526F}" destId="{4D18A608-FAB3-8F42-8F48-852C5EAAE15E}" srcOrd="1" destOrd="0" presId="urn:microsoft.com/office/officeart/2008/layout/LinedList"/>
    <dgm:cxn modelId="{2CB57D17-E5A8-7D49-8323-B89DD39925F2}" type="presParOf" srcId="{14F6EB4D-BF85-4740-94F3-B0DDCE45E415}" destId="{0EB283E4-971C-EE48-B87E-8305E8341701}" srcOrd="2" destOrd="0" presId="urn:microsoft.com/office/officeart/2008/layout/LinedList"/>
    <dgm:cxn modelId="{31A9DAEF-722B-4342-BAAE-B43086245A90}" type="presParOf" srcId="{14F6EB4D-BF85-4740-94F3-B0DDCE45E415}" destId="{659A6161-137B-2D4D-87C2-4E309E2BB102}" srcOrd="3" destOrd="0" presId="urn:microsoft.com/office/officeart/2008/layout/LinedList"/>
    <dgm:cxn modelId="{5B06997B-413D-AC42-A1F4-05EC0F8549BA}" type="presParOf" srcId="{659A6161-137B-2D4D-87C2-4E309E2BB102}" destId="{4DCBFBAA-7E3E-F04F-93F5-1FC158E46E1B}" srcOrd="0" destOrd="0" presId="urn:microsoft.com/office/officeart/2008/layout/LinedList"/>
    <dgm:cxn modelId="{E450A0F6-1023-E245-B731-37613A88D735}" type="presParOf" srcId="{659A6161-137B-2D4D-87C2-4E309E2BB102}" destId="{6B9F4BE5-67E0-5D4F-B39A-8057EFCCEB25}" srcOrd="1" destOrd="0" presId="urn:microsoft.com/office/officeart/2008/layout/LinedList"/>
    <dgm:cxn modelId="{C8468FB1-1F2D-B740-B88B-2632B3D9AA1F}" type="presParOf" srcId="{14F6EB4D-BF85-4740-94F3-B0DDCE45E415}" destId="{2693474A-28F0-B443-8A41-689FB5785225}" srcOrd="4" destOrd="0" presId="urn:microsoft.com/office/officeart/2008/layout/LinedList"/>
    <dgm:cxn modelId="{B647791D-8D1E-974C-8BF8-33C233A99429}" type="presParOf" srcId="{14F6EB4D-BF85-4740-94F3-B0DDCE45E415}" destId="{06B010B2-C0B0-4549-8D0E-DDD2E14EB06D}" srcOrd="5" destOrd="0" presId="urn:microsoft.com/office/officeart/2008/layout/LinedList"/>
    <dgm:cxn modelId="{8EC7CD81-EC57-AD47-95EA-5D5911FF7272}" type="presParOf" srcId="{06B010B2-C0B0-4549-8D0E-DDD2E14EB06D}" destId="{FC995A34-DD24-204E-BE44-FEB78D2CE804}" srcOrd="0" destOrd="0" presId="urn:microsoft.com/office/officeart/2008/layout/LinedList"/>
    <dgm:cxn modelId="{7C8259E4-478D-CD4F-98F9-F8DAB3ABD029}" type="presParOf" srcId="{06B010B2-C0B0-4549-8D0E-DDD2E14EB06D}" destId="{59E8CAE2-D69A-034A-8F21-7446343AAA75}" srcOrd="1" destOrd="0" presId="urn:microsoft.com/office/officeart/2008/layout/LinedList"/>
    <dgm:cxn modelId="{603A10A1-3BEE-C743-944B-CA2767B79C6D}" type="presParOf" srcId="{14F6EB4D-BF85-4740-94F3-B0DDCE45E415}" destId="{88742E07-C0FA-874E-88B1-6516D8415ACE}" srcOrd="6" destOrd="0" presId="urn:microsoft.com/office/officeart/2008/layout/LinedList"/>
    <dgm:cxn modelId="{46B92FB7-6AE1-D744-BA30-E850D1AD6036}" type="presParOf" srcId="{14F6EB4D-BF85-4740-94F3-B0DDCE45E415}" destId="{BF5B8776-3BE1-104A-8DF1-D2CA3D1883B7}" srcOrd="7" destOrd="0" presId="urn:microsoft.com/office/officeart/2008/layout/LinedList"/>
    <dgm:cxn modelId="{B5398E25-B277-824C-81B0-921A9965345F}" type="presParOf" srcId="{BF5B8776-3BE1-104A-8DF1-D2CA3D1883B7}" destId="{08A07375-EB1B-8641-B0C7-5053337225A3}" srcOrd="0" destOrd="0" presId="urn:microsoft.com/office/officeart/2008/layout/LinedList"/>
    <dgm:cxn modelId="{33CD155B-5C5C-AA46-94A3-354D02C5387B}" type="presParOf" srcId="{BF5B8776-3BE1-104A-8DF1-D2CA3D1883B7}" destId="{722BAA92-6AAF-134B-BE78-8CC7D5D3F996}" srcOrd="1" destOrd="0" presId="urn:microsoft.com/office/officeart/2008/layout/LinedList"/>
    <dgm:cxn modelId="{F5CD5614-3137-1C4E-BAA7-E178FD87A2BD}" type="presParOf" srcId="{14F6EB4D-BF85-4740-94F3-B0DDCE45E415}" destId="{5717AFEA-53FE-7A4B-AAA9-3EBE1463393D}" srcOrd="8" destOrd="0" presId="urn:microsoft.com/office/officeart/2008/layout/LinedList"/>
    <dgm:cxn modelId="{029DDDE8-1C80-864D-8C7B-C800106A2FFA}" type="presParOf" srcId="{14F6EB4D-BF85-4740-94F3-B0DDCE45E415}" destId="{A34E0E58-4FF3-124E-AEEB-B170B4F86DC8}" srcOrd="9" destOrd="0" presId="urn:microsoft.com/office/officeart/2008/layout/LinedList"/>
    <dgm:cxn modelId="{DA7DF74C-DA31-754C-BB61-B1D089441CA8}" type="presParOf" srcId="{A34E0E58-4FF3-124E-AEEB-B170B4F86DC8}" destId="{F7DDB229-6484-8F4E-BF66-68627C844C08}" srcOrd="0" destOrd="0" presId="urn:microsoft.com/office/officeart/2008/layout/LinedList"/>
    <dgm:cxn modelId="{B48D8AB5-4C0E-5641-BF88-09586CC0C660}" type="presParOf" srcId="{A34E0E58-4FF3-124E-AEEB-B170B4F86DC8}" destId="{7291A7D9-612D-8746-8FF7-2818C2F4F1F6}" srcOrd="1" destOrd="0" presId="urn:microsoft.com/office/officeart/2008/layout/LinedList"/>
    <dgm:cxn modelId="{AD9346EA-A3FF-C948-AC61-85A62A322B13}" type="presParOf" srcId="{14F6EB4D-BF85-4740-94F3-B0DDCE45E415}" destId="{6A95782A-F0D0-ED47-B552-6FE6CE939721}" srcOrd="10" destOrd="0" presId="urn:microsoft.com/office/officeart/2008/layout/LinedList"/>
    <dgm:cxn modelId="{93292BA0-DBDD-0D4B-9398-3EAC7F6584AA}" type="presParOf" srcId="{14F6EB4D-BF85-4740-94F3-B0DDCE45E415}" destId="{7A5F994C-5E90-CF4E-BB5B-BA7D921B5CF9}" srcOrd="11" destOrd="0" presId="urn:microsoft.com/office/officeart/2008/layout/LinedList"/>
    <dgm:cxn modelId="{DF9F2B46-7B22-8445-8790-216508ED2B4B}" type="presParOf" srcId="{7A5F994C-5E90-CF4E-BB5B-BA7D921B5CF9}" destId="{FB44F1EF-5A95-6B40-A56F-9E7EDF4DCB20}" srcOrd="0" destOrd="0" presId="urn:microsoft.com/office/officeart/2008/layout/LinedList"/>
    <dgm:cxn modelId="{2EDDBD63-A2BA-D046-A050-078782F3D86A}" type="presParOf" srcId="{7A5F994C-5E90-CF4E-BB5B-BA7D921B5CF9}" destId="{750BC2D3-3CD8-464F-BB3C-E63B7782A456}" srcOrd="1" destOrd="0" presId="urn:microsoft.com/office/officeart/2008/layout/LinedList"/>
    <dgm:cxn modelId="{CBF422BF-A5AC-7949-A56D-FCB76896ACFC}" type="presParOf" srcId="{14F6EB4D-BF85-4740-94F3-B0DDCE45E415}" destId="{7A2E7006-6457-654E-A08B-BF3CE8996751}" srcOrd="12" destOrd="0" presId="urn:microsoft.com/office/officeart/2008/layout/LinedList"/>
    <dgm:cxn modelId="{B8CCD47A-E1E3-6A4E-8BEC-8ABAB1CF600F}" type="presParOf" srcId="{14F6EB4D-BF85-4740-94F3-B0DDCE45E415}" destId="{CEF853E7-8E51-164A-9733-198AECA825D9}" srcOrd="13" destOrd="0" presId="urn:microsoft.com/office/officeart/2008/layout/LinedList"/>
    <dgm:cxn modelId="{25AF11CB-1C62-0D41-A651-036E538666C5}" type="presParOf" srcId="{CEF853E7-8E51-164A-9733-198AECA825D9}" destId="{782D67CD-FEDE-164F-9087-938EEC3E68BD}" srcOrd="0" destOrd="0" presId="urn:microsoft.com/office/officeart/2008/layout/LinedList"/>
    <dgm:cxn modelId="{893DFCC4-D7FD-354E-8BF8-02A95D4218C1}" type="presParOf" srcId="{CEF853E7-8E51-164A-9733-198AECA825D9}" destId="{DEDC0D5B-91B1-D54A-B1C8-3E6E887FAA23}" srcOrd="1" destOrd="0" presId="urn:microsoft.com/office/officeart/2008/layout/LinedList"/>
    <dgm:cxn modelId="{A96BD0D2-2918-9F47-AB0D-0864D821D544}" type="presParOf" srcId="{14F6EB4D-BF85-4740-94F3-B0DDCE45E415}" destId="{64F9DA8A-5D6A-094B-BCD8-A9CF3E680050}" srcOrd="14" destOrd="0" presId="urn:microsoft.com/office/officeart/2008/layout/LinedList"/>
    <dgm:cxn modelId="{53D9B68F-2567-1449-87A9-6E85ACC3FA11}" type="presParOf" srcId="{14F6EB4D-BF85-4740-94F3-B0DDCE45E415}" destId="{017519FB-52E7-7441-9DC0-1DA894A59C00}" srcOrd="15" destOrd="0" presId="urn:microsoft.com/office/officeart/2008/layout/LinedList"/>
    <dgm:cxn modelId="{E39C97B6-100B-AD49-92A1-6F1E024B7030}" type="presParOf" srcId="{017519FB-52E7-7441-9DC0-1DA894A59C00}" destId="{79193438-E4EE-AC41-8FA7-564C419AFA9B}" srcOrd="0" destOrd="0" presId="urn:microsoft.com/office/officeart/2008/layout/LinedList"/>
    <dgm:cxn modelId="{395AD8CF-1CAE-244A-AF20-B3D6B9C58139}" type="presParOf" srcId="{017519FB-52E7-7441-9DC0-1DA894A59C00}" destId="{4A6B07A1-F57B-F947-8D8E-218229524E0A}" srcOrd="1" destOrd="0" presId="urn:microsoft.com/office/officeart/2008/layout/LinedList"/>
    <dgm:cxn modelId="{64630A71-0E0F-3249-9F29-EE3A5151D325}" type="presParOf" srcId="{14F6EB4D-BF85-4740-94F3-B0DDCE45E415}" destId="{EE4AE6AE-6AE2-3945-B155-5FD89DD76332}" srcOrd="16" destOrd="0" presId="urn:microsoft.com/office/officeart/2008/layout/LinedList"/>
    <dgm:cxn modelId="{A4CD8F04-2BE7-6D41-BBB3-F36EAC90F7C4}" type="presParOf" srcId="{14F6EB4D-BF85-4740-94F3-B0DDCE45E415}" destId="{A9E2C986-6505-0F49-8695-03B675F1FAF7}" srcOrd="17" destOrd="0" presId="urn:microsoft.com/office/officeart/2008/layout/LinedList"/>
    <dgm:cxn modelId="{FD3D8780-8CFC-5F49-9DDB-DBE311AA4302}" type="presParOf" srcId="{A9E2C986-6505-0F49-8695-03B675F1FAF7}" destId="{0CBA7894-66F1-C041-B750-E6890F16A67B}" srcOrd="0" destOrd="0" presId="urn:microsoft.com/office/officeart/2008/layout/LinedList"/>
    <dgm:cxn modelId="{10ADA0EA-2056-5F48-8912-C40A89A1E306}" type="presParOf" srcId="{A9E2C986-6505-0F49-8695-03B675F1FAF7}" destId="{77B60134-5C29-F24D-BE21-E66E821B8AB2}" srcOrd="1" destOrd="0" presId="urn:microsoft.com/office/officeart/2008/layout/LinedList"/>
    <dgm:cxn modelId="{5A8A4042-DFC4-9D4E-99CD-F0471C8A36EC}" type="presParOf" srcId="{14F6EB4D-BF85-4740-94F3-B0DDCE45E415}" destId="{D02C67D8-2AD4-EA4B-B04E-2BC2C3F4D2DC}" srcOrd="18" destOrd="0" presId="urn:microsoft.com/office/officeart/2008/layout/LinedList"/>
    <dgm:cxn modelId="{819E8426-CE72-2648-A6BA-78FCC06A1663}" type="presParOf" srcId="{14F6EB4D-BF85-4740-94F3-B0DDCE45E415}" destId="{243A35DD-09DC-E342-A848-2EEFD50950D9}" srcOrd="19" destOrd="0" presId="urn:microsoft.com/office/officeart/2008/layout/LinedList"/>
    <dgm:cxn modelId="{F01B3CDD-A4FB-7249-AEAA-36EBD95A4E01}" type="presParOf" srcId="{243A35DD-09DC-E342-A848-2EEFD50950D9}" destId="{81A0DDD2-D21C-E74E-BC1B-E453B348A106}" srcOrd="0" destOrd="0" presId="urn:microsoft.com/office/officeart/2008/layout/LinedList"/>
    <dgm:cxn modelId="{52232E48-23C0-3D4A-B200-853217E201F6}" type="presParOf" srcId="{243A35DD-09DC-E342-A848-2EEFD50950D9}" destId="{BB065BB7-431B-EE4E-A229-DC05E653392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A3B54-C3D9-0A4A-93CA-CCCF6E1C47E3}">
      <dsp:nvSpPr>
        <dsp:cNvPr id="0" name=""/>
        <dsp:cNvSpPr/>
      </dsp:nvSpPr>
      <dsp:spPr>
        <a:xfrm>
          <a:off x="0" y="96987"/>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System Requirements</a:t>
          </a:r>
          <a:endParaRPr lang="en-US" sz="1200" kern="1200"/>
        </a:p>
      </dsp:txBody>
      <dsp:txXfrm>
        <a:off x="19633" y="116620"/>
        <a:ext cx="5279520" cy="362921"/>
      </dsp:txXfrm>
    </dsp:sp>
    <dsp:sp modelId="{0233DE95-B018-CA40-B659-E7D8C9E66BDF}">
      <dsp:nvSpPr>
        <dsp:cNvPr id="0" name=""/>
        <dsp:cNvSpPr/>
      </dsp:nvSpPr>
      <dsp:spPr>
        <a:xfrm>
          <a:off x="0" y="527974"/>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List of Business Activities </a:t>
          </a:r>
        </a:p>
      </dsp:txBody>
      <dsp:txXfrm>
        <a:off x="19633" y="547607"/>
        <a:ext cx="5279520" cy="362921"/>
      </dsp:txXfrm>
    </dsp:sp>
    <dsp:sp modelId="{BEF214B9-BAAA-6244-8E82-0C3E6294D803}">
      <dsp:nvSpPr>
        <dsp:cNvPr id="0" name=""/>
        <dsp:cNvSpPr/>
      </dsp:nvSpPr>
      <dsp:spPr>
        <a:xfrm>
          <a:off x="0" y="958962"/>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1)  An applicant uploads required information into application portal. </a:t>
          </a:r>
        </a:p>
      </dsp:txBody>
      <dsp:txXfrm>
        <a:off x="19633" y="978595"/>
        <a:ext cx="5279520" cy="362921"/>
      </dsp:txXfrm>
    </dsp:sp>
    <dsp:sp modelId="{42DBF346-81DD-C64E-A294-6C7CDE7978FB}">
      <dsp:nvSpPr>
        <dsp:cNvPr id="0" name=""/>
        <dsp:cNvSpPr/>
      </dsp:nvSpPr>
      <dsp:spPr>
        <a:xfrm>
          <a:off x="0" y="1389949"/>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2)  University Admission Office receives information from applicant and verifies information and ensures all needed documents are included. </a:t>
          </a:r>
        </a:p>
      </dsp:txBody>
      <dsp:txXfrm>
        <a:off x="19633" y="1409582"/>
        <a:ext cx="5279520" cy="362921"/>
      </dsp:txXfrm>
    </dsp:sp>
    <dsp:sp modelId="{F47D1495-1591-F849-94DF-04BA7A2341C2}">
      <dsp:nvSpPr>
        <dsp:cNvPr id="0" name=""/>
        <dsp:cNvSpPr/>
      </dsp:nvSpPr>
      <dsp:spPr>
        <a:xfrm>
          <a:off x="0" y="1820937"/>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3) Admissions office processes initial information and makes initial cuts based on pre-determined statistics and academic requirements. </a:t>
          </a:r>
        </a:p>
      </dsp:txBody>
      <dsp:txXfrm>
        <a:off x="19633" y="1840570"/>
        <a:ext cx="5279520" cy="362921"/>
      </dsp:txXfrm>
    </dsp:sp>
    <dsp:sp modelId="{A369B05B-8AE0-D24D-9220-AC65221C7A11}">
      <dsp:nvSpPr>
        <dsp:cNvPr id="0" name=""/>
        <dsp:cNvSpPr/>
      </dsp:nvSpPr>
      <dsp:spPr>
        <a:xfrm>
          <a:off x="0" y="2251924"/>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4)  Initial cuts are made from academic requirements. Applicants are placed in buckets on whether they are moved forward or rejected based on initial determinants.  </a:t>
          </a:r>
        </a:p>
      </dsp:txBody>
      <dsp:txXfrm>
        <a:off x="19633" y="2271557"/>
        <a:ext cx="5279520" cy="362921"/>
      </dsp:txXfrm>
    </dsp:sp>
    <dsp:sp modelId="{14989D4A-FAD0-B24E-AA03-23EDFFB02345}">
      <dsp:nvSpPr>
        <dsp:cNvPr id="0" name=""/>
        <dsp:cNvSpPr/>
      </dsp:nvSpPr>
      <dsp:spPr>
        <a:xfrm>
          <a:off x="0" y="2682912"/>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5) Secondary cuts are made through holistic and essay review.</a:t>
          </a:r>
        </a:p>
      </dsp:txBody>
      <dsp:txXfrm>
        <a:off x="19633" y="2702545"/>
        <a:ext cx="5279520" cy="362921"/>
      </dsp:txXfrm>
    </dsp:sp>
    <dsp:sp modelId="{E817BD17-2E15-AE41-A356-3593F381D2B2}">
      <dsp:nvSpPr>
        <dsp:cNvPr id="0" name=""/>
        <dsp:cNvSpPr/>
      </dsp:nvSpPr>
      <dsp:spPr>
        <a:xfrm>
          <a:off x="0" y="3113899"/>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6) Applicants will go through an interview process.</a:t>
          </a:r>
        </a:p>
      </dsp:txBody>
      <dsp:txXfrm>
        <a:off x="19633" y="3133532"/>
        <a:ext cx="5279520" cy="362921"/>
      </dsp:txXfrm>
    </dsp:sp>
    <dsp:sp modelId="{28DBF84F-E321-B043-A34C-0A49E4C1D384}">
      <dsp:nvSpPr>
        <dsp:cNvPr id="0" name=""/>
        <dsp:cNvSpPr/>
      </dsp:nvSpPr>
      <dsp:spPr>
        <a:xfrm>
          <a:off x="0" y="3544887"/>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7) Applicants are placed in final decision buckets: accepted, rejected, or waitlisted.</a:t>
          </a:r>
        </a:p>
      </dsp:txBody>
      <dsp:txXfrm>
        <a:off x="19633" y="3564520"/>
        <a:ext cx="5279520" cy="362921"/>
      </dsp:txXfrm>
    </dsp:sp>
    <dsp:sp modelId="{7BAAB69C-2C59-5347-991A-044C27A1C9AD}">
      <dsp:nvSpPr>
        <dsp:cNvPr id="0" name=""/>
        <dsp:cNvSpPr/>
      </dsp:nvSpPr>
      <dsp:spPr>
        <a:xfrm>
          <a:off x="0" y="3975874"/>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8) Admissions office prepares email list to be sent to applicants.</a:t>
          </a:r>
        </a:p>
      </dsp:txBody>
      <dsp:txXfrm>
        <a:off x="19633" y="3995507"/>
        <a:ext cx="5279520" cy="362921"/>
      </dsp:txXfrm>
    </dsp:sp>
    <dsp:sp modelId="{208B4607-94D2-C64D-869A-8F752732849A}">
      <dsp:nvSpPr>
        <dsp:cNvPr id="0" name=""/>
        <dsp:cNvSpPr/>
      </dsp:nvSpPr>
      <dsp:spPr>
        <a:xfrm>
          <a:off x="0" y="4406862"/>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9) Emails are sent to applicants with the decisions and financial aid availability. </a:t>
          </a:r>
        </a:p>
      </dsp:txBody>
      <dsp:txXfrm>
        <a:off x="19633" y="4426495"/>
        <a:ext cx="5279520" cy="362921"/>
      </dsp:txXfrm>
    </dsp:sp>
    <dsp:sp modelId="{D4AFCC96-D541-5149-86C7-087B855856B4}">
      <dsp:nvSpPr>
        <dsp:cNvPr id="0" name=""/>
        <dsp:cNvSpPr/>
      </dsp:nvSpPr>
      <dsp:spPr>
        <a:xfrm>
          <a:off x="0" y="4837850"/>
          <a:ext cx="5318786" cy="402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10) Applicants receive their decisions and can also check application status on portal. </a:t>
          </a:r>
        </a:p>
      </dsp:txBody>
      <dsp:txXfrm>
        <a:off x="19633" y="4857483"/>
        <a:ext cx="5279520" cy="362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D5AC1-0D87-0B45-B8CA-5385AADC5259}">
      <dsp:nvSpPr>
        <dsp:cNvPr id="0" name=""/>
        <dsp:cNvSpPr/>
      </dsp:nvSpPr>
      <dsp:spPr>
        <a:xfrm>
          <a:off x="0" y="0"/>
          <a:ext cx="9526588" cy="11390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Functional Diagrams</a:t>
          </a:r>
        </a:p>
        <a:p>
          <a:pPr marL="114300" lvl="1" indent="-114300" algn="l" defTabSz="577850">
            <a:lnSpc>
              <a:spcPct val="90000"/>
            </a:lnSpc>
            <a:spcBef>
              <a:spcPct val="0"/>
            </a:spcBef>
            <a:spcAft>
              <a:spcPct val="15000"/>
            </a:spcAft>
            <a:buChar char="•"/>
          </a:pPr>
          <a:r>
            <a:rPr lang="en-US" sz="1300" kern="1200"/>
            <a:t>Use Case Diagram</a:t>
          </a:r>
        </a:p>
        <a:p>
          <a:pPr marL="114300" lvl="1" indent="-114300" algn="l" defTabSz="577850">
            <a:lnSpc>
              <a:spcPct val="90000"/>
            </a:lnSpc>
            <a:spcBef>
              <a:spcPct val="0"/>
            </a:spcBef>
            <a:spcAft>
              <a:spcPct val="15000"/>
            </a:spcAft>
            <a:buChar char="•"/>
          </a:pPr>
          <a:r>
            <a:rPr lang="en-US" sz="1300" kern="1200"/>
            <a:t>Activity Diagram</a:t>
          </a:r>
        </a:p>
        <a:p>
          <a:pPr marL="114300" lvl="1" indent="-114300" algn="l" defTabSz="577850">
            <a:lnSpc>
              <a:spcPct val="90000"/>
            </a:lnSpc>
            <a:spcBef>
              <a:spcPct val="0"/>
            </a:spcBef>
            <a:spcAft>
              <a:spcPct val="15000"/>
            </a:spcAft>
            <a:buChar char="•"/>
          </a:pPr>
          <a:r>
            <a:rPr lang="en-US" sz="1300" kern="1200"/>
            <a:t>Use Case Description</a:t>
          </a:r>
        </a:p>
      </dsp:txBody>
      <dsp:txXfrm>
        <a:off x="2019220" y="0"/>
        <a:ext cx="7507367" cy="1139031"/>
      </dsp:txXfrm>
    </dsp:sp>
    <dsp:sp modelId="{8A38EF59-F892-DF45-B59D-71DE2941EF64}">
      <dsp:nvSpPr>
        <dsp:cNvPr id="0" name=""/>
        <dsp:cNvSpPr/>
      </dsp:nvSpPr>
      <dsp:spPr>
        <a:xfrm>
          <a:off x="106624" y="94238"/>
          <a:ext cx="1905317" cy="91122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883EAE-E33F-044D-97C4-B4AE877D96B1}">
      <dsp:nvSpPr>
        <dsp:cNvPr id="0" name=""/>
        <dsp:cNvSpPr/>
      </dsp:nvSpPr>
      <dsp:spPr>
        <a:xfrm>
          <a:off x="0" y="1252934"/>
          <a:ext cx="9526588" cy="11390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Structural Diagrams</a:t>
          </a:r>
        </a:p>
        <a:p>
          <a:pPr marL="114300" lvl="1" indent="-114300" algn="l" defTabSz="577850">
            <a:lnSpc>
              <a:spcPct val="90000"/>
            </a:lnSpc>
            <a:spcBef>
              <a:spcPct val="0"/>
            </a:spcBef>
            <a:spcAft>
              <a:spcPct val="15000"/>
            </a:spcAft>
            <a:buChar char="•"/>
          </a:pPr>
          <a:r>
            <a:rPr lang="en-US" sz="1300" kern="1200"/>
            <a:t>Class Diagram</a:t>
          </a:r>
        </a:p>
        <a:p>
          <a:pPr marL="114300" lvl="1" indent="-114300" algn="l" defTabSz="577850">
            <a:lnSpc>
              <a:spcPct val="90000"/>
            </a:lnSpc>
            <a:spcBef>
              <a:spcPct val="0"/>
            </a:spcBef>
            <a:spcAft>
              <a:spcPct val="15000"/>
            </a:spcAft>
            <a:buChar char="•"/>
          </a:pPr>
          <a:r>
            <a:rPr lang="en-US" sz="1300" kern="1200"/>
            <a:t>CRC Card</a:t>
          </a:r>
        </a:p>
      </dsp:txBody>
      <dsp:txXfrm>
        <a:off x="2019220" y="1252934"/>
        <a:ext cx="7507367" cy="1139031"/>
      </dsp:txXfrm>
    </dsp:sp>
    <dsp:sp modelId="{30F8A92A-B724-B346-9E43-56C4D62E7118}">
      <dsp:nvSpPr>
        <dsp:cNvPr id="0" name=""/>
        <dsp:cNvSpPr/>
      </dsp:nvSpPr>
      <dsp:spPr>
        <a:xfrm>
          <a:off x="113903" y="1366837"/>
          <a:ext cx="1905317" cy="91122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18768B-BE3A-0F43-822A-5AE70D72AD0F}">
      <dsp:nvSpPr>
        <dsp:cNvPr id="0" name=""/>
        <dsp:cNvSpPr/>
      </dsp:nvSpPr>
      <dsp:spPr>
        <a:xfrm>
          <a:off x="0" y="2505868"/>
          <a:ext cx="9526588" cy="11390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Behavioral Diagrams</a:t>
          </a:r>
        </a:p>
        <a:p>
          <a:pPr marL="114300" lvl="1" indent="-114300" algn="l" defTabSz="577850">
            <a:lnSpc>
              <a:spcPct val="90000"/>
            </a:lnSpc>
            <a:spcBef>
              <a:spcPct val="0"/>
            </a:spcBef>
            <a:spcAft>
              <a:spcPct val="15000"/>
            </a:spcAft>
            <a:buChar char="•"/>
          </a:pPr>
          <a:r>
            <a:rPr lang="en-US" sz="1300" kern="1200"/>
            <a:t>Sequence Diagram</a:t>
          </a:r>
        </a:p>
        <a:p>
          <a:pPr marL="114300" lvl="1" indent="-114300" algn="l" defTabSz="577850">
            <a:lnSpc>
              <a:spcPct val="90000"/>
            </a:lnSpc>
            <a:spcBef>
              <a:spcPct val="0"/>
            </a:spcBef>
            <a:spcAft>
              <a:spcPct val="15000"/>
            </a:spcAft>
            <a:buChar char="•"/>
          </a:pPr>
          <a:r>
            <a:rPr lang="en-US" sz="1300" kern="1200"/>
            <a:t>Behavioral State Model</a:t>
          </a:r>
        </a:p>
      </dsp:txBody>
      <dsp:txXfrm>
        <a:off x="2019220" y="2505868"/>
        <a:ext cx="7507367" cy="1139031"/>
      </dsp:txXfrm>
    </dsp:sp>
    <dsp:sp modelId="{AE70E09C-3792-C844-B4F6-8676BEB2BDB4}">
      <dsp:nvSpPr>
        <dsp:cNvPr id="0" name=""/>
        <dsp:cNvSpPr/>
      </dsp:nvSpPr>
      <dsp:spPr>
        <a:xfrm>
          <a:off x="113903" y="2619771"/>
          <a:ext cx="1905317" cy="91122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DEB00-AC84-8A4B-B11C-D733864505AB}">
      <dsp:nvSpPr>
        <dsp:cNvPr id="0" name=""/>
        <dsp:cNvSpPr/>
      </dsp:nvSpPr>
      <dsp:spPr>
        <a:xfrm>
          <a:off x="0" y="444"/>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9F20CC-0D33-8E4E-A40C-7B83CFD2726A}">
      <dsp:nvSpPr>
        <dsp:cNvPr id="0" name=""/>
        <dsp:cNvSpPr/>
      </dsp:nvSpPr>
      <dsp:spPr>
        <a:xfrm>
          <a:off x="0" y="444"/>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Overview Information</a:t>
          </a:r>
        </a:p>
      </dsp:txBody>
      <dsp:txXfrm>
        <a:off x="0" y="444"/>
        <a:ext cx="9527275" cy="364304"/>
      </dsp:txXfrm>
    </dsp:sp>
    <dsp:sp modelId="{0EB283E4-971C-EE48-B87E-8305E8341701}">
      <dsp:nvSpPr>
        <dsp:cNvPr id="0" name=""/>
        <dsp:cNvSpPr/>
      </dsp:nvSpPr>
      <dsp:spPr>
        <a:xfrm>
          <a:off x="0" y="364748"/>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CBFBAA-7E3E-F04F-93F5-1FC158E46E1B}">
      <dsp:nvSpPr>
        <dsp:cNvPr id="0" name=""/>
        <dsp:cNvSpPr/>
      </dsp:nvSpPr>
      <dsp:spPr>
        <a:xfrm>
          <a:off x="0" y="364748"/>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i="0" kern="1200"/>
            <a:t>Use case name: </a:t>
          </a:r>
          <a:r>
            <a:rPr lang="en-US" sz="1600" b="1" i="0" kern="1200">
              <a:latin typeface="Elephant"/>
            </a:rPr>
            <a:t>Process Application</a:t>
          </a:r>
          <a:endParaRPr lang="en-US" sz="1600" kern="1200"/>
        </a:p>
      </dsp:txBody>
      <dsp:txXfrm>
        <a:off x="0" y="364748"/>
        <a:ext cx="9527275" cy="364304"/>
      </dsp:txXfrm>
    </dsp:sp>
    <dsp:sp modelId="{2693474A-28F0-B443-8A41-689FB5785225}">
      <dsp:nvSpPr>
        <dsp:cNvPr id="0" name=""/>
        <dsp:cNvSpPr/>
      </dsp:nvSpPr>
      <dsp:spPr>
        <a:xfrm>
          <a:off x="0" y="729053"/>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95A34-DD24-204E-BE44-FEB78D2CE804}">
      <dsp:nvSpPr>
        <dsp:cNvPr id="0" name=""/>
        <dsp:cNvSpPr/>
      </dsp:nvSpPr>
      <dsp:spPr>
        <a:xfrm>
          <a:off x="0" y="729053"/>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Use case ID: 2</a:t>
          </a:r>
          <a:endParaRPr lang="en-US" sz="1600" kern="1200"/>
        </a:p>
      </dsp:txBody>
      <dsp:txXfrm>
        <a:off x="0" y="729053"/>
        <a:ext cx="9527275" cy="364304"/>
      </dsp:txXfrm>
    </dsp:sp>
    <dsp:sp modelId="{88742E07-C0FA-874E-88B1-6516D8415ACE}">
      <dsp:nvSpPr>
        <dsp:cNvPr id="0" name=""/>
        <dsp:cNvSpPr/>
      </dsp:nvSpPr>
      <dsp:spPr>
        <a:xfrm>
          <a:off x="0" y="1093357"/>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07375-EB1B-8641-B0C7-5053337225A3}">
      <dsp:nvSpPr>
        <dsp:cNvPr id="0" name=""/>
        <dsp:cNvSpPr/>
      </dsp:nvSpPr>
      <dsp:spPr>
        <a:xfrm>
          <a:off x="0" y="1093357"/>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Use case type : detail, essential</a:t>
          </a:r>
          <a:endParaRPr lang="en-US" sz="1600" kern="1200"/>
        </a:p>
      </dsp:txBody>
      <dsp:txXfrm>
        <a:off x="0" y="1093357"/>
        <a:ext cx="9527275" cy="364304"/>
      </dsp:txXfrm>
    </dsp:sp>
    <dsp:sp modelId="{5717AFEA-53FE-7A4B-AAA9-3EBE1463393D}">
      <dsp:nvSpPr>
        <dsp:cNvPr id="0" name=""/>
        <dsp:cNvSpPr/>
      </dsp:nvSpPr>
      <dsp:spPr>
        <a:xfrm>
          <a:off x="0" y="1457661"/>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DB229-6484-8F4E-BF66-68627C844C08}">
      <dsp:nvSpPr>
        <dsp:cNvPr id="0" name=""/>
        <dsp:cNvSpPr/>
      </dsp:nvSpPr>
      <dsp:spPr>
        <a:xfrm>
          <a:off x="0" y="1457661"/>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Primary actor: Admissions Office</a:t>
          </a:r>
          <a:endParaRPr lang="en-US" sz="1600" kern="1200"/>
        </a:p>
      </dsp:txBody>
      <dsp:txXfrm>
        <a:off x="0" y="1457661"/>
        <a:ext cx="9527275" cy="364304"/>
      </dsp:txXfrm>
    </dsp:sp>
    <dsp:sp modelId="{6A95782A-F0D0-ED47-B552-6FE6CE939721}">
      <dsp:nvSpPr>
        <dsp:cNvPr id="0" name=""/>
        <dsp:cNvSpPr/>
      </dsp:nvSpPr>
      <dsp:spPr>
        <a:xfrm>
          <a:off x="0" y="1821965"/>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4F1EF-5A95-6B40-A56F-9E7EDF4DCB20}">
      <dsp:nvSpPr>
        <dsp:cNvPr id="0" name=""/>
        <dsp:cNvSpPr/>
      </dsp:nvSpPr>
      <dsp:spPr>
        <a:xfrm>
          <a:off x="0" y="1821965"/>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Importance level: High</a:t>
          </a:r>
          <a:endParaRPr lang="en-US" sz="1600" kern="1200"/>
        </a:p>
      </dsp:txBody>
      <dsp:txXfrm>
        <a:off x="0" y="1821965"/>
        <a:ext cx="9527275" cy="364304"/>
      </dsp:txXfrm>
    </dsp:sp>
    <dsp:sp modelId="{7A2E7006-6457-654E-A08B-BF3CE8996751}">
      <dsp:nvSpPr>
        <dsp:cNvPr id="0" name=""/>
        <dsp:cNvSpPr/>
      </dsp:nvSpPr>
      <dsp:spPr>
        <a:xfrm>
          <a:off x="0" y="2186269"/>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2D67CD-FEDE-164F-9087-938EEC3E68BD}">
      <dsp:nvSpPr>
        <dsp:cNvPr id="0" name=""/>
        <dsp:cNvSpPr/>
      </dsp:nvSpPr>
      <dsp:spPr>
        <a:xfrm>
          <a:off x="0" y="2186269"/>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Stakeholders: Students and Admissions Office </a:t>
          </a:r>
          <a:endParaRPr lang="en-US" sz="1600" kern="1200"/>
        </a:p>
      </dsp:txBody>
      <dsp:txXfrm>
        <a:off x="0" y="2186269"/>
        <a:ext cx="9527275" cy="364304"/>
      </dsp:txXfrm>
    </dsp:sp>
    <dsp:sp modelId="{64F9DA8A-5D6A-094B-BCD8-A9CF3E680050}">
      <dsp:nvSpPr>
        <dsp:cNvPr id="0" name=""/>
        <dsp:cNvSpPr/>
      </dsp:nvSpPr>
      <dsp:spPr>
        <a:xfrm>
          <a:off x="0" y="2550573"/>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93438-E4EE-AC41-8FA7-564C419AFA9B}">
      <dsp:nvSpPr>
        <dsp:cNvPr id="0" name=""/>
        <dsp:cNvSpPr/>
      </dsp:nvSpPr>
      <dsp:spPr>
        <a:xfrm>
          <a:off x="0" y="2550573"/>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Students - want to be accepted into the University of Florida</a:t>
          </a:r>
          <a:endParaRPr lang="en-US" sz="1600" kern="1200"/>
        </a:p>
      </dsp:txBody>
      <dsp:txXfrm>
        <a:off x="0" y="2550573"/>
        <a:ext cx="9527275" cy="364304"/>
      </dsp:txXfrm>
    </dsp:sp>
    <dsp:sp modelId="{EE4AE6AE-6AE2-3945-B155-5FD89DD76332}">
      <dsp:nvSpPr>
        <dsp:cNvPr id="0" name=""/>
        <dsp:cNvSpPr/>
      </dsp:nvSpPr>
      <dsp:spPr>
        <a:xfrm>
          <a:off x="0" y="2914877"/>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A7894-66F1-C041-B750-E6890F16A67B}">
      <dsp:nvSpPr>
        <dsp:cNvPr id="0" name=""/>
        <dsp:cNvSpPr/>
      </dsp:nvSpPr>
      <dsp:spPr>
        <a:xfrm>
          <a:off x="0" y="2914877"/>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Admissions Office - wants to ensure the university has a strong freshman class</a:t>
          </a:r>
          <a:endParaRPr lang="en-US" sz="1600" kern="1200"/>
        </a:p>
      </dsp:txBody>
      <dsp:txXfrm>
        <a:off x="0" y="2914877"/>
        <a:ext cx="9527275" cy="364304"/>
      </dsp:txXfrm>
    </dsp:sp>
    <dsp:sp modelId="{D02C67D8-2AD4-EA4B-B04E-2BC2C3F4D2DC}">
      <dsp:nvSpPr>
        <dsp:cNvPr id="0" name=""/>
        <dsp:cNvSpPr/>
      </dsp:nvSpPr>
      <dsp:spPr>
        <a:xfrm>
          <a:off x="0" y="3279182"/>
          <a:ext cx="9527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0DDD2-D21C-E74E-BC1B-E453B348A106}">
      <dsp:nvSpPr>
        <dsp:cNvPr id="0" name=""/>
        <dsp:cNvSpPr/>
      </dsp:nvSpPr>
      <dsp:spPr>
        <a:xfrm>
          <a:off x="0" y="3279182"/>
          <a:ext cx="9527275" cy="36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Trigger: Student applies for admission</a:t>
          </a:r>
          <a:endParaRPr lang="en-US" sz="1600" kern="1200"/>
        </a:p>
      </dsp:txBody>
      <dsp:txXfrm>
        <a:off x="0" y="3279182"/>
        <a:ext cx="9527275" cy="3643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3:54.906"/>
    </inkml:context>
    <inkml:brush xml:id="br0">
      <inkml:brushProperty name="width" value="0.1" units="cm"/>
      <inkml:brushProperty name="height" value="0.1" units="cm"/>
    </inkml:brush>
  </inkml:definitions>
  <inkml:trace contextRef="#ctx0" brushRef="#br0">7766 8511 2367 0 0,'2'0'1408'0'0,"5"3"4608"0"0,3-2-4992 0 0,2-4 608 0 0,3-2-1632 0 0,-2-2 0 0 0,0-3 0 0 0,-2-2 0 0 0,-4-3 0 0 0,1 0 0 0 0,-4-1 1440 0 0,-6 2 608 0 0,-3 9-1440 0 0,1 8-608 0 0,0 7 0 0 0,1 3 0 0 0,0 4 0 0 0,2 0 0 0 0,1 1 0 0 0,-1 0 0 0 0,4-1 0 0 0,1 1 0 0 0,0-2 0 0 0,-1 1 0 0 0,-1-1 0 0 0,-1 0 0 0 0,0 0 0 0 0,-1 0 0 0 0,0 0 0 0 0,0 0 0 0 0,-3-2 0 0 0,-1-2 0 0 0,1 1 0 0 0,-3-2 0 0 0,-5 2-160 0 0,-4-1 160 0 0,-2-2 0 0 0,2 0 0 0 0,1-3 192 0 0,8 2 544 0 0,8-2-736 0 0,6-1 0 0 0,5-3 0 0 0,0-4 0 0 0,0-1 64 0 0,2-1-64 0 0,0 0 64 0 0,0 0-64 0 0,1 2 0 0 0,0 0 0 0 0,0 0 0 0 0,-8 1-2464 0 0,-5 0 2464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11.675"/>
    </inkml:context>
    <inkml:brush xml:id="br0">
      <inkml:brushProperty name="width" value="0.1" units="cm"/>
      <inkml:brushProperty name="height" value="0.1" units="cm"/>
    </inkml:brush>
  </inkml:definitions>
  <inkml:trace contextRef="#ctx0" brushRef="#br0">8204 8735 2079 0 0,'-3'0'352'0'0,"2"-6"4704"0"0,-1-1-4448 0 0,-1 0-608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13.645"/>
    </inkml:context>
    <inkml:brush xml:id="br0">
      <inkml:brushProperty name="width" value="0.1" units="cm"/>
      <inkml:brushProperty name="height" value="0.1" units="cm"/>
    </inkml:brush>
  </inkml:definitions>
  <inkml:trace contextRef="#ctx0" brushRef="#br0">8031 8692 2271 0 0,'0'2'3456'0'0,"0"5"-3456"0"0,3 0 64 0 0,0-6 544 0 0,-2-4-64 0 0,-5 2-128 0 0,-1 4-416 0 0,3 1-96 0 0,2 3 160 0 0,3-3-128 0 0,1-4 64 0 0,4-3 64 0 0,-1-3-64 0 0,-4-1 0 0 0,-2 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18.132"/>
    </inkml:context>
    <inkml:brush xml:id="br0">
      <inkml:brushProperty name="width" value="0.1" units="cm"/>
      <inkml:brushProperty name="height" value="0.1" units="cm"/>
    </inkml:brush>
  </inkml:definitions>
  <inkml:trace contextRef="#ctx0" brushRef="#br0">14168 8582 2079 0 0,'6'-3'2592'0'0,"4"0"-2336"0"0,3-3 128 0 0,0-4-96 0 0,0 1-128 0 0,-2-1 224 0 0,0 1-192 0 0,-2-1 160 0 0,0 2-96 0 0,-1-1-128 0 0,-3-2 256 0 0,2-1-128 0 0,-1-2 128 0 0,-5 5 2144 0 0,-1 6-2464 0 0,-2 6 128 0 0,0 6-128 0 0,3 1-64 0 0,1 2 0 0 0,1 1 0 0 0,-1 2 0 0 0,0 0 0 0 0,-1 1 0 0 0,0 1-96 0 0,-1-1 0 0 0,0 1 96 0 0,0-1 0 0 0,0 0-96 0 0,0 1-224 0 0,0-1 96 0 0,0 0 64 0 0,0 0 96 0 0,0 0 64 0 0,0 1 0 0 0,-3-1-64 0 0,-6 0 0 0 0,-5-3 0 0 0,1 0 64 0 0,-1-3-64 0 0,0-3-96 0 0,-1-3 96 0 0,2 1 64 0 0,1-1 0 0 0,-1 0-64 0 0,8-2 384 0 0,7 0-256 0 0,6-2 32 0 0,2-2-96 0 0,2-2 64 0 0,1 0 32 0 0,2 1 32 0 0,1 1 32 0 0,0 1-160 0 0,-3-3 64 0 0,0 0-64 0 0,0 1 96 0 0,1 0-96 0 0,0 1 0 0 0,1-2-96 0 0,1 0 0 0 0,0 1 192 0 0,0 0 608 0 0,-3 1-704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20.325"/>
    </inkml:context>
    <inkml:brush xml:id="br0">
      <inkml:brushProperty name="width" value="0.1" units="cm"/>
      <inkml:brushProperty name="height" value="0.1" units="cm"/>
    </inkml:brush>
  </inkml:definitions>
  <inkml:trace contextRef="#ctx0" brushRef="#br0">14527 8698 1919 0 0,'2'0'320'0'0,"2"-3"-384"0"0,2-3 1504 0 0,1-4-640 0 0,-5 0-96 0 0,-4 4 2688 0 0,-2 7-3392 0 0,-4 5 0 0 0,0 4 64 0 0,4 1 320 0 0,3 1-320 0 0,4-4 32 0 0,5-3 256 0 0,0-6-224 0 0,-1-5 192 0 0,-4-2 352 0 0,-5 1 224 0 0,-3 4-800 0 0,-3 3-96 0 0,0 4 0 0 0,4 1-96 0 0,2 0 96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20.980"/>
    </inkml:context>
    <inkml:brush xml:id="br0">
      <inkml:brushProperty name="width" value="0.1" units="cm"/>
      <inkml:brushProperty name="height" value="0.1" units="cm"/>
    </inkml:brush>
  </inkml:definitions>
  <inkml:trace contextRef="#ctx0" brushRef="#br0">14716 8692 1727 0 0,'-6'0'6752'0'0,"-1"2"-6752"0"0,0 5 0 0 0,1 3-64 0 0,5 0 64 0 0,5-2 1984 0 0,5-5-1984 0 0,0-5 0 0 0,2-3 0 0 0,-4-3 0 0 0,-6-1 0 0 0,-5 2 0 0 0,-3 5 0 0 0,0 2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22.202"/>
    </inkml:context>
    <inkml:brush xml:id="br0">
      <inkml:brushProperty name="width" value="0.1" units="cm"/>
      <inkml:brushProperty name="height" value="0.1" units="cm"/>
    </inkml:brush>
  </inkml:definitions>
  <inkml:trace contextRef="#ctx0" brushRef="#br0">14805 8525 1855 0 0,'-3'0'448'0'0,"-1"3"-224"0"0,6 1 2816 0 0,5-1-2368 0 0,5 0-448 0 0,2-1 128 0 0,2-1-192 0 0,1 0-32 0 0,-2-4 0 0 0,-2 0 96 0 0,1-1 32 0 0,0 1 0 0 0,0 1 192 0 0,1 1-288 0 0,1 0 32 0 0,-3-2-32 0 0,0-1 32 0 0,-1 1 192 0 0,2 0-32 0 0,-3-1-224 0 0,1-1 160 0 0,0 1 64 0 0,-5 1-1952 0 0,-3 1 1600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22.203"/>
    </inkml:context>
    <inkml:brush xml:id="br0">
      <inkml:brushProperty name="width" value="0.1" units="cm"/>
      <inkml:brushProperty name="height" value="0.1" units="cm"/>
    </inkml:brush>
  </inkml:definitions>
  <inkml:trace contextRef="#ctx0" brushRef="#br0">14926 8441 1791 0 0,'0'-3'160'0'0,"-3"5"4192"0"0,-1 4-4032 0 0,1 5 512 0 0,0 2-448 0 0,1 3 96 0 0,1 0-160 0 0,0 1-64 0 0,1 0 0 0 0,0 0 32 0 0,0 0-96 0 0,0 0-32 0 0,0-1 0 0 0,0 1-96 0 0,0-1-128 0 0,0-3 64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22.845"/>
    </inkml:context>
    <inkml:brush xml:id="br0">
      <inkml:brushProperty name="width" value="0.1" units="cm"/>
      <inkml:brushProperty name="height" value="0.1" units="cm"/>
    </inkml:brush>
  </inkml:definitions>
  <inkml:trace contextRef="#ctx0" brushRef="#br0">15014 8440 895 0 0,'0'3'1440'0'0,"-2"1"-960"0"0,-5 2 2720 0 0,0 3-2912 0 0,1 3 608 0 0,-2-1-640 0 0,1 1 288 0 0,-1 1 128 0 0,1 0-192 0 0,-2-1-352 0 0,2 0 224 0 0,-2-2-224 0 0,2 0-32 0 0,-2-2-32 0 0,-1 0-64 0 0,-3 0-64 0 0,-1-3-992 0 0,5-4-3616 0 0,6-2 4672 0 0,6-2 0 0 0,6 1-64 0 0,1 0 64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23.503"/>
    </inkml:context>
    <inkml:brush xml:id="br0">
      <inkml:brushProperty name="width" value="0.1" units="cm"/>
      <inkml:brushProperty name="height" value="0.1" units="cm"/>
    </inkml:brush>
  </inkml:definitions>
  <inkml:trace contextRef="#ctx0" brushRef="#br0">14856 8453 1823 0 0,'0'3'736'0'0,"9"4"2144"0"0,4 0-2208 0 0,4-1-416 0 0,-1 2-128 0 0,-1-2 128 0 0,0 0 64 0 0,0-2-96 0 0,0-2-64 0 0,-2 2-64 0 0,-1 0-32 0 0,1-1 128 0 0,0 2-128 0 0,1 1 64 0 0,-1 1-64 0 0,-4 0-64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30.615"/>
    </inkml:context>
    <inkml:brush xml:id="br0">
      <inkml:brushProperty name="width" value="0.1" units="cm"/>
      <inkml:brushProperty name="height" value="0.1" units="cm"/>
    </inkml:brush>
  </inkml:definitions>
  <inkml:trace contextRef="#ctx0" brushRef="#br0">14974 8575 2079 0 0,'-3'-3'0'0'0,"-3"0"0"0"0,-4-1 0 0 0,-3 1 0 0 0,-2 1 160 0 0,5 4 4704 0 0,3 4-4864 0 0,7 1 0 0 0,2 2 0 0 0,4-1-64 0 0,4-1-32 0 0,0 1 32 0 0,1-2 64 0 0,1 2 0 0 0,5-1-4704 0 0,-1-1 4704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3:55.548"/>
    </inkml:context>
    <inkml:brush xml:id="br0">
      <inkml:brushProperty name="width" value="0.1" units="cm"/>
      <inkml:brushProperty name="height" value="0.1" units="cm"/>
    </inkml:brush>
  </inkml:definitions>
  <inkml:trace contextRef="#ctx0" brushRef="#br0">8057 8692 1439 0 0,'2'0'3264'0'0,"2"0"-3264"0"0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31.836"/>
    </inkml:context>
    <inkml:brush xml:id="br0">
      <inkml:brushProperty name="width" value="0.1" units="cm"/>
      <inkml:brushProperty name="height" value="0.1" units="cm"/>
    </inkml:brush>
  </inkml:definitions>
  <inkml:trace contextRef="#ctx0" brushRef="#br0">14965 8550 1631 0 0,'-3'-3'-64'0'0,"-1"-4"544"0"0,-2 0-288 0 0,5 4 3712 0 0,3 4-3776 0 0,4 3-64 0 0,0 3 0 0 0,3 4 192 0 0,2-1-128 0 0,-1 1-64 0 0,1-1 64 0 0,-1 0-64 0 0,-1-2 32 0 0,2-2 288 0 0,-1-1-384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31.837"/>
    </inkml:context>
    <inkml:brush xml:id="br0">
      <inkml:brushProperty name="width" value="0.1" units="cm"/>
      <inkml:brushProperty name="height" value="0.1" units="cm"/>
    </inkml:brush>
  </inkml:definitions>
  <inkml:trace contextRef="#ctx0" brushRef="#br0">15055 8612 4127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33.762"/>
    </inkml:context>
    <inkml:brush xml:id="br0">
      <inkml:brushProperty name="width" value="0.1" units="cm"/>
      <inkml:brushProperty name="height" value="0.1" units="cm"/>
    </inkml:brush>
  </inkml:definitions>
  <inkml:trace contextRef="#ctx0" brushRef="#br0">17224 8619 1855 0 0,'3'0'1344'0'0,"6"-2"1856"0"0,5-5-2400 0 0,2 0-512 0 0,-1-2-32 0 0,-1 1 192 0 0,0-2-96 0 0,-2-1-192 0 0,0 1-96 0 0,0-1 0 0 0,-2 0 128 0 0,0 0-192 0 0,-1 1 64 0 0,-3-2 128 0 0,1-1 0 0 0,-1-1 448 0 0,-1-1-416 0 0,-2-1 1056 0 0,-2 8 416 0 0,0 8-1632 0 0,-1 7 32 0 0,0 5-96 0 0,0 3 0 0 0,0 1 0 0 0,0 2 0 0 0,-1 0 0 0 0,1-1 0 0 0,0 1 0 0 0,0-2 0 0 0,0 1 0 0 0,0-1 160 0 0,3 1 64 0 0,0-1 288 0 0,1 0-512 0 0,-1 0 0 0 0,-1 0 0 0 0,-1 0 0 0 0,0 0 0 0 0,-1 0 0 0 0,0 1 0 0 0,0-1 0 0 0,0 0 0 0 0,-6 0 0 0 0,-4-3-864 0 0,-4 0-192 0 0,-1-3 992 0 0,-2-3 64 0 0,0-3 0 0 0,0 1 64 0 0,0 0-64 0 0,0-2 192 0 0,0-1 288 0 0,1 0-416 0 0,2 1-64 0 0,10 1 320 0 0,8-3-320 0 0,6-2 0 0 0,4-1 0 0 0,2 0 0 0 0,-1-2 0 0 0,-1-1 0 0 0,1 1 0 0 0,-1 1 0 0 0,1 1 64 0 0,1 0 64 0 0,-3-1-64 0 0,-1-1-64 0 0,1 1-192 0 0,0 0 128 0 0,2 1 224 0 0,0 1-96 0 0,0 1-64 0 0,1 0 0 0 0,0 0 0 0 0,1 0 0 0 0,-1 0 288 0 0,0 0 96 0 0,-8 0-672 0 0,-8 0-6016 0 0,-4 0 6304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39.889"/>
    </inkml:context>
    <inkml:brush xml:id="br0">
      <inkml:brushProperty name="width" value="0.1" units="cm"/>
      <inkml:brushProperty name="height" value="0.1" units="cm"/>
    </inkml:brush>
  </inkml:definitions>
  <inkml:trace contextRef="#ctx0" brushRef="#br0">12793 9857 1663 0 0,'2'0'1504'0'0,"2"-3"-1088"0"0,2 0 384 0 0,1-4-128 0 0,1 1-384 0 0,2-2 544 0 0,0-3 160 0 0,1 1-640 0 0,-2 0 704 0 0,0 1-288 0 0,0-1-512 0 0,-3-1 544 0 0,-2-1-160 0 0,-2-2-64 0 0,-1-1-32 0 0,-1-1 160 0 0,0 8 1312 0 0,3 8-1824 0 0,0 7-192 0 0,0 5 0 0 0,0 3 64 0 0,1-1-64 0 0,1 0 0 0 0,-1 0 0 0 0,-1 1 0 0 0,-1 0 0 0 0,2 0 0 0 0,0 1 0 0 0,0 1 0 0 0,-2-1 0 0 0,0 0 0 0 0,-1 0 0 0 0,0 0 0 0 0,2 1 0 0 0,0-1 0 0 0,0 0 0 0 0,-3-3 0 0 0,-1 0 0 0 0,-2 0 0 0 0,-2-3 0 0 0,-3-2 0 0 0,-3-3 0 0 0,0 1-160 0 0,0-2-256 0 0,-2 0 352 0 0,-1-1 64 0 0,0-2 0 0 0,1 3 0 0 0,0-1 512 0 0,1 1 544 0 0,-2-2-1056 0 0,8-3 1472 0 0,7-1-1472 0 0,7-1 0 0 0,4 0 0 0 0,3-2 64 0 0,2 0-64 0 0,1 1 0 0 0,-1 1 0 0 0,-2-2 0 0 0,-2 0 0 0 0,4 1-192 0 0,0 1 192 0 0,1-2-64 0 0,0 1 64 0 0,-1 0 0 0 0,0 1 0 0 0,0 1 0 0 0,-1 1 0 0 0,3 3-64 0 0,-7 2-3872 0 0,-6-1 3936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41.860"/>
    </inkml:context>
    <inkml:brush xml:id="br0">
      <inkml:brushProperty name="width" value="0.1" units="cm"/>
      <inkml:brushProperty name="height" value="0.1" units="cm"/>
    </inkml:brush>
  </inkml:definitions>
  <inkml:trace contextRef="#ctx0" brushRef="#br0">12793 11117 3199 0 0,'0'3'-160'0'0,"6"0"5408"0"0,4 1-4256 0 0,3-4 128 0 0,3-2-672 0 0,-2-3 544 0 0,-1 0-480 0 0,-2-3-32 0 0,0 0-448 0 0,-3-1-192 0 0,-1-2-160 0 0,-1-2 608 0 0,0-1 0 0 0,-2-1 128 0 0,-4 2-320 0 0,-2 8 864 0 0,2 9-896 0 0,1 5 32 0 0,1 5 0 0 0,-1 2 0 0 0,0 1-192 0 0,3-1 96 0 0,0-2-96 0 0,0 0 96 0 0,-2 0 0 0 0,0 3-64 0 0,0 5 0 0 0,1-2 64 0 0,1-1 0 0 0,-1-2 0 0 0,0 0 0 0 0,-1-1 0 0 0,-1 0-64 0 0,-1 0 64 0 0,1-1-64 0 0,-2 1 64 0 0,-1-2 64 0 0,-2-2-64 0 0,-3-2-64 0 0,-2-1 0 0 0,-3-1 0 0 0,-2-2-160 0 0,-1-2 224 0 0,-1-2 0 0 0,2 1-64 0 0,1 1-32 0 0,-1-1-64 0 0,3 2 96 0 0,1 1 64 0 0,-2-2-64 0 0,2 2 64 0 0,8 0 224 0 0,4-4-128 0 0,5-3 0 0 0,4 0 64 0 0,2-1-96 0 0,3 1 96 0 0,0-1-32 0 0,1-1 0 0 0,0-1-128 0 0,0 0 64 0 0,0 1-64 0 0,-1 1 0 0 0,1 1 0 0 0,-1 0 0 0 0,0 1 0 0 0,0 0 0 0 0,1 0 64 0 0,-1 0 0 0 0,0 1 160 0 0,0-1 288 0 0,-3 0-512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3:56.769"/>
    </inkml:context>
    <inkml:brush xml:id="br0">
      <inkml:brushProperty name="width" value="0.1" units="cm"/>
      <inkml:brushProperty name="height" value="0.1" units="cm"/>
    </inkml:brush>
  </inkml:definitions>
  <inkml:trace contextRef="#ctx0" brushRef="#br0">8229 8706 4127 0 0,'2'-3'4096'0'0,"2"0"-4096"0"0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3:57.428"/>
    </inkml:context>
    <inkml:brush xml:id="br0">
      <inkml:brushProperty name="width" value="0.1" units="cm"/>
      <inkml:brushProperty name="height" value="0.1" units="cm"/>
    </inkml:brush>
  </inkml:definitions>
  <inkml:trace contextRef="#ctx0" brushRef="#br0">8308 8522 1791 0 0,'3'0'8480'0'0,"3"0"-8064"0"0,4 0 320 0 0,3 0-64 0 0,1 0-96 0 0,2 0-192 0 0,1 0-192 0 0,0 0 32 0 0,0 0 0 0 0,-1 0-224 0 0,-2-3 64 0 0,-1-1-64 0 0,0 1-192 0 0,-3 0 192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3:57.992"/>
    </inkml:context>
    <inkml:brush xml:id="br0">
      <inkml:brushProperty name="width" value="0.1" units="cm"/>
      <inkml:brushProperty name="height" value="0.1" units="cm"/>
    </inkml:brush>
  </inkml:definitions>
  <inkml:trace contextRef="#ctx0" brushRef="#br0">8407 8427 2207 0 0,'0'3'1248'0'0,"-3"0"-480"0"0,0 4 32 0 0,-1 2-64 0 0,1 3-128 0 0,1 2 256 0 0,1 1-128 0 0,0 1-448 0 0,1 1-32 0 0,0 0 64 0 0,0-1-320 0 0,0 1 128 0 0,0-1 672 0 0,1 1-448 0 0,-4-4-256 0 0,-1 0 352 0 0,-2-3-32 0 0,0-3-416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01.276"/>
    </inkml:context>
    <inkml:brush xml:id="br0">
      <inkml:brushProperty name="width" value="0.1" units="cm"/>
      <inkml:brushProperty name="height" value="0.1" units="cm"/>
    </inkml:brush>
  </inkml:definitions>
  <inkml:trace contextRef="#ctx0" brushRef="#br0">8336 8550 2367 0 0,'0'-3'0'0'0,"-3"0"0"0"0,-1-4 0 0 0,4 1 2816 0 0,0 3-2688 0 0,5 3 32 0 0,3 1 416 0 0,0 3-512 0 0,2 3 192 0 0,-1 4-192 0 0,1 0-64 0 0,-1 1 96 0 0,0-2-32 0 0,-1 0 0 0 0,0-1-64 0 0,3 0-64 0 0,1 1-64 0 0,2 0-160 0 0,-5-6-1728 0 0,-3-5 2016 0 0,-3-3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01.277"/>
    </inkml:context>
    <inkml:brush xml:id="br0">
      <inkml:brushProperty name="width" value="0.1" units="cm"/>
      <inkml:brushProperty name="height" value="0.1" units="cm"/>
    </inkml:brush>
  </inkml:definitions>
  <inkml:trace contextRef="#ctx0" brushRef="#br0">8468 8467 3551 0 0,'-3'0'0'0'0,"-1"2"0"0"0,-2 5-1504 0 0,0 3 1024 0 0,-2 0 640 0 0,0 1 64 0 0,-1-2 256 0 0,1 2 32 0 0,-1 0-32 0 0,-1-1-288 0 0,0 0 0 0 0,0-1 0 0 0,1 1-64 0 0,-1 0 96 0 0,0 0-128 0 0,0 0-96 0 0,0-1 0 0 0,1 0 0 0 0,5-1-128 0 0,6-2-1472 0 0,6-5 1056 0 0,3-2 736 0 0,1-5-64 0 0,-2 0-128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04.436"/>
    </inkml:context>
    <inkml:brush xml:id="br0">
      <inkml:brushProperty name="width" value="0.1" units="cm"/>
      <inkml:brushProperty name="height" value="0.1" units="cm"/>
    </inkml:brush>
  </inkml:definitions>
  <inkml:trace contextRef="#ctx0" brushRef="#br0">10413 8589 1887 0 0,'3'0'416'0'0,"0"-3"-224"0"0,4 0 64 0 0,2-1 32 0 0,3-1 32 0 0,2-1 192 0 0,1-2-128 0 0,1-1-192 0 0,1-4 448 0 0,-1-1-256 0 0,1-1 288 0 0,-3-1-480 0 0,-1 0 384 0 0,-3-1-160 0 0,-3 0 64 0 0,0 4 64 0 0,-4 8 3328 0 0,-2 9-3808 0 0,-2 6 0 0 0,0 4 32 0 0,-1 2-96 0 0,1 2 0 0 0,0 0 0 0 0,1-1 0 0 0,2 4-128 0 0,2-1 64 0 0,-1 1 64 0 0,0-2 0 0 0,-1 2 0 0 0,-1 0 0 0 0,0-1 0 0 0,-1-1 0 0 0,1-1 0 0 0,-2 0 0 0 0,1-2 0 0 0,0 0 0 0 0,0 0 0 0 0,0 0 0 0 0,0 0 0 0 0,0 0 0 0 0,-3-2 0 0 0,-1-2-64 0 0,1 1-640 0 0,-3-3 640 0 0,-2-2-256 0 0,-3-3-224 0 0,0 1 160 0 0,0-2 32 0 0,-2 0 96 0 0,0-1-128 0 0,-2-2 128 0 0,0 0 256 0 0,-1-1 0 0 0,-1 0 0 0 0,1 0-64 0 0,0 0 64 0 0,-1-1 96 0 0,9 1 1376 0 0,8 0-1472 0 0,7-3 64 0 0,5 0 64 0 0,4-1-128 0 0,1 1 0 0 0,0 1 0 0 0,1 1 96 0 0,0-2 64 0 0,-1-1-96 0 0,0 0-64 0 0,-1 2 0 0 0,1-3 0 0 0,-1 0 0 0 0,0 1 0 0 0,0 1 64 0 0,0 1 128 0 0,0 1-192 0 0,0 1 0 0 0,-2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22:14:10.485"/>
    </inkml:context>
    <inkml:brush xml:id="br0">
      <inkml:brushProperty name="width" value="0.1" units="cm"/>
      <inkml:brushProperty name="height" value="0.1" units="cm"/>
    </inkml:brush>
  </inkml:definitions>
  <inkml:trace contextRef="#ctx0" brushRef="#br0">8043 8705 1855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CF6FB-1A92-E740-9776-E6E34CD8450B}" type="datetimeFigureOut">
              <a:rPr lang="en-US" smtClean="0"/>
              <a:t>8/23/2024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051FE-B852-E141-805D-2A61D8DBF343}" type="slidenum">
              <a:rPr lang="en-US" smtClean="0"/>
              <a:t>‹#›</a:t>
            </a:fld>
            <a:endParaRPr lang="en-US"/>
          </a:p>
        </p:txBody>
      </p:sp>
    </p:spTree>
    <p:extLst>
      <p:ext uri="{BB962C8B-B14F-4D97-AF65-F5344CB8AC3E}">
        <p14:creationId xmlns:p14="http://schemas.microsoft.com/office/powerpoint/2010/main" val="2935458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E051FE-B852-E141-805D-2A61D8DBF343}" type="slidenum">
              <a:rPr lang="en-US" smtClean="0"/>
              <a:t>5</a:t>
            </a:fld>
            <a:endParaRPr lang="en-US"/>
          </a:p>
        </p:txBody>
      </p:sp>
    </p:spTree>
    <p:extLst>
      <p:ext uri="{BB962C8B-B14F-4D97-AF65-F5344CB8AC3E}">
        <p14:creationId xmlns:p14="http://schemas.microsoft.com/office/powerpoint/2010/main" val="110181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E051FE-B852-E141-805D-2A61D8DBF343}" type="slidenum">
              <a:rPr lang="en-US" smtClean="0"/>
              <a:t>6</a:t>
            </a:fld>
            <a:endParaRPr lang="en-US"/>
          </a:p>
        </p:txBody>
      </p:sp>
    </p:spTree>
    <p:extLst>
      <p:ext uri="{BB962C8B-B14F-4D97-AF65-F5344CB8AC3E}">
        <p14:creationId xmlns:p14="http://schemas.microsoft.com/office/powerpoint/2010/main" val="116357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8/23/2024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0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8/23/2024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31292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8/23/2024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4918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8/23/2024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23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8/23/2024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9664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8/23/2024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9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8/23/2024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70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8/23/2024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866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8/23/2024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462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8/23/2024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56378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8/23/2024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86486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8/23/2024</a:t>
            </a:fld>
            <a:endParaRPr lang="en-US"/>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4786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png"/><Relationship Id="rId26" Type="http://schemas.openxmlformats.org/officeDocument/2006/relationships/image" Target="../media/image19.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png"/><Relationship Id="rId42" Type="http://schemas.openxmlformats.org/officeDocument/2006/relationships/image" Target="../media/image27.png"/><Relationship Id="rId47" Type="http://schemas.openxmlformats.org/officeDocument/2006/relationships/image" Target="../media/image29.png"/><Relationship Id="rId7" Type="http://schemas.openxmlformats.org/officeDocument/2006/relationships/customXml" Target="../ink/ink3.xml"/><Relationship Id="rId2" Type="http://schemas.openxmlformats.org/officeDocument/2006/relationships/image" Target="../media/image7.png"/><Relationship Id="rId16" Type="http://schemas.openxmlformats.org/officeDocument/2006/relationships/image" Target="../media/image14.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18.xml"/><Relationship Id="rId40" Type="http://schemas.openxmlformats.org/officeDocument/2006/relationships/image" Target="../media/image26.png"/><Relationship Id="rId45" Type="http://schemas.openxmlformats.org/officeDocument/2006/relationships/image" Target="../media/image2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0.png"/><Relationship Id="rId10" Type="http://schemas.openxmlformats.org/officeDocument/2006/relationships/image" Target="../media/image11.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customXml" Target="../ink/ink22.xml"/><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3.xml"/><Relationship Id="rId30" Type="http://schemas.openxmlformats.org/officeDocument/2006/relationships/image" Target="../media/image2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customXml" Target="../ink/ink24.xml"/><Relationship Id="rId8" Type="http://schemas.openxmlformats.org/officeDocument/2006/relationships/image" Target="../media/image10.png"/><Relationship Id="rId3" Type="http://schemas.openxmlformats.org/officeDocument/2006/relationships/customXml" Target="../ink/ink1.xml"/><Relationship Id="rId12" Type="http://schemas.openxmlformats.org/officeDocument/2006/relationships/image" Target="../media/image1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png"/><Relationship Id="rId46" Type="http://schemas.openxmlformats.org/officeDocument/2006/relationships/customXml" Target="../ink/ink23.xml"/><Relationship Id="rId20" Type="http://schemas.openxmlformats.org/officeDocument/2006/relationships/image" Target="../media/image16.png"/><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F4021D-2378-3D2D-9AEA-C724ED20C862}"/>
              </a:ext>
            </a:extLst>
          </p:cNvPr>
          <p:cNvPicPr>
            <a:picLocks noChangeAspect="1"/>
          </p:cNvPicPr>
          <p:nvPr/>
        </p:nvPicPr>
        <p:blipFill rotWithShape="1">
          <a:blip r:embed="rId2"/>
          <a:srcRect l="2292" r="882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A230B38-5D01-4343-9209-8B2DDAACD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 y="-9823"/>
            <a:ext cx="12188952" cy="1708970"/>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FD28F-2D67-45A9-BB95-396877333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869140"/>
            <a:ext cx="12188952" cy="2987482"/>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8CC61-6E73-8D95-C333-230B51E9D1E0}"/>
              </a:ext>
            </a:extLst>
          </p:cNvPr>
          <p:cNvSpPr>
            <a:spLocks noGrp="1"/>
          </p:cNvSpPr>
          <p:nvPr>
            <p:ph type="ctrTitle"/>
          </p:nvPr>
        </p:nvSpPr>
        <p:spPr>
          <a:xfrm>
            <a:off x="1033944" y="1752605"/>
            <a:ext cx="8373711" cy="3819190"/>
          </a:xfrm>
        </p:spPr>
        <p:txBody>
          <a:bodyPr anchor="b">
            <a:normAutofit/>
          </a:bodyPr>
          <a:lstStyle/>
          <a:p>
            <a:r>
              <a:rPr lang="en-US" sz="5400">
                <a:solidFill>
                  <a:srgbClr val="FFFFFF"/>
                </a:solidFill>
              </a:rPr>
              <a:t>College Admissions</a:t>
            </a:r>
          </a:p>
        </p:txBody>
      </p:sp>
      <p:sp>
        <p:nvSpPr>
          <p:cNvPr id="3" name="Subtitle 2">
            <a:extLst>
              <a:ext uri="{FF2B5EF4-FFF2-40B4-BE49-F238E27FC236}">
                <a16:creationId xmlns:a16="http://schemas.microsoft.com/office/drawing/2014/main" id="{3CE05711-43D3-3887-B688-A88669B0D917}"/>
              </a:ext>
            </a:extLst>
          </p:cNvPr>
          <p:cNvSpPr>
            <a:spLocks noGrp="1"/>
          </p:cNvSpPr>
          <p:nvPr>
            <p:ph type="subTitle" idx="1"/>
          </p:nvPr>
        </p:nvSpPr>
        <p:spPr>
          <a:xfrm>
            <a:off x="1033945" y="585696"/>
            <a:ext cx="9269486" cy="633503"/>
          </a:xfrm>
        </p:spPr>
        <p:txBody>
          <a:bodyPr anchor="ctr">
            <a:normAutofit/>
          </a:bodyPr>
          <a:lstStyle/>
          <a:p>
            <a:r>
              <a:rPr lang="en-US">
                <a:solidFill>
                  <a:srgbClr val="FFFFFF"/>
                </a:solidFill>
              </a:rPr>
              <a:t>Ara </a:t>
            </a:r>
            <a:r>
              <a:rPr lang="en-US" err="1">
                <a:solidFill>
                  <a:srgbClr val="FFFFFF"/>
                </a:solidFill>
              </a:rPr>
              <a:t>Emerzian</a:t>
            </a:r>
            <a:r>
              <a:rPr lang="en-US">
                <a:solidFill>
                  <a:srgbClr val="FFFFFF"/>
                </a:solidFill>
              </a:rPr>
              <a:t>, Ian </a:t>
            </a:r>
            <a:r>
              <a:rPr lang="en-US" err="1">
                <a:solidFill>
                  <a:srgbClr val="FFFFFF"/>
                </a:solidFill>
              </a:rPr>
              <a:t>Cueli</a:t>
            </a:r>
            <a:r>
              <a:rPr lang="en-US">
                <a:solidFill>
                  <a:srgbClr val="FFFFFF"/>
                </a:solidFill>
              </a:rPr>
              <a:t>, Lasya </a:t>
            </a:r>
            <a:r>
              <a:rPr lang="en-US" err="1">
                <a:solidFill>
                  <a:srgbClr val="FFFFFF"/>
                </a:solidFill>
              </a:rPr>
              <a:t>Ganti</a:t>
            </a:r>
            <a:r>
              <a:rPr lang="en-US">
                <a:solidFill>
                  <a:srgbClr val="FFFFFF"/>
                </a:solidFill>
              </a:rPr>
              <a:t>, Rakesh </a:t>
            </a:r>
            <a:r>
              <a:rPr lang="en-US" err="1">
                <a:solidFill>
                  <a:srgbClr val="FFFFFF"/>
                </a:solidFill>
              </a:rPr>
              <a:t>Eleti</a:t>
            </a:r>
            <a:r>
              <a:rPr lang="en-US">
                <a:solidFill>
                  <a:srgbClr val="FFFFFF"/>
                </a:solidFill>
              </a:rPr>
              <a:t>, Jensen Dole</a:t>
            </a:r>
          </a:p>
        </p:txBody>
      </p:sp>
      <p:cxnSp>
        <p:nvCxnSpPr>
          <p:cNvPr id="17" name="Straight Connector 16">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2FB9A8-E482-4339-A730-6C024982AE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380213"/>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7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9091-2827-59E9-F027-1661A70296BC}"/>
              </a:ext>
            </a:extLst>
          </p:cNvPr>
          <p:cNvSpPr>
            <a:spLocks noGrp="1"/>
          </p:cNvSpPr>
          <p:nvPr>
            <p:ph type="title"/>
          </p:nvPr>
        </p:nvSpPr>
        <p:spPr/>
        <p:txBody>
          <a:bodyPr/>
          <a:lstStyle/>
          <a:p>
            <a:r>
              <a:rPr lang="en-US"/>
              <a:t>CRC Card (Front)</a:t>
            </a:r>
          </a:p>
        </p:txBody>
      </p:sp>
      <p:sp>
        <p:nvSpPr>
          <p:cNvPr id="5" name="Footer Placeholder 4">
            <a:extLst>
              <a:ext uri="{FF2B5EF4-FFF2-40B4-BE49-F238E27FC236}">
                <a16:creationId xmlns:a16="http://schemas.microsoft.com/office/drawing/2014/main" id="{E8977DC7-FFC4-68E5-37BC-5D55E64C4A21}"/>
              </a:ext>
            </a:extLst>
          </p:cNvPr>
          <p:cNvSpPr>
            <a:spLocks noGrp="1"/>
          </p:cNvSpPr>
          <p:nvPr>
            <p:ph type="ftr" sz="quarter" idx="11"/>
          </p:nvPr>
        </p:nvSpPr>
        <p:spPr/>
        <p:txBody>
          <a:bodyPr/>
          <a:lstStyle/>
          <a:p>
            <a:r>
              <a:rPr lang="en-US"/>
              <a:t>Structural diagrams</a:t>
            </a:r>
          </a:p>
        </p:txBody>
      </p:sp>
      <p:sp>
        <p:nvSpPr>
          <p:cNvPr id="6" name="Slide Number Placeholder 5">
            <a:extLst>
              <a:ext uri="{FF2B5EF4-FFF2-40B4-BE49-F238E27FC236}">
                <a16:creationId xmlns:a16="http://schemas.microsoft.com/office/drawing/2014/main" id="{6B1D6CC7-3F24-FF90-979A-6B580C6B0C80}"/>
              </a:ext>
            </a:extLst>
          </p:cNvPr>
          <p:cNvSpPr>
            <a:spLocks noGrp="1"/>
          </p:cNvSpPr>
          <p:nvPr>
            <p:ph type="sldNum" sz="quarter" idx="12"/>
          </p:nvPr>
        </p:nvSpPr>
        <p:spPr/>
        <p:txBody>
          <a:bodyPr/>
          <a:lstStyle/>
          <a:p>
            <a:fld id="{81D2C36F-4504-47C0-B82F-A167342A2754}" type="slidenum">
              <a:rPr lang="en-US" smtClean="0"/>
              <a:t>10</a:t>
            </a:fld>
            <a:endParaRPr lang="en-US"/>
          </a:p>
        </p:txBody>
      </p:sp>
      <p:pic>
        <p:nvPicPr>
          <p:cNvPr id="8" name="Content Placeholder 7" descr="A white rectangular form with black text&#10;&#10;Description automatically generated">
            <a:extLst>
              <a:ext uri="{FF2B5EF4-FFF2-40B4-BE49-F238E27FC236}">
                <a16:creationId xmlns:a16="http://schemas.microsoft.com/office/drawing/2014/main" id="{965DF3A7-AD6C-E2DE-5A76-2253F9617015}"/>
              </a:ext>
            </a:extLst>
          </p:cNvPr>
          <p:cNvPicPr>
            <a:picLocks noGrp="1" noChangeAspect="1"/>
          </p:cNvPicPr>
          <p:nvPr>
            <p:ph idx="1"/>
          </p:nvPr>
        </p:nvPicPr>
        <p:blipFill>
          <a:blip r:embed="rId2"/>
          <a:stretch>
            <a:fillRect/>
          </a:stretch>
        </p:blipFill>
        <p:spPr>
          <a:xfrm>
            <a:off x="808581" y="2018189"/>
            <a:ext cx="9237798" cy="3656846"/>
          </a:xfrm>
        </p:spPr>
      </p:pic>
    </p:spTree>
    <p:extLst>
      <p:ext uri="{BB962C8B-B14F-4D97-AF65-F5344CB8AC3E}">
        <p14:creationId xmlns:p14="http://schemas.microsoft.com/office/powerpoint/2010/main" val="297469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9091-2827-59E9-F027-1661A70296BC}"/>
              </a:ext>
            </a:extLst>
          </p:cNvPr>
          <p:cNvSpPr>
            <a:spLocks noGrp="1"/>
          </p:cNvSpPr>
          <p:nvPr>
            <p:ph type="title"/>
          </p:nvPr>
        </p:nvSpPr>
        <p:spPr/>
        <p:txBody>
          <a:bodyPr/>
          <a:lstStyle/>
          <a:p>
            <a:r>
              <a:rPr lang="en-US"/>
              <a:t>CRC Card (Back)</a:t>
            </a:r>
          </a:p>
        </p:txBody>
      </p:sp>
      <p:sp>
        <p:nvSpPr>
          <p:cNvPr id="5" name="Footer Placeholder 4">
            <a:extLst>
              <a:ext uri="{FF2B5EF4-FFF2-40B4-BE49-F238E27FC236}">
                <a16:creationId xmlns:a16="http://schemas.microsoft.com/office/drawing/2014/main" id="{E8977DC7-FFC4-68E5-37BC-5D55E64C4A21}"/>
              </a:ext>
            </a:extLst>
          </p:cNvPr>
          <p:cNvSpPr>
            <a:spLocks noGrp="1"/>
          </p:cNvSpPr>
          <p:nvPr>
            <p:ph type="ftr" sz="quarter" idx="11"/>
          </p:nvPr>
        </p:nvSpPr>
        <p:spPr/>
        <p:txBody>
          <a:bodyPr/>
          <a:lstStyle/>
          <a:p>
            <a:r>
              <a:rPr lang="en-US"/>
              <a:t>Structural diagrams</a:t>
            </a:r>
          </a:p>
        </p:txBody>
      </p:sp>
      <p:sp>
        <p:nvSpPr>
          <p:cNvPr id="6" name="Slide Number Placeholder 5">
            <a:extLst>
              <a:ext uri="{FF2B5EF4-FFF2-40B4-BE49-F238E27FC236}">
                <a16:creationId xmlns:a16="http://schemas.microsoft.com/office/drawing/2014/main" id="{6B1D6CC7-3F24-FF90-979A-6B580C6B0C80}"/>
              </a:ext>
            </a:extLst>
          </p:cNvPr>
          <p:cNvSpPr>
            <a:spLocks noGrp="1"/>
          </p:cNvSpPr>
          <p:nvPr>
            <p:ph type="sldNum" sz="quarter" idx="12"/>
          </p:nvPr>
        </p:nvSpPr>
        <p:spPr/>
        <p:txBody>
          <a:bodyPr/>
          <a:lstStyle/>
          <a:p>
            <a:fld id="{81D2C36F-4504-47C0-B82F-A167342A2754}" type="slidenum">
              <a:rPr lang="en-US" smtClean="0"/>
              <a:t>11</a:t>
            </a:fld>
            <a:endParaRPr lang="en-US"/>
          </a:p>
        </p:txBody>
      </p:sp>
      <p:pic>
        <p:nvPicPr>
          <p:cNvPr id="8" name="Content Placeholder 7" descr="A screenshot of a card&#10;&#10;Description automatically generated">
            <a:extLst>
              <a:ext uri="{FF2B5EF4-FFF2-40B4-BE49-F238E27FC236}">
                <a16:creationId xmlns:a16="http://schemas.microsoft.com/office/drawing/2014/main" id="{1BD7D5A2-0D6B-381C-F158-06341077C0BD}"/>
              </a:ext>
            </a:extLst>
          </p:cNvPr>
          <p:cNvPicPr>
            <a:picLocks noGrp="1" noChangeAspect="1"/>
          </p:cNvPicPr>
          <p:nvPr>
            <p:ph idx="1"/>
          </p:nvPr>
        </p:nvPicPr>
        <p:blipFill>
          <a:blip r:embed="rId2"/>
          <a:stretch>
            <a:fillRect/>
          </a:stretch>
        </p:blipFill>
        <p:spPr>
          <a:xfrm>
            <a:off x="1513502" y="2108595"/>
            <a:ext cx="7647141" cy="3566440"/>
          </a:xfrm>
        </p:spPr>
      </p:pic>
    </p:spTree>
    <p:extLst>
      <p:ext uri="{BB962C8B-B14F-4D97-AF65-F5344CB8AC3E}">
        <p14:creationId xmlns:p14="http://schemas.microsoft.com/office/powerpoint/2010/main" val="16587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877A-B152-4D99-75E4-7A3286C172ED}"/>
              </a:ext>
            </a:extLst>
          </p:cNvPr>
          <p:cNvSpPr>
            <a:spLocks noGrp="1"/>
          </p:cNvSpPr>
          <p:nvPr>
            <p:ph type="title"/>
          </p:nvPr>
        </p:nvSpPr>
        <p:spPr/>
        <p:txBody>
          <a:bodyPr/>
          <a:lstStyle/>
          <a:p>
            <a:r>
              <a:rPr lang="en-US"/>
              <a:t>Sequence Diagram</a:t>
            </a:r>
          </a:p>
        </p:txBody>
      </p:sp>
      <p:sp>
        <p:nvSpPr>
          <p:cNvPr id="5" name="Footer Placeholder 4">
            <a:extLst>
              <a:ext uri="{FF2B5EF4-FFF2-40B4-BE49-F238E27FC236}">
                <a16:creationId xmlns:a16="http://schemas.microsoft.com/office/drawing/2014/main" id="{94C27B75-F0E8-8C61-B3F5-CE714559646C}"/>
              </a:ext>
            </a:extLst>
          </p:cNvPr>
          <p:cNvSpPr>
            <a:spLocks noGrp="1"/>
          </p:cNvSpPr>
          <p:nvPr>
            <p:ph type="ftr" sz="quarter" idx="11"/>
          </p:nvPr>
        </p:nvSpPr>
        <p:spPr/>
        <p:txBody>
          <a:bodyPr/>
          <a:lstStyle/>
          <a:p>
            <a:r>
              <a:rPr lang="en-US"/>
              <a:t>Behavioral diagrams</a:t>
            </a:r>
          </a:p>
        </p:txBody>
      </p:sp>
      <p:sp>
        <p:nvSpPr>
          <p:cNvPr id="6" name="Slide Number Placeholder 5">
            <a:extLst>
              <a:ext uri="{FF2B5EF4-FFF2-40B4-BE49-F238E27FC236}">
                <a16:creationId xmlns:a16="http://schemas.microsoft.com/office/drawing/2014/main" id="{E6DA97BD-F760-FABD-90AE-42BC26EA78D8}"/>
              </a:ext>
            </a:extLst>
          </p:cNvPr>
          <p:cNvSpPr>
            <a:spLocks noGrp="1"/>
          </p:cNvSpPr>
          <p:nvPr>
            <p:ph type="sldNum" sz="quarter" idx="12"/>
          </p:nvPr>
        </p:nvSpPr>
        <p:spPr/>
        <p:txBody>
          <a:bodyPr/>
          <a:lstStyle/>
          <a:p>
            <a:fld id="{81D2C36F-4504-47C0-B82F-A167342A2754}" type="slidenum">
              <a:rPr lang="en-US" smtClean="0"/>
              <a:t>12</a:t>
            </a:fld>
            <a:endParaRPr lang="en-US"/>
          </a:p>
        </p:txBody>
      </p:sp>
      <p:pic>
        <p:nvPicPr>
          <p:cNvPr id="3" name="Picture 2" descr="A diagram of a application portal&#10;&#10;Description automatically generated">
            <a:extLst>
              <a:ext uri="{FF2B5EF4-FFF2-40B4-BE49-F238E27FC236}">
                <a16:creationId xmlns:a16="http://schemas.microsoft.com/office/drawing/2014/main" id="{DFDC5A1A-2172-C0FC-8E4E-ACF8888BCBAF}"/>
              </a:ext>
            </a:extLst>
          </p:cNvPr>
          <p:cNvPicPr>
            <a:picLocks noChangeAspect="1"/>
          </p:cNvPicPr>
          <p:nvPr/>
        </p:nvPicPr>
        <p:blipFill>
          <a:blip r:embed="rId2"/>
          <a:stretch>
            <a:fillRect/>
          </a:stretch>
        </p:blipFill>
        <p:spPr>
          <a:xfrm>
            <a:off x="2286000" y="2055872"/>
            <a:ext cx="6629400" cy="3995936"/>
          </a:xfrm>
          <a:prstGeom prst="rect">
            <a:avLst/>
          </a:prstGeom>
        </p:spPr>
      </p:pic>
    </p:spTree>
    <p:extLst>
      <p:ext uri="{BB962C8B-B14F-4D97-AF65-F5344CB8AC3E}">
        <p14:creationId xmlns:p14="http://schemas.microsoft.com/office/powerpoint/2010/main" val="186764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6EC81-E67C-D669-9A3D-1505F7872997}"/>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a:t>Behavior State Machine</a:t>
            </a:r>
          </a:p>
        </p:txBody>
      </p:sp>
      <p:pic>
        <p:nvPicPr>
          <p:cNvPr id="8" name="Content Placeholder 7" descr="A diagram of a process&#10;&#10;Description automatically generated">
            <a:extLst>
              <a:ext uri="{FF2B5EF4-FFF2-40B4-BE49-F238E27FC236}">
                <a16:creationId xmlns:a16="http://schemas.microsoft.com/office/drawing/2014/main" id="{59D932B2-895F-3D57-5101-231C9231AB3A}"/>
              </a:ext>
            </a:extLst>
          </p:cNvPr>
          <p:cNvPicPr>
            <a:picLocks noGrp="1" noChangeAspect="1"/>
          </p:cNvPicPr>
          <p:nvPr>
            <p:ph idx="1"/>
          </p:nvPr>
        </p:nvPicPr>
        <p:blipFill>
          <a:blip r:embed="rId2"/>
          <a:stretch>
            <a:fillRect/>
          </a:stretch>
        </p:blipFill>
        <p:spPr>
          <a:xfrm>
            <a:off x="2374264" y="1470769"/>
            <a:ext cx="6715709" cy="2232971"/>
          </a:xfrm>
          <a:prstGeom prst="rect">
            <a:avLst/>
          </a:prstGeom>
        </p:spPr>
      </p:pic>
      <p:sp>
        <p:nvSpPr>
          <p:cNvPr id="5" name="Footer Placeholder 4">
            <a:extLst>
              <a:ext uri="{FF2B5EF4-FFF2-40B4-BE49-F238E27FC236}">
                <a16:creationId xmlns:a16="http://schemas.microsoft.com/office/drawing/2014/main" id="{4A82FF6C-B4D5-9E07-EF24-D0928DCAFEC7}"/>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r>
              <a:rPr lang="en-US" sz="1050" b="1" kern="1200" cap="all" spc="300" baseline="0">
                <a:solidFill>
                  <a:schemeClr val="accent1"/>
                </a:solidFill>
                <a:latin typeface="+mn-lt"/>
                <a:ea typeface="+mn-ea"/>
                <a:cs typeface="+mn-cs"/>
              </a:rPr>
              <a:t>Behavioral Diagrams</a:t>
            </a:r>
          </a:p>
        </p:txBody>
      </p:sp>
      <p:sp>
        <p:nvSpPr>
          <p:cNvPr id="6" name="Slide Number Placeholder 5">
            <a:extLst>
              <a:ext uri="{FF2B5EF4-FFF2-40B4-BE49-F238E27FC236}">
                <a16:creationId xmlns:a16="http://schemas.microsoft.com/office/drawing/2014/main" id="{F2A3C250-61FD-110D-9106-37400242F28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13</a:t>
            </a:fld>
            <a:endParaRPr lang="en-US"/>
          </a:p>
        </p:txBody>
      </p:sp>
      <p:sp>
        <p:nvSpPr>
          <p:cNvPr id="29" name="Rectangle 28">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pic>
        <p:nvPicPr>
          <p:cNvPr id="10" name="Picture 9" descr="A diagram of a process&#10;&#10;Description automatically generated">
            <a:extLst>
              <a:ext uri="{FF2B5EF4-FFF2-40B4-BE49-F238E27FC236}">
                <a16:creationId xmlns:a16="http://schemas.microsoft.com/office/drawing/2014/main" id="{64E95110-2B9C-DCE0-D3EB-25231CDD47CC}"/>
              </a:ext>
            </a:extLst>
          </p:cNvPr>
          <p:cNvPicPr>
            <a:picLocks noChangeAspect="1"/>
          </p:cNvPicPr>
          <p:nvPr/>
        </p:nvPicPr>
        <p:blipFill>
          <a:blip r:embed="rId3"/>
          <a:stretch>
            <a:fillRect/>
          </a:stretch>
        </p:blipFill>
        <p:spPr>
          <a:xfrm>
            <a:off x="2374264" y="3764523"/>
            <a:ext cx="6714863" cy="2232971"/>
          </a:xfrm>
          <a:prstGeom prst="rect">
            <a:avLst/>
          </a:prstGeom>
        </p:spPr>
      </p:pic>
    </p:spTree>
    <p:extLst>
      <p:ext uri="{BB962C8B-B14F-4D97-AF65-F5344CB8AC3E}">
        <p14:creationId xmlns:p14="http://schemas.microsoft.com/office/powerpoint/2010/main" val="221845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79955-39B5-6D4F-71F8-CA55A47908D7}"/>
              </a:ext>
            </a:extLst>
          </p:cNvPr>
          <p:cNvSpPr>
            <a:spLocks noGrp="1"/>
          </p:cNvSpPr>
          <p:nvPr>
            <p:ph type="title"/>
          </p:nvPr>
        </p:nvSpPr>
        <p:spPr>
          <a:xfrm>
            <a:off x="838200" y="838201"/>
            <a:ext cx="9349292" cy="1619864"/>
          </a:xfrm>
        </p:spPr>
        <p:txBody>
          <a:bodyPr anchor="t">
            <a:normAutofit/>
          </a:bodyPr>
          <a:lstStyle/>
          <a:p>
            <a:r>
              <a:rPr lang="en-US" sz="4400"/>
              <a:t>Introduction</a:t>
            </a:r>
          </a:p>
        </p:txBody>
      </p:sp>
      <p:sp>
        <p:nvSpPr>
          <p:cNvPr id="3" name="Content Placeholder 2">
            <a:extLst>
              <a:ext uri="{FF2B5EF4-FFF2-40B4-BE49-F238E27FC236}">
                <a16:creationId xmlns:a16="http://schemas.microsoft.com/office/drawing/2014/main" id="{7F01E9A3-B966-9EB9-707A-57D4A57478F4}"/>
              </a:ext>
            </a:extLst>
          </p:cNvPr>
          <p:cNvSpPr>
            <a:spLocks noGrp="1"/>
          </p:cNvSpPr>
          <p:nvPr>
            <p:ph idx="1"/>
          </p:nvPr>
        </p:nvSpPr>
        <p:spPr>
          <a:xfrm>
            <a:off x="628653" y="3026567"/>
            <a:ext cx="9644902" cy="2778811"/>
          </a:xfrm>
        </p:spPr>
        <p:txBody>
          <a:bodyPr anchor="t">
            <a:normAutofit/>
          </a:bodyPr>
          <a:lstStyle/>
          <a:p>
            <a:pPr marL="0" indent="0" algn="ctr">
              <a:buNone/>
            </a:pPr>
            <a:r>
              <a:rPr lang="en-US" b="0" i="0" u="none" strike="noStrike">
                <a:effectLst/>
              </a:rPr>
              <a:t>Our team decided to focus on the Undergraduate Admission process for our UML Diagram Project. Our team focused on the general college admissions process through the a</a:t>
            </a:r>
            <a:r>
              <a:rPr lang="en-US"/>
              <a:t>pplication p</a:t>
            </a:r>
            <a:r>
              <a:rPr lang="en-US" b="0" i="0" u="none" strike="noStrike">
                <a:effectLst/>
              </a:rPr>
              <a:t>ortal. Our process begins with an applicant submitting the needed requirements that the </a:t>
            </a:r>
            <a:r>
              <a:rPr lang="en-US"/>
              <a:t>University</a:t>
            </a:r>
            <a:r>
              <a:rPr lang="en-US" b="0" i="0" u="none" strike="noStrike">
                <a:effectLst/>
              </a:rPr>
              <a:t> requests. The University will receive the applicant's information. The admission office would review applicant’s information and decide the applicant’s status based on the Universities specific requirements. We represented these processes with functional diagrams, structural diagrams, and behavioral diagrams.  </a:t>
            </a:r>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29337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C2FDB29-18D8-A458-6FDD-706E10A26DD6}"/>
              </a:ext>
            </a:extLst>
          </p:cNvPr>
          <p:cNvSpPr>
            <a:spLocks noGrp="1"/>
          </p:cNvSpPr>
          <p:nvPr>
            <p:ph type="ftr" sz="quarter" idx="11"/>
          </p:nvPr>
        </p:nvSpPr>
        <p:spPr>
          <a:xfrm rot="5400000">
            <a:off x="9233562" y="2578525"/>
            <a:ext cx="4114800" cy="365125"/>
          </a:xfrm>
        </p:spPr>
        <p:txBody>
          <a:bodyPr>
            <a:normAutofit/>
          </a:bodyPr>
          <a:lstStyle/>
          <a:p>
            <a:r>
              <a:rPr lang="en-US"/>
              <a:t>Project Report </a:t>
            </a:r>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08F32EA-1D45-44BD-9EC6-BBA556B89A7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a:t>
            </a:fld>
            <a:endParaRPr lang="en-US"/>
          </a:p>
        </p:txBody>
      </p:sp>
    </p:spTree>
    <p:extLst>
      <p:ext uri="{BB962C8B-B14F-4D97-AF65-F5344CB8AC3E}">
        <p14:creationId xmlns:p14="http://schemas.microsoft.com/office/powerpoint/2010/main" val="75638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1A025-5BCC-2DB7-6631-9CCE54397736}"/>
              </a:ext>
            </a:extLst>
          </p:cNvPr>
          <p:cNvSpPr>
            <a:spLocks noGrp="1"/>
          </p:cNvSpPr>
          <p:nvPr>
            <p:ph type="title"/>
          </p:nvPr>
        </p:nvSpPr>
        <p:spPr>
          <a:xfrm>
            <a:off x="838200" y="838199"/>
            <a:ext cx="3389672" cy="4589193"/>
          </a:xfrm>
        </p:spPr>
        <p:txBody>
          <a:bodyPr anchor="t">
            <a:normAutofit/>
          </a:bodyPr>
          <a:lstStyle/>
          <a:p>
            <a:r>
              <a:rPr lang="en-US" sz="3400"/>
              <a:t>System Requirements </a:t>
            </a:r>
          </a:p>
        </p:txBody>
      </p:sp>
      <p:cxnSp>
        <p:nvCxnSpPr>
          <p:cNvPr id="32" name="Straight Connector 31">
            <a:extLst>
              <a:ext uri="{FF2B5EF4-FFF2-40B4-BE49-F238E27FC236}">
                <a16:creationId xmlns:a16="http://schemas.microsoft.com/office/drawing/2014/main" id="{1B7656F4-2A34-42A9-AF61-EE85328595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AF3C3D4-84AB-4187-E4F9-8786FC5542E0}"/>
              </a:ext>
            </a:extLst>
          </p:cNvPr>
          <p:cNvSpPr>
            <a:spLocks noGrp="1"/>
          </p:cNvSpPr>
          <p:nvPr>
            <p:ph type="ftr" sz="quarter" idx="11"/>
          </p:nvPr>
        </p:nvSpPr>
        <p:spPr>
          <a:xfrm rot="5400000">
            <a:off x="9233562" y="2578525"/>
            <a:ext cx="4114800" cy="365125"/>
          </a:xfrm>
        </p:spPr>
        <p:txBody>
          <a:bodyPr>
            <a:normAutofit/>
          </a:bodyPr>
          <a:lstStyle/>
          <a:p>
            <a:r>
              <a:rPr lang="en-US"/>
              <a:t>University Application Requirements </a:t>
            </a:r>
          </a:p>
        </p:txBody>
      </p:sp>
      <p:cxnSp>
        <p:nvCxnSpPr>
          <p:cNvPr id="36" name="Straight Connector 35">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A6CA9E95-0299-DAB5-B44B-0B9EEB685D75}"/>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3</a:t>
            </a:fld>
            <a:endParaRPr lang="en-US"/>
          </a:p>
        </p:txBody>
      </p:sp>
      <p:graphicFrame>
        <p:nvGraphicFramePr>
          <p:cNvPr id="8" name="Content Placeholder 2">
            <a:extLst>
              <a:ext uri="{FF2B5EF4-FFF2-40B4-BE49-F238E27FC236}">
                <a16:creationId xmlns:a16="http://schemas.microsoft.com/office/drawing/2014/main" id="{7E0750FB-394F-1F7D-34C1-ED5A312BC113}"/>
              </a:ext>
            </a:extLst>
          </p:cNvPr>
          <p:cNvGraphicFramePr>
            <a:graphicFrameLocks noGrp="1"/>
          </p:cNvGraphicFramePr>
          <p:nvPr>
            <p:ph idx="1"/>
            <p:extLst>
              <p:ext uri="{D42A27DB-BD31-4B8C-83A1-F6EECF244321}">
                <p14:modId xmlns:p14="http://schemas.microsoft.com/office/powerpoint/2010/main" val="3092639555"/>
              </p:ext>
            </p:extLst>
          </p:nvPr>
        </p:nvGraphicFramePr>
        <p:xfrm>
          <a:off x="5046002" y="617543"/>
          <a:ext cx="5318786" cy="533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12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CA32-E5C6-1B56-6144-D3CF6C30A7E2}"/>
              </a:ext>
            </a:extLst>
          </p:cNvPr>
          <p:cNvSpPr>
            <a:spLocks noGrp="1"/>
          </p:cNvSpPr>
          <p:nvPr>
            <p:ph type="title"/>
          </p:nvPr>
        </p:nvSpPr>
        <p:spPr/>
        <p:txBody>
          <a:bodyPr/>
          <a:lstStyle/>
          <a:p>
            <a:r>
              <a:rPr lang="en-US"/>
              <a:t>UML Diagrams</a:t>
            </a:r>
          </a:p>
        </p:txBody>
      </p:sp>
      <p:graphicFrame>
        <p:nvGraphicFramePr>
          <p:cNvPr id="11" name="Content Placeholder 10">
            <a:extLst>
              <a:ext uri="{FF2B5EF4-FFF2-40B4-BE49-F238E27FC236}">
                <a16:creationId xmlns:a16="http://schemas.microsoft.com/office/drawing/2014/main" id="{FF80B9A5-5C55-C03C-5128-2AD4B25D1107}"/>
              </a:ext>
            </a:extLst>
          </p:cNvPr>
          <p:cNvGraphicFramePr>
            <a:graphicFrameLocks noGrp="1"/>
          </p:cNvGraphicFramePr>
          <p:nvPr>
            <p:ph idx="1"/>
            <p:extLst>
              <p:ext uri="{D42A27DB-BD31-4B8C-83A1-F6EECF244321}">
                <p14:modId xmlns:p14="http://schemas.microsoft.com/office/powerpoint/2010/main" val="2636547994"/>
              </p:ext>
            </p:extLst>
          </p:nvPr>
        </p:nvGraphicFramePr>
        <p:xfrm>
          <a:off x="838200" y="2108200"/>
          <a:ext cx="9526588" cy="364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897479CA-9FA1-C919-071D-98FAAF8E04BE}"/>
              </a:ext>
            </a:extLst>
          </p:cNvPr>
          <p:cNvSpPr>
            <a:spLocks noGrp="1"/>
          </p:cNvSpPr>
          <p:nvPr>
            <p:ph type="ftr" sz="quarter" idx="11"/>
          </p:nvPr>
        </p:nvSpPr>
        <p:spPr/>
        <p:txBody>
          <a:bodyPr/>
          <a:lstStyle/>
          <a:p>
            <a:r>
              <a:rPr lang="en-US"/>
              <a:t>Diagrams </a:t>
            </a:r>
          </a:p>
        </p:txBody>
      </p:sp>
      <p:sp>
        <p:nvSpPr>
          <p:cNvPr id="6" name="Slide Number Placeholder 5">
            <a:extLst>
              <a:ext uri="{FF2B5EF4-FFF2-40B4-BE49-F238E27FC236}">
                <a16:creationId xmlns:a16="http://schemas.microsoft.com/office/drawing/2014/main" id="{7E9C3B56-8103-B106-FF56-1A05BF7BB679}"/>
              </a:ext>
            </a:extLst>
          </p:cNvPr>
          <p:cNvSpPr>
            <a:spLocks noGrp="1"/>
          </p:cNvSpPr>
          <p:nvPr>
            <p:ph type="sldNum" sz="quarter" idx="12"/>
          </p:nvPr>
        </p:nvSpPr>
        <p:spPr>
          <a:xfrm>
            <a:off x="10815008" y="5529168"/>
            <a:ext cx="951908" cy="754673"/>
          </a:xfrm>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324232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BEE8-EC96-EAEB-A901-8FD11F718E1C}"/>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a:t>Use Case Diagram</a:t>
            </a:r>
          </a:p>
        </p:txBody>
      </p:sp>
      <p:sp>
        <p:nvSpPr>
          <p:cNvPr id="5" name="Footer Placeholder 4">
            <a:extLst>
              <a:ext uri="{FF2B5EF4-FFF2-40B4-BE49-F238E27FC236}">
                <a16:creationId xmlns:a16="http://schemas.microsoft.com/office/drawing/2014/main" id="{9CA347EE-3114-65C5-A05F-37F534F13395}"/>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r>
              <a:rPr lang="en-US"/>
              <a:t>Application Process</a:t>
            </a:r>
            <a:endParaRPr lang="en-US" sz="1050" b="1" kern="1200" cap="all" spc="300" baseline="0">
              <a:solidFill>
                <a:schemeClr val="accent1"/>
              </a:solidFill>
              <a:latin typeface="+mn-lt"/>
              <a:ea typeface="+mn-ea"/>
              <a:cs typeface="+mn-cs"/>
            </a:endParaRPr>
          </a:p>
        </p:txBody>
      </p:sp>
      <p:sp>
        <p:nvSpPr>
          <p:cNvPr id="6" name="Slide Number Placeholder 5">
            <a:extLst>
              <a:ext uri="{FF2B5EF4-FFF2-40B4-BE49-F238E27FC236}">
                <a16:creationId xmlns:a16="http://schemas.microsoft.com/office/drawing/2014/main" id="{0A0D9AD6-3590-42D4-B323-BC1F31A262F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5</a:t>
            </a:fld>
            <a:endParaRPr lang="en-US"/>
          </a:p>
        </p:txBody>
      </p:sp>
      <p:sp>
        <p:nvSpPr>
          <p:cNvPr id="29" name="Rectangle 28">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pic>
        <p:nvPicPr>
          <p:cNvPr id="8" name="Content Placeholder 7" descr="A diagram of a college admission&#10;&#10;Description automatically generated">
            <a:extLst>
              <a:ext uri="{FF2B5EF4-FFF2-40B4-BE49-F238E27FC236}">
                <a16:creationId xmlns:a16="http://schemas.microsoft.com/office/drawing/2014/main" id="{97D2D292-7B06-97DF-6CD3-7860FABC2AF5}"/>
              </a:ext>
            </a:extLst>
          </p:cNvPr>
          <p:cNvPicPr>
            <a:picLocks noGrp="1" noChangeAspect="1"/>
          </p:cNvPicPr>
          <p:nvPr>
            <p:ph idx="1"/>
          </p:nvPr>
        </p:nvPicPr>
        <p:blipFill>
          <a:blip r:embed="rId3"/>
          <a:stretch>
            <a:fillRect/>
          </a:stretch>
        </p:blipFill>
        <p:spPr>
          <a:xfrm>
            <a:off x="2260309" y="1524011"/>
            <a:ext cx="6997014" cy="4486212"/>
          </a:xfrm>
        </p:spPr>
      </p:pic>
    </p:spTree>
    <p:extLst>
      <p:ext uri="{BB962C8B-B14F-4D97-AF65-F5344CB8AC3E}">
        <p14:creationId xmlns:p14="http://schemas.microsoft.com/office/powerpoint/2010/main" val="108137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43683-7F4C-65AC-5A7D-47CBC6A44974}"/>
              </a:ext>
            </a:extLst>
          </p:cNvPr>
          <p:cNvSpPr>
            <a:spLocks noGrp="1"/>
          </p:cNvSpPr>
          <p:nvPr>
            <p:ph type="title"/>
          </p:nvPr>
        </p:nvSpPr>
        <p:spPr>
          <a:xfrm>
            <a:off x="7104444" y="2402613"/>
            <a:ext cx="3282184" cy="3331867"/>
          </a:xfrm>
        </p:spPr>
        <p:txBody>
          <a:bodyPr vert="horz" lIns="91440" tIns="45720" rIns="91440" bIns="45720" rtlCol="0" anchor="b">
            <a:normAutofit/>
          </a:bodyPr>
          <a:lstStyle/>
          <a:p>
            <a:r>
              <a:rPr lang="en-US"/>
              <a:t>Activity Diagram</a:t>
            </a:r>
          </a:p>
        </p:txBody>
      </p:sp>
      <p:cxnSp>
        <p:nvCxnSpPr>
          <p:cNvPr id="24" name="Straight Connector 23">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73D8E74-F4A9-E4AF-84A3-1461D3EBB31C}"/>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r>
              <a:rPr lang="en-US" sz="1050" b="1" kern="1200" cap="all" spc="300" baseline="0">
                <a:solidFill>
                  <a:schemeClr val="accent1"/>
                </a:solidFill>
                <a:latin typeface="+mn-lt"/>
                <a:ea typeface="+mn-ea"/>
                <a:cs typeface="+mn-cs"/>
              </a:rPr>
              <a:t>PROCESS APPLICATION</a:t>
            </a:r>
          </a:p>
        </p:txBody>
      </p:sp>
      <p:cxnSp>
        <p:nvCxnSpPr>
          <p:cNvPr id="28" name="Straight Connector 27">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9D16B3-7F0C-0367-A962-3648D8DA0F9C}"/>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6</a:t>
            </a:fld>
            <a:endParaRPr lang="en-US"/>
          </a:p>
        </p:txBody>
      </p:sp>
      <p:pic>
        <p:nvPicPr>
          <p:cNvPr id="3" name="Picture 2" descr="A screenshot of a computer screen&#10;&#10;Description automatically generated">
            <a:extLst>
              <a:ext uri="{FF2B5EF4-FFF2-40B4-BE49-F238E27FC236}">
                <a16:creationId xmlns:a16="http://schemas.microsoft.com/office/drawing/2014/main" id="{9804E107-181C-B420-3975-ACE7C1D81136}"/>
              </a:ext>
            </a:extLst>
          </p:cNvPr>
          <p:cNvPicPr>
            <a:picLocks noChangeAspect="1"/>
          </p:cNvPicPr>
          <p:nvPr/>
        </p:nvPicPr>
        <p:blipFill>
          <a:blip r:embed="rId3"/>
          <a:stretch>
            <a:fillRect/>
          </a:stretch>
        </p:blipFill>
        <p:spPr>
          <a:xfrm>
            <a:off x="132288" y="98898"/>
            <a:ext cx="5280189" cy="6652097"/>
          </a:xfrm>
          <a:prstGeom prst="rect">
            <a:avLst/>
          </a:prstGeom>
        </p:spPr>
      </p:pic>
    </p:spTree>
    <p:extLst>
      <p:ext uri="{BB962C8B-B14F-4D97-AF65-F5344CB8AC3E}">
        <p14:creationId xmlns:p14="http://schemas.microsoft.com/office/powerpoint/2010/main" val="96958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0B5A-2B41-554E-E648-F2400050402D}"/>
              </a:ext>
            </a:extLst>
          </p:cNvPr>
          <p:cNvSpPr>
            <a:spLocks noGrp="1"/>
          </p:cNvSpPr>
          <p:nvPr>
            <p:ph type="title"/>
          </p:nvPr>
        </p:nvSpPr>
        <p:spPr/>
        <p:txBody>
          <a:bodyPr/>
          <a:lstStyle/>
          <a:p>
            <a:r>
              <a:rPr lang="en-US"/>
              <a:t>Use Case Description</a:t>
            </a:r>
          </a:p>
        </p:txBody>
      </p:sp>
      <p:graphicFrame>
        <p:nvGraphicFramePr>
          <p:cNvPr id="8" name="Content Placeholder 2">
            <a:extLst>
              <a:ext uri="{FF2B5EF4-FFF2-40B4-BE49-F238E27FC236}">
                <a16:creationId xmlns:a16="http://schemas.microsoft.com/office/drawing/2014/main" id="{6CABE8EE-49E6-0755-3E0E-2CC9F58E36E6}"/>
              </a:ext>
            </a:extLst>
          </p:cNvPr>
          <p:cNvGraphicFramePr>
            <a:graphicFrameLocks noGrp="1"/>
          </p:cNvGraphicFramePr>
          <p:nvPr>
            <p:ph idx="1"/>
            <p:extLst>
              <p:ext uri="{D42A27DB-BD31-4B8C-83A1-F6EECF244321}">
                <p14:modId xmlns:p14="http://schemas.microsoft.com/office/powerpoint/2010/main" val="1391798353"/>
              </p:ext>
            </p:extLst>
          </p:nvPr>
        </p:nvGraphicFramePr>
        <p:xfrm>
          <a:off x="838199" y="2108595"/>
          <a:ext cx="9527275" cy="364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00D801A6-1A96-3051-2F35-79FCFE64C35B}"/>
              </a:ext>
            </a:extLst>
          </p:cNvPr>
          <p:cNvSpPr>
            <a:spLocks noGrp="1"/>
          </p:cNvSpPr>
          <p:nvPr>
            <p:ph type="ftr" sz="quarter" idx="11"/>
          </p:nvPr>
        </p:nvSpPr>
        <p:spPr/>
        <p:txBody>
          <a:bodyPr/>
          <a:lstStyle/>
          <a:p>
            <a:r>
              <a:rPr lang="en-US"/>
              <a:t>Overview Information </a:t>
            </a:r>
          </a:p>
        </p:txBody>
      </p:sp>
      <p:sp>
        <p:nvSpPr>
          <p:cNvPr id="6" name="Slide Number Placeholder 5">
            <a:extLst>
              <a:ext uri="{FF2B5EF4-FFF2-40B4-BE49-F238E27FC236}">
                <a16:creationId xmlns:a16="http://schemas.microsoft.com/office/drawing/2014/main" id="{778E31AA-D182-67F8-77DF-1C8A0CBC229F}"/>
              </a:ext>
            </a:extLst>
          </p:cNvPr>
          <p:cNvSpPr>
            <a:spLocks noGrp="1"/>
          </p:cNvSpPr>
          <p:nvPr>
            <p:ph type="sldNum" sz="quarter" idx="12"/>
          </p:nvPr>
        </p:nvSpPr>
        <p:spPr/>
        <p:txBody>
          <a:bodyPr/>
          <a:lstStyle/>
          <a:p>
            <a:fld id="{81D2C36F-4504-47C0-B82F-A167342A2754}" type="slidenum">
              <a:rPr lang="en-US" smtClean="0"/>
              <a:t>7</a:t>
            </a:fld>
            <a:endParaRPr lang="en-US"/>
          </a:p>
        </p:txBody>
      </p:sp>
    </p:spTree>
    <p:extLst>
      <p:ext uri="{BB962C8B-B14F-4D97-AF65-F5344CB8AC3E}">
        <p14:creationId xmlns:p14="http://schemas.microsoft.com/office/powerpoint/2010/main" val="39794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D7935-65F7-2B92-B988-321DC79F9ED5}"/>
              </a:ext>
            </a:extLst>
          </p:cNvPr>
          <p:cNvSpPr>
            <a:spLocks noGrp="1"/>
          </p:cNvSpPr>
          <p:nvPr>
            <p:ph type="title"/>
          </p:nvPr>
        </p:nvSpPr>
        <p:spPr>
          <a:xfrm>
            <a:off x="565358" y="838200"/>
            <a:ext cx="3737718" cy="1881249"/>
          </a:xfrm>
        </p:spPr>
        <p:txBody>
          <a:bodyPr anchor="b">
            <a:normAutofit/>
          </a:bodyPr>
          <a:lstStyle/>
          <a:p>
            <a:r>
              <a:rPr lang="en-US"/>
              <a:t>Use Case Description: Flow</a:t>
            </a:r>
          </a:p>
        </p:txBody>
      </p:sp>
      <p:sp>
        <p:nvSpPr>
          <p:cNvPr id="31" name="Rectangle 30">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6300" y="334928"/>
            <a:ext cx="71379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117795-E73E-9FE9-7663-B3718E234039}"/>
              </a:ext>
            </a:extLst>
          </p:cNvPr>
          <p:cNvSpPr>
            <a:spLocks noGrp="1"/>
          </p:cNvSpPr>
          <p:nvPr>
            <p:ph idx="1"/>
          </p:nvPr>
        </p:nvSpPr>
        <p:spPr>
          <a:xfrm>
            <a:off x="4978636" y="838200"/>
            <a:ext cx="5386837" cy="5262669"/>
          </a:xfrm>
        </p:spPr>
        <p:txBody>
          <a:bodyPr anchor="t">
            <a:normAutofit fontScale="77500" lnSpcReduction="20000"/>
          </a:bodyPr>
          <a:lstStyle/>
          <a:p>
            <a:pPr marL="0" indent="0" rtl="0">
              <a:lnSpc>
                <a:spcPct val="130000"/>
              </a:lnSpc>
              <a:spcBef>
                <a:spcPts val="0"/>
              </a:spcBef>
              <a:spcAft>
                <a:spcPts val="1100"/>
              </a:spcAft>
              <a:buNone/>
            </a:pPr>
            <a:r>
              <a:rPr lang="en-US" sz="1600" b="1" i="0" u="sng" strike="noStrike">
                <a:effectLst/>
                <a:latin typeface="Arial"/>
                <a:cs typeface="Arial"/>
              </a:rPr>
              <a:t>Normal Flow of Events</a:t>
            </a:r>
            <a:endParaRPr lang="en-US" sz="1600" b="1" i="0" u="none" strike="noStrike">
              <a:effectLst/>
              <a:latin typeface="Arial"/>
              <a:cs typeface="Arial"/>
            </a:endParaRPr>
          </a:p>
          <a:p>
            <a:pPr marL="0" indent="0" rtl="0" fontAlgn="base">
              <a:lnSpc>
                <a:spcPct val="130000"/>
              </a:lnSpc>
              <a:spcBef>
                <a:spcPts val="0"/>
              </a:spcBef>
              <a:spcAft>
                <a:spcPts val="0"/>
              </a:spcAft>
              <a:buNone/>
            </a:pPr>
            <a:r>
              <a:rPr lang="en-US" sz="1100" b="1" i="0" u="none" strike="noStrike">
                <a:effectLst/>
                <a:latin typeface="Arial"/>
                <a:cs typeface="Arial"/>
              </a:rPr>
              <a:t>1.</a:t>
            </a:r>
            <a:r>
              <a:rPr lang="en-US" sz="1100" b="0" i="0" u="none" strike="noStrike">
                <a:effectLst/>
                <a:latin typeface="Arial"/>
                <a:cs typeface="Arial"/>
              </a:rPr>
              <a:t> Students send in applications to the application portal with all specified documents. </a:t>
            </a:r>
          </a:p>
          <a:p>
            <a:pPr marL="0" indent="0" rtl="0" fontAlgn="base">
              <a:lnSpc>
                <a:spcPct val="130000"/>
              </a:lnSpc>
              <a:spcBef>
                <a:spcPts val="0"/>
              </a:spcBef>
              <a:spcAft>
                <a:spcPts val="0"/>
              </a:spcAft>
              <a:buNone/>
            </a:pPr>
            <a:r>
              <a:rPr lang="en-US" sz="1100" b="1" i="0" u="none" strike="noStrike">
                <a:effectLst/>
                <a:latin typeface="Arial"/>
                <a:cs typeface="Arial"/>
              </a:rPr>
              <a:t>2.</a:t>
            </a:r>
            <a:r>
              <a:rPr lang="en-US" sz="1100" b="0" i="0" u="none" strike="noStrike">
                <a:effectLst/>
                <a:latin typeface="Arial"/>
                <a:cs typeface="Arial"/>
              </a:rPr>
              <a:t> The university receives students' applications from portal.</a:t>
            </a:r>
          </a:p>
          <a:p>
            <a:pPr marL="742950" lvl="1" indent="-285750" rtl="0" fontAlgn="base">
              <a:lnSpc>
                <a:spcPct val="130000"/>
              </a:lnSpc>
              <a:spcBef>
                <a:spcPts val="0"/>
              </a:spcBef>
              <a:spcAft>
                <a:spcPts val="0"/>
              </a:spcAft>
              <a:buFont typeface="Arial" panose="020B0604020202020204" pitchFamily="34" charset="0"/>
              <a:buChar char="•"/>
            </a:pPr>
            <a:r>
              <a:rPr lang="en-US" sz="1100" b="0" i="0" u="none" strike="noStrike">
                <a:effectLst/>
                <a:latin typeface="Arial"/>
                <a:cs typeface="Arial"/>
              </a:rPr>
              <a:t>University checks if the application is valid - perform S.1</a:t>
            </a:r>
          </a:p>
          <a:p>
            <a:pPr marL="0" indent="0" rtl="0" fontAlgn="base">
              <a:lnSpc>
                <a:spcPct val="130000"/>
              </a:lnSpc>
              <a:spcBef>
                <a:spcPts val="0"/>
              </a:spcBef>
              <a:spcAft>
                <a:spcPts val="0"/>
              </a:spcAft>
              <a:buNone/>
            </a:pPr>
            <a:r>
              <a:rPr lang="en-US" sz="1100" b="1" i="0" u="none" strike="noStrike">
                <a:effectLst/>
                <a:latin typeface="Arial"/>
                <a:cs typeface="Arial"/>
              </a:rPr>
              <a:t>3.</a:t>
            </a:r>
            <a:r>
              <a:rPr lang="en-US" sz="1100" b="0" i="0" u="none" strike="noStrike">
                <a:effectLst/>
                <a:latin typeface="Arial"/>
                <a:cs typeface="Arial"/>
              </a:rPr>
              <a:t> The university begins the application review process</a:t>
            </a:r>
          </a:p>
          <a:p>
            <a:pPr fontAlgn="base">
              <a:lnSpc>
                <a:spcPct val="130000"/>
              </a:lnSpc>
              <a:spcBef>
                <a:spcPts val="0"/>
              </a:spcBef>
            </a:pPr>
            <a:r>
              <a:rPr lang="en-US" sz="1100" b="0" i="0" u="none" strike="noStrike">
                <a:effectLst/>
                <a:latin typeface="Arial"/>
                <a:cs typeface="Arial"/>
              </a:rPr>
              <a:t>The application is sent through the initial academic requirements.</a:t>
            </a:r>
          </a:p>
          <a:p>
            <a:pPr fontAlgn="base">
              <a:lnSpc>
                <a:spcPct val="130000"/>
              </a:lnSpc>
              <a:spcBef>
                <a:spcPts val="0"/>
              </a:spcBef>
            </a:pPr>
            <a:r>
              <a:rPr lang="en-US" sz="1100" b="1" i="0" u="none" strike="noStrike">
                <a:effectLst/>
                <a:latin typeface="Arial"/>
                <a:cs typeface="Arial"/>
              </a:rPr>
              <a:t>3.a</a:t>
            </a:r>
            <a:r>
              <a:rPr lang="en-US" sz="1100" b="0" i="0" u="none" strike="noStrike">
                <a:effectLst/>
                <a:latin typeface="Arial"/>
                <a:cs typeface="Arial"/>
              </a:rPr>
              <a:t> If the student makes it through the initial requirements- perform S.2</a:t>
            </a:r>
          </a:p>
          <a:p>
            <a:pPr marL="742950" lvl="1" indent="-285750" rtl="0" fontAlgn="base">
              <a:lnSpc>
                <a:spcPct val="130000"/>
              </a:lnSpc>
              <a:spcBef>
                <a:spcPts val="0"/>
              </a:spcBef>
              <a:spcAft>
                <a:spcPts val="0"/>
              </a:spcAft>
              <a:buFont typeface="Arial" panose="020B0604020202020204" pitchFamily="34" charset="0"/>
              <a:buChar char="•"/>
            </a:pPr>
            <a:r>
              <a:rPr lang="en-US" sz="1100" b="1" i="0" u="none" strike="noStrike">
                <a:effectLst/>
                <a:latin typeface="Arial"/>
                <a:cs typeface="Arial"/>
              </a:rPr>
              <a:t>3.b</a:t>
            </a:r>
            <a:r>
              <a:rPr lang="en-US" sz="1100" b="0" i="0" u="none" strike="noStrike">
                <a:effectLst/>
                <a:latin typeface="Arial"/>
                <a:cs typeface="Arial"/>
              </a:rPr>
              <a:t> If the student doesn't make it through initial requirements</a:t>
            </a:r>
          </a:p>
          <a:p>
            <a:pPr marL="1143000" lvl="2" indent="-228600" rtl="0" fontAlgn="base">
              <a:lnSpc>
                <a:spcPct val="130000"/>
              </a:lnSpc>
              <a:spcBef>
                <a:spcPts val="0"/>
              </a:spcBef>
              <a:spcAft>
                <a:spcPts val="0"/>
              </a:spcAft>
              <a:buFont typeface="Arial" panose="020B0604020202020204" pitchFamily="34" charset="0"/>
              <a:buChar char="•"/>
            </a:pPr>
            <a:r>
              <a:rPr lang="en-US" sz="1100" b="1" i="0" u="none" strike="noStrike">
                <a:effectLst/>
                <a:latin typeface="Arial"/>
                <a:cs typeface="Arial"/>
              </a:rPr>
              <a:t>3.b.1</a:t>
            </a:r>
            <a:r>
              <a:rPr lang="en-US" sz="1100" b="0" i="0" u="none" strike="noStrike">
                <a:effectLst/>
                <a:latin typeface="Arial"/>
                <a:cs typeface="Arial"/>
              </a:rPr>
              <a:t> Students are denied</a:t>
            </a:r>
          </a:p>
          <a:p>
            <a:pPr marL="0" indent="0" fontAlgn="base">
              <a:lnSpc>
                <a:spcPct val="130000"/>
              </a:lnSpc>
              <a:spcBef>
                <a:spcPts val="0"/>
              </a:spcBef>
              <a:buNone/>
            </a:pPr>
            <a:r>
              <a:rPr lang="en-US" sz="1100" b="1" i="0" u="none" strike="noStrike">
                <a:effectLst/>
                <a:latin typeface="Arial"/>
                <a:cs typeface="Arial"/>
              </a:rPr>
              <a:t>4.</a:t>
            </a:r>
            <a:r>
              <a:rPr lang="en-US" sz="1100" b="0" i="0" u="none" strike="noStrike">
                <a:effectLst/>
                <a:latin typeface="Arial"/>
                <a:cs typeface="Arial"/>
              </a:rPr>
              <a:t> The applications go through a final round</a:t>
            </a:r>
          </a:p>
          <a:p>
            <a:pPr fontAlgn="base">
              <a:lnSpc>
                <a:spcPct val="130000"/>
              </a:lnSpc>
              <a:spcBef>
                <a:spcPts val="0"/>
              </a:spcBef>
            </a:pPr>
            <a:r>
              <a:rPr lang="en-US" sz="1100" b="0" i="0" u="none" strike="noStrike">
                <a:effectLst/>
                <a:latin typeface="Arial"/>
                <a:cs typeface="Arial"/>
              </a:rPr>
              <a:t>Applications are reviewed after the interview stage</a:t>
            </a:r>
          </a:p>
          <a:p>
            <a:pPr marL="1143000" lvl="2" indent="-228600" rtl="0" fontAlgn="base">
              <a:lnSpc>
                <a:spcPct val="130000"/>
              </a:lnSpc>
              <a:spcBef>
                <a:spcPts val="0"/>
              </a:spcBef>
              <a:spcAft>
                <a:spcPts val="0"/>
              </a:spcAft>
              <a:buFont typeface="Arial" panose="020B0604020202020204" pitchFamily="34" charset="0"/>
              <a:buChar char="•"/>
            </a:pPr>
            <a:r>
              <a:rPr lang="en-US" sz="1100" b="1" i="0" u="none" strike="noStrike">
                <a:effectLst/>
                <a:latin typeface="Arial"/>
                <a:cs typeface="Arial"/>
              </a:rPr>
              <a:t>4.a.1 </a:t>
            </a:r>
            <a:r>
              <a:rPr lang="en-US" sz="1100" b="0" i="0" u="none" strike="noStrike">
                <a:effectLst/>
                <a:latin typeface="Arial"/>
                <a:cs typeface="Arial"/>
              </a:rPr>
              <a:t>Students are accepted</a:t>
            </a:r>
          </a:p>
          <a:p>
            <a:pPr marL="1143000" lvl="2" indent="-228600" rtl="0" fontAlgn="base">
              <a:lnSpc>
                <a:spcPct val="130000"/>
              </a:lnSpc>
              <a:spcBef>
                <a:spcPts val="0"/>
              </a:spcBef>
              <a:spcAft>
                <a:spcPts val="0"/>
              </a:spcAft>
              <a:buFont typeface="Arial" panose="020B0604020202020204" pitchFamily="34" charset="0"/>
              <a:buChar char="•"/>
            </a:pPr>
            <a:r>
              <a:rPr lang="en-US" sz="1100" b="1" i="0" u="none" strike="noStrike">
                <a:effectLst/>
                <a:latin typeface="Arial"/>
                <a:cs typeface="Arial"/>
              </a:rPr>
              <a:t>4.a.2 </a:t>
            </a:r>
            <a:r>
              <a:rPr lang="en-US" sz="1100" b="0" i="0" u="none" strike="noStrike">
                <a:effectLst/>
                <a:latin typeface="Arial"/>
                <a:cs typeface="Arial"/>
              </a:rPr>
              <a:t>Students are rejected</a:t>
            </a:r>
          </a:p>
          <a:p>
            <a:pPr marL="1143000" lvl="2" indent="-228600" rtl="0" fontAlgn="base">
              <a:lnSpc>
                <a:spcPct val="130000"/>
              </a:lnSpc>
              <a:spcBef>
                <a:spcPts val="0"/>
              </a:spcBef>
              <a:spcAft>
                <a:spcPts val="0"/>
              </a:spcAft>
              <a:buFont typeface="Arial" panose="020B0604020202020204" pitchFamily="34" charset="0"/>
              <a:buChar char="•"/>
            </a:pPr>
            <a:r>
              <a:rPr lang="en-US" sz="1100" b="1" i="0" u="none" strike="noStrike">
                <a:effectLst/>
                <a:latin typeface="Arial"/>
                <a:cs typeface="Arial"/>
              </a:rPr>
              <a:t>4.a.3</a:t>
            </a:r>
            <a:r>
              <a:rPr lang="en-US" sz="1100" b="0" i="0" u="none" strike="noStrike">
                <a:effectLst/>
                <a:latin typeface="Arial"/>
                <a:cs typeface="Arial"/>
              </a:rPr>
              <a:t> Students are waitlisted</a:t>
            </a:r>
          </a:p>
          <a:p>
            <a:pPr marL="0" indent="0" rtl="0" fontAlgn="base">
              <a:lnSpc>
                <a:spcPct val="130000"/>
              </a:lnSpc>
              <a:spcBef>
                <a:spcPts val="0"/>
              </a:spcBef>
              <a:spcAft>
                <a:spcPts val="1100"/>
              </a:spcAft>
              <a:buNone/>
            </a:pPr>
            <a:r>
              <a:rPr lang="en-US" sz="1100" b="1" i="0" u="none" strike="noStrike">
                <a:effectLst/>
                <a:latin typeface="Arial"/>
                <a:cs typeface="Arial"/>
              </a:rPr>
              <a:t>5.</a:t>
            </a:r>
            <a:r>
              <a:rPr lang="en-US" sz="1100" b="0" i="0" u="none" strike="noStrike">
                <a:effectLst/>
                <a:latin typeface="Arial"/>
                <a:cs typeface="Arial"/>
              </a:rPr>
              <a:t> Students are placed into email buckets that are waiting to be sent out to students</a:t>
            </a:r>
          </a:p>
          <a:p>
            <a:pPr marL="0" indent="0">
              <a:lnSpc>
                <a:spcPct val="130000"/>
              </a:lnSpc>
              <a:spcBef>
                <a:spcPts val="0"/>
              </a:spcBef>
              <a:spcAft>
                <a:spcPts val="1100"/>
              </a:spcAft>
              <a:buNone/>
            </a:pPr>
            <a:r>
              <a:rPr lang="en-US" sz="1100" b="1">
                <a:latin typeface="Arial"/>
                <a:cs typeface="Arial"/>
              </a:rPr>
              <a:t>6</a:t>
            </a:r>
            <a:r>
              <a:rPr lang="en-US" sz="1100">
                <a:latin typeface="Arial"/>
                <a:cs typeface="Arial"/>
              </a:rPr>
              <a:t>. Send decisions and financial aid availability out to applicants via email. </a:t>
            </a:r>
          </a:p>
          <a:p>
            <a:pPr marL="0" indent="0" rtl="0">
              <a:lnSpc>
                <a:spcPct val="130000"/>
              </a:lnSpc>
              <a:spcBef>
                <a:spcPts val="0"/>
              </a:spcBef>
              <a:spcAft>
                <a:spcPts val="1100"/>
              </a:spcAft>
              <a:buNone/>
            </a:pPr>
            <a:r>
              <a:rPr lang="en-US" sz="1600" b="1" i="0" u="sng" strike="noStrike">
                <a:effectLst/>
                <a:latin typeface="Arial"/>
                <a:cs typeface="Arial"/>
              </a:rPr>
              <a:t>Sub Flow</a:t>
            </a:r>
            <a:endParaRPr lang="en-US" sz="1600" b="1" i="0" u="none" strike="noStrike">
              <a:effectLst/>
              <a:latin typeface="Arial"/>
              <a:cs typeface="Arial"/>
            </a:endParaRPr>
          </a:p>
          <a:p>
            <a:pPr rtl="0" fontAlgn="base">
              <a:lnSpc>
                <a:spcPct val="130000"/>
              </a:lnSpc>
              <a:spcBef>
                <a:spcPts val="0"/>
              </a:spcBef>
              <a:spcAft>
                <a:spcPts val="0"/>
              </a:spcAft>
              <a:buFont typeface="Arial" panose="020B0604020202020204" pitchFamily="34" charset="0"/>
              <a:buChar char="•"/>
            </a:pPr>
            <a:r>
              <a:rPr lang="en-US" sz="1200" b="0" i="0" u="none" strike="noStrike">
                <a:effectLst/>
                <a:latin typeface="Arial"/>
                <a:cs typeface="Arial"/>
              </a:rPr>
              <a:t>University checks if the application is valid</a:t>
            </a:r>
          </a:p>
          <a:p>
            <a:pPr marL="742950" lvl="1" indent="-285750" rtl="0" fontAlgn="base">
              <a:lnSpc>
                <a:spcPct val="130000"/>
              </a:lnSpc>
              <a:spcBef>
                <a:spcPts val="0"/>
              </a:spcBef>
              <a:spcAft>
                <a:spcPts val="0"/>
              </a:spcAft>
              <a:buFont typeface="Arial" panose="020B0604020202020204" pitchFamily="34" charset="0"/>
              <a:buChar char="•"/>
            </a:pPr>
            <a:r>
              <a:rPr lang="en-US" sz="1200" b="1" i="0" u="none" strike="noStrike">
                <a:effectLst/>
                <a:latin typeface="Arial"/>
                <a:cs typeface="Arial"/>
              </a:rPr>
              <a:t>S.1.A</a:t>
            </a:r>
            <a:r>
              <a:rPr lang="en-US" sz="1200" b="0" i="0" u="none" strike="noStrike">
                <a:effectLst/>
                <a:latin typeface="Arial"/>
                <a:cs typeface="Arial"/>
              </a:rPr>
              <a:t> The student’s qualifications match with the university requirements, go to 3</a:t>
            </a:r>
          </a:p>
          <a:p>
            <a:pPr marL="742950" lvl="1" indent="-285750" rtl="0" fontAlgn="base">
              <a:lnSpc>
                <a:spcPct val="130000"/>
              </a:lnSpc>
              <a:spcBef>
                <a:spcPts val="0"/>
              </a:spcBef>
              <a:spcAft>
                <a:spcPts val="0"/>
              </a:spcAft>
              <a:buFont typeface="Arial" panose="020B0604020202020204" pitchFamily="34" charset="0"/>
              <a:buChar char="•"/>
            </a:pPr>
            <a:r>
              <a:rPr lang="en-US" sz="1200" b="1" i="0" u="none" strike="noStrike">
                <a:effectLst/>
                <a:latin typeface="Arial"/>
                <a:cs typeface="Arial"/>
              </a:rPr>
              <a:t>S.2.B</a:t>
            </a:r>
            <a:r>
              <a:rPr lang="en-US" sz="1200" b="0" i="0" u="none" strike="noStrike">
                <a:effectLst/>
                <a:latin typeface="Arial"/>
                <a:cs typeface="Arial"/>
              </a:rPr>
              <a:t> If invalid, students are rejected</a:t>
            </a:r>
          </a:p>
          <a:p>
            <a:pPr rtl="0" fontAlgn="base">
              <a:lnSpc>
                <a:spcPct val="130000"/>
              </a:lnSpc>
              <a:spcBef>
                <a:spcPts val="0"/>
              </a:spcBef>
              <a:spcAft>
                <a:spcPts val="0"/>
              </a:spcAft>
              <a:buFont typeface="Arial" panose="020B0604020202020204" pitchFamily="34" charset="0"/>
              <a:buChar char="•"/>
            </a:pPr>
            <a:r>
              <a:rPr lang="en-US" sz="1200" b="0" i="0" u="none" strike="noStrike">
                <a:effectLst/>
                <a:latin typeface="Arial"/>
                <a:cs typeface="Arial"/>
              </a:rPr>
              <a:t>Student passes initial requirements</a:t>
            </a:r>
          </a:p>
          <a:p>
            <a:pPr marL="742950" lvl="1" indent="-285750" rtl="0" fontAlgn="base">
              <a:lnSpc>
                <a:spcPct val="130000"/>
              </a:lnSpc>
              <a:spcBef>
                <a:spcPts val="0"/>
              </a:spcBef>
              <a:spcAft>
                <a:spcPts val="0"/>
              </a:spcAft>
              <a:buFont typeface="Arial" panose="020B0604020202020204" pitchFamily="34" charset="0"/>
              <a:buChar char="•"/>
            </a:pPr>
            <a:r>
              <a:rPr lang="en-US" sz="1200" b="1" i="0" u="none" strike="noStrike">
                <a:effectLst/>
                <a:latin typeface="Arial"/>
                <a:cs typeface="Arial"/>
              </a:rPr>
              <a:t>S.2</a:t>
            </a:r>
            <a:r>
              <a:rPr lang="en-US" sz="1200" b="0" i="0" u="none" strike="noStrike">
                <a:effectLst/>
                <a:latin typeface="Arial"/>
                <a:cs typeface="Arial"/>
              </a:rPr>
              <a:t> Students are run through holistic review requirements</a:t>
            </a:r>
          </a:p>
          <a:p>
            <a:pPr marL="1143000" lvl="2" indent="-228600" rtl="0" fontAlgn="base">
              <a:lnSpc>
                <a:spcPct val="130000"/>
              </a:lnSpc>
              <a:spcBef>
                <a:spcPts val="0"/>
              </a:spcBef>
              <a:spcAft>
                <a:spcPts val="0"/>
              </a:spcAft>
              <a:buFont typeface="Arial" panose="020B0604020202020204" pitchFamily="34" charset="0"/>
              <a:buChar char="•"/>
            </a:pPr>
            <a:r>
              <a:rPr lang="en-US" sz="1200" b="1" i="0" u="none" strike="noStrike">
                <a:effectLst/>
                <a:latin typeface="Arial"/>
                <a:cs typeface="Arial"/>
              </a:rPr>
              <a:t>S.2.A</a:t>
            </a:r>
            <a:r>
              <a:rPr lang="en-US" sz="1200" b="0" i="0" u="none" strike="noStrike">
                <a:effectLst/>
                <a:latin typeface="Arial"/>
                <a:cs typeface="Arial"/>
              </a:rPr>
              <a:t> If accepted, perform S.3</a:t>
            </a:r>
          </a:p>
          <a:p>
            <a:pPr marL="1143000" lvl="2" indent="-228600" rtl="0" fontAlgn="base">
              <a:lnSpc>
                <a:spcPct val="130000"/>
              </a:lnSpc>
              <a:spcBef>
                <a:spcPts val="0"/>
              </a:spcBef>
              <a:spcAft>
                <a:spcPts val="0"/>
              </a:spcAft>
              <a:buFont typeface="Arial" panose="020B0604020202020204" pitchFamily="34" charset="0"/>
              <a:buChar char="•"/>
            </a:pPr>
            <a:r>
              <a:rPr lang="en-US" sz="1200" b="1" i="0" u="none" strike="noStrike">
                <a:effectLst/>
                <a:latin typeface="Arial"/>
                <a:cs typeface="Arial"/>
              </a:rPr>
              <a:t>S.2.B</a:t>
            </a:r>
            <a:r>
              <a:rPr lang="en-US" sz="1200" b="0" i="0" u="none" strike="noStrike">
                <a:effectLst/>
                <a:latin typeface="Arial"/>
                <a:cs typeface="Arial"/>
              </a:rPr>
              <a:t> If they do not pass, students are rejected</a:t>
            </a:r>
          </a:p>
          <a:p>
            <a:pPr marL="742950" lvl="1" indent="-285750" rtl="0" fontAlgn="base">
              <a:lnSpc>
                <a:spcPct val="130000"/>
              </a:lnSpc>
              <a:spcBef>
                <a:spcPts val="0"/>
              </a:spcBef>
              <a:spcAft>
                <a:spcPts val="0"/>
              </a:spcAft>
              <a:buFont typeface="Arial" panose="020B0604020202020204" pitchFamily="34" charset="0"/>
              <a:buChar char="•"/>
            </a:pPr>
            <a:r>
              <a:rPr lang="en-US" sz="1200" b="1" i="0" u="none" strike="noStrike">
                <a:effectLst/>
                <a:latin typeface="Arial"/>
                <a:cs typeface="Arial"/>
              </a:rPr>
              <a:t>S.3 </a:t>
            </a:r>
            <a:r>
              <a:rPr lang="en-US" sz="1200" b="0" i="0" u="none" strike="noStrike">
                <a:effectLst/>
                <a:latin typeface="Arial"/>
                <a:cs typeface="Arial"/>
              </a:rPr>
              <a:t>Students are run through essay review</a:t>
            </a:r>
            <a:endParaRPr lang="en-US" sz="1200" b="1" i="0" u="none" strike="noStrike">
              <a:effectLst/>
              <a:latin typeface="Arial"/>
              <a:cs typeface="Arial"/>
            </a:endParaRPr>
          </a:p>
          <a:p>
            <a:pPr marL="1143000" lvl="2" indent="-228600" rtl="0" fontAlgn="base">
              <a:lnSpc>
                <a:spcPct val="130000"/>
              </a:lnSpc>
              <a:spcBef>
                <a:spcPts val="0"/>
              </a:spcBef>
              <a:spcAft>
                <a:spcPts val="1100"/>
              </a:spcAft>
              <a:buFont typeface="Arial" panose="020B0604020202020204" pitchFamily="34" charset="0"/>
              <a:buChar char="•"/>
            </a:pPr>
            <a:r>
              <a:rPr lang="en-US" sz="1200" b="1" i="0" u="none" strike="noStrike">
                <a:effectLst/>
                <a:latin typeface="Arial"/>
                <a:cs typeface="Arial"/>
              </a:rPr>
              <a:t>S.3.A </a:t>
            </a:r>
            <a:r>
              <a:rPr lang="en-US" sz="1200" b="0" i="0" u="none" strike="noStrike">
                <a:effectLst/>
                <a:latin typeface="Arial"/>
                <a:cs typeface="Arial"/>
              </a:rPr>
              <a:t>If they pass, go to 4</a:t>
            </a:r>
            <a:endParaRPr lang="en-US" sz="1200" b="1">
              <a:latin typeface="Arial"/>
              <a:cs typeface="Arial"/>
            </a:endParaRPr>
          </a:p>
          <a:p>
            <a:pPr marL="1143000" lvl="2" indent="-228600" rtl="0" fontAlgn="base">
              <a:lnSpc>
                <a:spcPct val="130000"/>
              </a:lnSpc>
              <a:spcBef>
                <a:spcPts val="0"/>
              </a:spcBef>
              <a:spcAft>
                <a:spcPts val="1100"/>
              </a:spcAft>
              <a:buFont typeface="Arial" panose="020B0604020202020204" pitchFamily="34" charset="0"/>
              <a:buChar char="•"/>
            </a:pPr>
            <a:r>
              <a:rPr lang="en-US" sz="1200" b="1" i="0" u="none" strike="noStrike">
                <a:effectLst/>
                <a:latin typeface="Arial"/>
                <a:cs typeface="Arial"/>
              </a:rPr>
              <a:t>S.3.B </a:t>
            </a:r>
            <a:r>
              <a:rPr lang="en-US" sz="1200" b="0" i="0" u="none" strike="noStrike">
                <a:effectLst/>
                <a:latin typeface="Arial"/>
                <a:cs typeface="Arial"/>
              </a:rPr>
              <a:t>If they do not pass, students are rejected</a:t>
            </a:r>
          </a:p>
          <a:p>
            <a:pPr lvl="2">
              <a:lnSpc>
                <a:spcPct val="130000"/>
              </a:lnSpc>
              <a:spcBef>
                <a:spcPts val="0"/>
              </a:spcBef>
              <a:spcAft>
                <a:spcPts val="1100"/>
              </a:spcAft>
            </a:pPr>
            <a:endParaRPr lang="en-US" sz="1200">
              <a:latin typeface="Arial"/>
              <a:cs typeface="Arial"/>
            </a:endParaRPr>
          </a:p>
        </p:txBody>
      </p:sp>
      <p:cxnSp>
        <p:nvCxnSpPr>
          <p:cNvPr id="33" name="Straight Connector 32">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7B96504B-F282-D68A-FE80-6A388C404C7B}"/>
              </a:ext>
            </a:extLst>
          </p:cNvPr>
          <p:cNvSpPr>
            <a:spLocks noGrp="1"/>
          </p:cNvSpPr>
          <p:nvPr>
            <p:ph type="ftr" sz="quarter" idx="11"/>
          </p:nvPr>
        </p:nvSpPr>
        <p:spPr>
          <a:xfrm rot="5400000">
            <a:off x="9233562" y="2578525"/>
            <a:ext cx="4114800" cy="365125"/>
          </a:xfrm>
        </p:spPr>
        <p:txBody>
          <a:bodyPr>
            <a:normAutofit/>
          </a:bodyPr>
          <a:lstStyle/>
          <a:p>
            <a:r>
              <a:rPr lang="en-US"/>
              <a:t>Description Flow</a:t>
            </a:r>
          </a:p>
        </p:txBody>
      </p:sp>
      <p:cxnSp>
        <p:nvCxnSpPr>
          <p:cNvPr id="35" name="Straight Connector 34">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6047437"/>
            <a:ext cx="60623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38B53B66-3386-F7E4-8E58-10FAD9220FC8}"/>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8</a:t>
            </a:fld>
            <a:endParaRPr lang="en-US"/>
          </a:p>
        </p:txBody>
      </p:sp>
    </p:spTree>
    <p:extLst>
      <p:ext uri="{BB962C8B-B14F-4D97-AF65-F5344CB8AC3E}">
        <p14:creationId xmlns:p14="http://schemas.microsoft.com/office/powerpoint/2010/main" val="59986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DA95-BD58-2A75-4101-B494FFEC0B52}"/>
              </a:ext>
            </a:extLst>
          </p:cNvPr>
          <p:cNvSpPr>
            <a:spLocks noGrp="1"/>
          </p:cNvSpPr>
          <p:nvPr>
            <p:ph type="title"/>
          </p:nvPr>
        </p:nvSpPr>
        <p:spPr/>
        <p:txBody>
          <a:bodyPr/>
          <a:lstStyle/>
          <a:p>
            <a:r>
              <a:rPr lang="en-US"/>
              <a:t>Class Diagram</a:t>
            </a:r>
          </a:p>
        </p:txBody>
      </p:sp>
      <p:sp>
        <p:nvSpPr>
          <p:cNvPr id="5" name="Footer Placeholder 4">
            <a:extLst>
              <a:ext uri="{FF2B5EF4-FFF2-40B4-BE49-F238E27FC236}">
                <a16:creationId xmlns:a16="http://schemas.microsoft.com/office/drawing/2014/main" id="{439C62AF-773B-83F9-6DF1-C589FF0C033F}"/>
              </a:ext>
            </a:extLst>
          </p:cNvPr>
          <p:cNvSpPr>
            <a:spLocks noGrp="1"/>
          </p:cNvSpPr>
          <p:nvPr>
            <p:ph type="ftr" sz="quarter" idx="11"/>
          </p:nvPr>
        </p:nvSpPr>
        <p:spPr/>
        <p:txBody>
          <a:bodyPr/>
          <a:lstStyle/>
          <a:p>
            <a:r>
              <a:rPr lang="en-US"/>
              <a:t>Structural diagrams</a:t>
            </a:r>
          </a:p>
        </p:txBody>
      </p:sp>
      <p:sp>
        <p:nvSpPr>
          <p:cNvPr id="6" name="Slide Number Placeholder 5">
            <a:extLst>
              <a:ext uri="{FF2B5EF4-FFF2-40B4-BE49-F238E27FC236}">
                <a16:creationId xmlns:a16="http://schemas.microsoft.com/office/drawing/2014/main" id="{8C41B392-C263-A235-9804-81A221841C13}"/>
              </a:ext>
            </a:extLst>
          </p:cNvPr>
          <p:cNvSpPr>
            <a:spLocks noGrp="1"/>
          </p:cNvSpPr>
          <p:nvPr>
            <p:ph type="sldNum" sz="quarter" idx="12"/>
          </p:nvPr>
        </p:nvSpPr>
        <p:spPr/>
        <p:txBody>
          <a:bodyPr/>
          <a:lstStyle/>
          <a:p>
            <a:fld id="{81D2C36F-4504-47C0-B82F-A167342A2754}" type="slidenum">
              <a:rPr lang="en-US" smtClean="0"/>
              <a:t>9</a:t>
            </a:fld>
            <a:endParaRPr lang="en-US"/>
          </a:p>
        </p:txBody>
      </p:sp>
      <p:pic>
        <p:nvPicPr>
          <p:cNvPr id="3" name="Picture 2" descr="A diagram of a application&#10;&#10;Description automatically generated">
            <a:extLst>
              <a:ext uri="{FF2B5EF4-FFF2-40B4-BE49-F238E27FC236}">
                <a16:creationId xmlns:a16="http://schemas.microsoft.com/office/drawing/2014/main" id="{AB9F63A1-A08A-5E48-C848-224CC8F0401C}"/>
              </a:ext>
            </a:extLst>
          </p:cNvPr>
          <p:cNvPicPr>
            <a:picLocks noChangeAspect="1"/>
          </p:cNvPicPr>
          <p:nvPr/>
        </p:nvPicPr>
        <p:blipFill>
          <a:blip r:embed="rId2"/>
          <a:stretch>
            <a:fillRect/>
          </a:stretch>
        </p:blipFill>
        <p:spPr>
          <a:xfrm>
            <a:off x="1004591" y="2277718"/>
            <a:ext cx="8120449" cy="347869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2E2D7C7-2EB4-DA4A-79AC-5AB294920275}"/>
                  </a:ext>
                </a:extLst>
              </p14:cNvPr>
              <p14:cNvContentPartPr/>
              <p14:nvPr/>
            </p14:nvContentPartPr>
            <p14:xfrm>
              <a:off x="2693175" y="3129036"/>
              <a:ext cx="56328" cy="139416"/>
            </p14:xfrm>
          </p:contentPart>
        </mc:Choice>
        <mc:Fallback xmlns="">
          <p:pic>
            <p:nvPicPr>
              <p:cNvPr id="4" name="Ink 3">
                <a:extLst>
                  <a:ext uri="{FF2B5EF4-FFF2-40B4-BE49-F238E27FC236}">
                    <a16:creationId xmlns:a16="http://schemas.microsoft.com/office/drawing/2014/main" id="{B2E2D7C7-2EB4-DA4A-79AC-5AB294920275}"/>
                  </a:ext>
                </a:extLst>
              </p:cNvPr>
              <p:cNvPicPr/>
              <p:nvPr/>
            </p:nvPicPr>
            <p:blipFill>
              <a:blip r:embed="rId4"/>
              <a:stretch>
                <a:fillRect/>
              </a:stretch>
            </p:blipFill>
            <p:spPr>
              <a:xfrm>
                <a:off x="2675236" y="3111070"/>
                <a:ext cx="91847" cy="1749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B6AE855-44DB-97C4-F393-5EF9ACDF52DA}"/>
                  </a:ext>
                </a:extLst>
              </p14:cNvPr>
              <p14:cNvContentPartPr/>
              <p14:nvPr/>
            </p14:nvContentPartPr>
            <p14:xfrm>
              <a:off x="2821144" y="3251587"/>
              <a:ext cx="11633" cy="11633"/>
            </p14:xfrm>
          </p:contentPart>
        </mc:Choice>
        <mc:Fallback xmlns="">
          <p:pic>
            <p:nvPicPr>
              <p:cNvPr id="7" name="Ink 6">
                <a:extLst>
                  <a:ext uri="{FF2B5EF4-FFF2-40B4-BE49-F238E27FC236}">
                    <a16:creationId xmlns:a16="http://schemas.microsoft.com/office/drawing/2014/main" id="{5B6AE855-44DB-97C4-F393-5EF9ACDF52DA}"/>
                  </a:ext>
                </a:extLst>
              </p:cNvPr>
              <p:cNvPicPr/>
              <p:nvPr/>
            </p:nvPicPr>
            <p:blipFill>
              <a:blip r:embed="rId6"/>
              <a:stretch>
                <a:fillRect/>
              </a:stretch>
            </p:blipFill>
            <p:spPr>
              <a:xfrm>
                <a:off x="2738051" y="2669937"/>
                <a:ext cx="176157" cy="11633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AD3B35A-E69A-9B1B-3749-ADEEECE0F6BF}"/>
                  </a:ext>
                </a:extLst>
              </p14:cNvPr>
              <p14:cNvContentPartPr/>
              <p14:nvPr/>
            </p14:nvContentPartPr>
            <p14:xfrm>
              <a:off x="2896763" y="3255100"/>
              <a:ext cx="11633" cy="11633"/>
            </p14:xfrm>
          </p:contentPart>
        </mc:Choice>
        <mc:Fallback xmlns="">
          <p:pic>
            <p:nvPicPr>
              <p:cNvPr id="8" name="Ink 7">
                <a:extLst>
                  <a:ext uri="{FF2B5EF4-FFF2-40B4-BE49-F238E27FC236}">
                    <a16:creationId xmlns:a16="http://schemas.microsoft.com/office/drawing/2014/main" id="{1AD3B35A-E69A-9B1B-3749-ADEEECE0F6BF}"/>
                  </a:ext>
                </a:extLst>
              </p:cNvPr>
              <p:cNvPicPr/>
              <p:nvPr/>
            </p:nvPicPr>
            <p:blipFill>
              <a:blip r:embed="rId8"/>
              <a:stretch>
                <a:fillRect/>
              </a:stretch>
            </p:blipFill>
            <p:spPr>
              <a:xfrm>
                <a:off x="2813670" y="3172007"/>
                <a:ext cx="176157" cy="17615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0327F19-B6F6-0DDB-18C2-266434927469}"/>
                  </a:ext>
                </a:extLst>
              </p14:cNvPr>
              <p14:cNvContentPartPr/>
              <p14:nvPr/>
            </p14:nvContentPartPr>
            <p14:xfrm>
              <a:off x="2931663" y="3171399"/>
              <a:ext cx="64631" cy="11633"/>
            </p14:xfrm>
          </p:contentPart>
        </mc:Choice>
        <mc:Fallback xmlns="">
          <p:pic>
            <p:nvPicPr>
              <p:cNvPr id="9" name="Ink 8">
                <a:extLst>
                  <a:ext uri="{FF2B5EF4-FFF2-40B4-BE49-F238E27FC236}">
                    <a16:creationId xmlns:a16="http://schemas.microsoft.com/office/drawing/2014/main" id="{A0327F19-B6F6-0DDB-18C2-266434927469}"/>
                  </a:ext>
                </a:extLst>
              </p:cNvPr>
              <p:cNvPicPr/>
              <p:nvPr/>
            </p:nvPicPr>
            <p:blipFill>
              <a:blip r:embed="rId10"/>
              <a:stretch>
                <a:fillRect/>
              </a:stretch>
            </p:blipFill>
            <p:spPr>
              <a:xfrm>
                <a:off x="2913710" y="3129853"/>
                <a:ext cx="100178" cy="9389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DC17E8B-EFC7-5FE2-99FC-69AC06336006}"/>
                  </a:ext>
                </a:extLst>
              </p14:cNvPr>
              <p14:cNvContentPartPr/>
              <p14:nvPr/>
            </p14:nvContentPartPr>
            <p14:xfrm>
              <a:off x="2959701" y="3135252"/>
              <a:ext cx="12680" cy="79764"/>
            </p14:xfrm>
          </p:contentPart>
        </mc:Choice>
        <mc:Fallback xmlns="">
          <p:pic>
            <p:nvPicPr>
              <p:cNvPr id="10" name="Ink 9">
                <a:extLst>
                  <a:ext uri="{FF2B5EF4-FFF2-40B4-BE49-F238E27FC236}">
                    <a16:creationId xmlns:a16="http://schemas.microsoft.com/office/drawing/2014/main" id="{9DC17E8B-EFC7-5FE2-99FC-69AC06336006}"/>
                  </a:ext>
                </a:extLst>
              </p:cNvPr>
              <p:cNvPicPr/>
              <p:nvPr/>
            </p:nvPicPr>
            <p:blipFill>
              <a:blip r:embed="rId12"/>
              <a:stretch>
                <a:fillRect/>
              </a:stretch>
            </p:blipFill>
            <p:spPr>
              <a:xfrm>
                <a:off x="2942090" y="3117368"/>
                <a:ext cx="47550" cy="11517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29B9CF2-546A-8A70-27BF-30C36854F99C}"/>
                  </a:ext>
                </a:extLst>
              </p14:cNvPr>
              <p14:cNvContentPartPr/>
              <p14:nvPr/>
            </p14:nvContentPartPr>
            <p14:xfrm>
              <a:off x="2940727" y="3179600"/>
              <a:ext cx="50122" cy="39071"/>
            </p14:xfrm>
          </p:contentPart>
        </mc:Choice>
        <mc:Fallback xmlns="">
          <p:pic>
            <p:nvPicPr>
              <p:cNvPr id="11" name="Ink 10">
                <a:extLst>
                  <a:ext uri="{FF2B5EF4-FFF2-40B4-BE49-F238E27FC236}">
                    <a16:creationId xmlns:a16="http://schemas.microsoft.com/office/drawing/2014/main" id="{829B9CF2-546A-8A70-27BF-30C36854F99C}"/>
                  </a:ext>
                </a:extLst>
              </p:cNvPr>
              <p:cNvPicPr/>
              <p:nvPr/>
            </p:nvPicPr>
            <p:blipFill>
              <a:blip r:embed="rId14"/>
              <a:stretch>
                <a:fillRect/>
              </a:stretch>
            </p:blipFill>
            <p:spPr>
              <a:xfrm>
                <a:off x="2922826" y="3161678"/>
                <a:ext cx="85565" cy="7455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D2FF0AB1-79E8-4348-F55B-B43DC1A76E2F}"/>
                  </a:ext>
                </a:extLst>
              </p14:cNvPr>
              <p14:cNvContentPartPr/>
              <p14:nvPr/>
            </p14:nvContentPartPr>
            <p14:xfrm>
              <a:off x="2934862" y="3152702"/>
              <a:ext cx="54969" cy="62374"/>
            </p14:xfrm>
          </p:contentPart>
        </mc:Choice>
        <mc:Fallback xmlns="">
          <p:pic>
            <p:nvPicPr>
              <p:cNvPr id="12" name="Ink 11">
                <a:extLst>
                  <a:ext uri="{FF2B5EF4-FFF2-40B4-BE49-F238E27FC236}">
                    <a16:creationId xmlns:a16="http://schemas.microsoft.com/office/drawing/2014/main" id="{D2FF0AB1-79E8-4348-F55B-B43DC1A76E2F}"/>
                  </a:ext>
                </a:extLst>
              </p:cNvPr>
              <p:cNvPicPr/>
              <p:nvPr/>
            </p:nvPicPr>
            <p:blipFill>
              <a:blip r:embed="rId16"/>
              <a:stretch>
                <a:fillRect/>
              </a:stretch>
            </p:blipFill>
            <p:spPr>
              <a:xfrm>
                <a:off x="2917015" y="3134778"/>
                <a:ext cx="90306" cy="978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4A921E6-D9A9-C508-BC27-3085E9AEDD84}"/>
                  </a:ext>
                </a:extLst>
              </p14:cNvPr>
              <p14:cNvContentPartPr/>
              <p14:nvPr/>
            </p14:nvContentPartPr>
            <p14:xfrm>
              <a:off x="3853402" y="3134449"/>
              <a:ext cx="101375" cy="169882"/>
            </p14:xfrm>
          </p:contentPart>
        </mc:Choice>
        <mc:Fallback xmlns="">
          <p:pic>
            <p:nvPicPr>
              <p:cNvPr id="13" name="Ink 12">
                <a:extLst>
                  <a:ext uri="{FF2B5EF4-FFF2-40B4-BE49-F238E27FC236}">
                    <a16:creationId xmlns:a16="http://schemas.microsoft.com/office/drawing/2014/main" id="{A4A921E6-D9A9-C508-BC27-3085E9AEDD84}"/>
                  </a:ext>
                </a:extLst>
              </p:cNvPr>
              <p:cNvPicPr/>
              <p:nvPr/>
            </p:nvPicPr>
            <p:blipFill>
              <a:blip r:embed="rId18"/>
              <a:stretch>
                <a:fillRect/>
              </a:stretch>
            </p:blipFill>
            <p:spPr>
              <a:xfrm>
                <a:off x="3835491" y="3116491"/>
                <a:ext cx="136838" cy="20543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5B5360C4-B110-A862-4D6F-4B6D8987C3CE}"/>
                  </a:ext>
                </a:extLst>
              </p14:cNvPr>
              <p14:cNvContentPartPr/>
              <p14:nvPr/>
            </p14:nvContentPartPr>
            <p14:xfrm>
              <a:off x="2815328" y="3257404"/>
              <a:ext cx="11633" cy="11633"/>
            </p14:xfrm>
          </p:contentPart>
        </mc:Choice>
        <mc:Fallback xmlns="">
          <p:pic>
            <p:nvPicPr>
              <p:cNvPr id="14" name="Ink 13">
                <a:extLst>
                  <a:ext uri="{FF2B5EF4-FFF2-40B4-BE49-F238E27FC236}">
                    <a16:creationId xmlns:a16="http://schemas.microsoft.com/office/drawing/2014/main" id="{5B5360C4-B110-A862-4D6F-4B6D8987C3CE}"/>
                  </a:ext>
                </a:extLst>
              </p:cNvPr>
              <p:cNvPicPr/>
              <p:nvPr/>
            </p:nvPicPr>
            <p:blipFill>
              <a:blip r:embed="rId20"/>
              <a:stretch>
                <a:fillRect/>
              </a:stretch>
            </p:blipFill>
            <p:spPr>
              <a:xfrm>
                <a:off x="2233678" y="2675754"/>
                <a:ext cx="1163300" cy="11633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CD972148-E790-EDED-F313-0C1F7ED0C760}"/>
                  </a:ext>
                </a:extLst>
              </p14:cNvPr>
              <p14:cNvContentPartPr/>
              <p14:nvPr/>
            </p14:nvContentPartPr>
            <p14:xfrm>
              <a:off x="2881814" y="3261920"/>
              <a:ext cx="11633" cy="11633"/>
            </p14:xfrm>
          </p:contentPart>
        </mc:Choice>
        <mc:Fallback xmlns="">
          <p:pic>
            <p:nvPicPr>
              <p:cNvPr id="15" name="Ink 14">
                <a:extLst>
                  <a:ext uri="{FF2B5EF4-FFF2-40B4-BE49-F238E27FC236}">
                    <a16:creationId xmlns:a16="http://schemas.microsoft.com/office/drawing/2014/main" id="{CD972148-E790-EDED-F313-0C1F7ED0C760}"/>
                  </a:ext>
                </a:extLst>
              </p:cNvPr>
              <p:cNvPicPr/>
              <p:nvPr/>
            </p:nvPicPr>
            <p:blipFill>
              <a:blip r:embed="rId22"/>
              <a:stretch>
                <a:fillRect/>
              </a:stretch>
            </p:blipFill>
            <p:spPr>
              <a:xfrm>
                <a:off x="2823649" y="3234222"/>
                <a:ext cx="126800" cy="6647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ED2582B6-B471-6FD4-1560-31606E130C49}"/>
                  </a:ext>
                </a:extLst>
              </p14:cNvPr>
              <p14:cNvContentPartPr/>
              <p14:nvPr/>
            </p14:nvContentPartPr>
            <p14:xfrm>
              <a:off x="2807932" y="3251587"/>
              <a:ext cx="11633" cy="11633"/>
            </p14:xfrm>
          </p:contentPart>
        </mc:Choice>
        <mc:Fallback xmlns="">
          <p:pic>
            <p:nvPicPr>
              <p:cNvPr id="16" name="Ink 15">
                <a:extLst>
                  <a:ext uri="{FF2B5EF4-FFF2-40B4-BE49-F238E27FC236}">
                    <a16:creationId xmlns:a16="http://schemas.microsoft.com/office/drawing/2014/main" id="{ED2582B6-B471-6FD4-1560-31606E130C49}"/>
                  </a:ext>
                </a:extLst>
              </p:cNvPr>
              <p:cNvPicPr/>
              <p:nvPr/>
            </p:nvPicPr>
            <p:blipFill>
              <a:blip r:embed="rId24"/>
              <a:stretch>
                <a:fillRect/>
              </a:stretch>
            </p:blipFill>
            <p:spPr>
              <a:xfrm>
                <a:off x="2786389" y="3233410"/>
                <a:ext cx="54287" cy="4762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245534EF-6AB6-80B0-2C59-733816336B7A}"/>
                  </a:ext>
                </a:extLst>
              </p14:cNvPr>
              <p14:cNvContentPartPr/>
              <p14:nvPr/>
            </p14:nvContentPartPr>
            <p14:xfrm>
              <a:off x="5508503" y="3147852"/>
              <a:ext cx="86414" cy="133085"/>
            </p14:xfrm>
          </p:contentPart>
        </mc:Choice>
        <mc:Fallback xmlns="">
          <p:pic>
            <p:nvPicPr>
              <p:cNvPr id="17" name="Ink 16">
                <a:extLst>
                  <a:ext uri="{FF2B5EF4-FFF2-40B4-BE49-F238E27FC236}">
                    <a16:creationId xmlns:a16="http://schemas.microsoft.com/office/drawing/2014/main" id="{245534EF-6AB6-80B0-2C59-733816336B7A}"/>
                  </a:ext>
                </a:extLst>
              </p:cNvPr>
              <p:cNvPicPr/>
              <p:nvPr/>
            </p:nvPicPr>
            <p:blipFill>
              <a:blip r:embed="rId26"/>
              <a:stretch>
                <a:fillRect/>
              </a:stretch>
            </p:blipFill>
            <p:spPr>
              <a:xfrm>
                <a:off x="5490575" y="3129868"/>
                <a:ext cx="121912" cy="168694"/>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C8E0A0EE-B1C2-7176-C2FE-70AB860ED961}"/>
                  </a:ext>
                </a:extLst>
              </p14:cNvPr>
              <p14:cNvContentPartPr/>
              <p14:nvPr/>
            </p14:nvContentPartPr>
            <p14:xfrm>
              <a:off x="5663622" y="3239160"/>
              <a:ext cx="11633" cy="18828"/>
            </p14:xfrm>
          </p:contentPart>
        </mc:Choice>
        <mc:Fallback xmlns="">
          <p:pic>
            <p:nvPicPr>
              <p:cNvPr id="18" name="Ink 17">
                <a:extLst>
                  <a:ext uri="{FF2B5EF4-FFF2-40B4-BE49-F238E27FC236}">
                    <a16:creationId xmlns:a16="http://schemas.microsoft.com/office/drawing/2014/main" id="{C8E0A0EE-B1C2-7176-C2FE-70AB860ED961}"/>
                  </a:ext>
                </a:extLst>
              </p:cNvPr>
              <p:cNvPicPr/>
              <p:nvPr/>
            </p:nvPicPr>
            <p:blipFill>
              <a:blip r:embed="rId28"/>
              <a:stretch>
                <a:fillRect/>
              </a:stretch>
            </p:blipFill>
            <p:spPr>
              <a:xfrm>
                <a:off x="5644234" y="3221727"/>
                <a:ext cx="50022" cy="5334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2DE789DD-0C3D-119C-83E1-0FB921ED84C5}"/>
                  </a:ext>
                </a:extLst>
              </p14:cNvPr>
              <p14:cNvContentPartPr/>
              <p14:nvPr/>
            </p14:nvContentPartPr>
            <p14:xfrm>
              <a:off x="5737406" y="3251587"/>
              <a:ext cx="14906" cy="14605"/>
            </p14:xfrm>
          </p:contentPart>
        </mc:Choice>
        <mc:Fallback xmlns="">
          <p:pic>
            <p:nvPicPr>
              <p:cNvPr id="19" name="Ink 18">
                <a:extLst>
                  <a:ext uri="{FF2B5EF4-FFF2-40B4-BE49-F238E27FC236}">
                    <a16:creationId xmlns:a16="http://schemas.microsoft.com/office/drawing/2014/main" id="{2DE789DD-0C3D-119C-83E1-0FB921ED84C5}"/>
                  </a:ext>
                </a:extLst>
              </p:cNvPr>
              <p:cNvPicPr/>
              <p:nvPr/>
            </p:nvPicPr>
            <p:blipFill>
              <a:blip r:embed="rId30"/>
              <a:stretch>
                <a:fillRect/>
              </a:stretch>
            </p:blipFill>
            <p:spPr>
              <a:xfrm>
                <a:off x="5719661" y="3233776"/>
                <a:ext cx="50042" cy="4987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3D420C91-6E52-DA16-3171-0D70E5D0A855}"/>
                  </a:ext>
                </a:extLst>
              </p14:cNvPr>
              <p14:cNvContentPartPr/>
              <p14:nvPr/>
            </p14:nvContentPartPr>
            <p14:xfrm>
              <a:off x="5785405" y="3164617"/>
              <a:ext cx="96213" cy="17326"/>
            </p14:xfrm>
          </p:contentPart>
        </mc:Choice>
        <mc:Fallback xmlns="">
          <p:pic>
            <p:nvPicPr>
              <p:cNvPr id="20" name="Ink 19">
                <a:extLst>
                  <a:ext uri="{FF2B5EF4-FFF2-40B4-BE49-F238E27FC236}">
                    <a16:creationId xmlns:a16="http://schemas.microsoft.com/office/drawing/2014/main" id="{3D420C91-6E52-DA16-3171-0D70E5D0A855}"/>
                  </a:ext>
                </a:extLst>
              </p:cNvPr>
              <p:cNvPicPr/>
              <p:nvPr/>
            </p:nvPicPr>
            <p:blipFill>
              <a:blip r:embed="rId32"/>
              <a:stretch>
                <a:fillRect/>
              </a:stretch>
            </p:blipFill>
            <p:spPr>
              <a:xfrm>
                <a:off x="5767455" y="3146937"/>
                <a:ext cx="131754" cy="5233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97C5FC5F-A007-0A38-E014-146E2FF5A2D0}"/>
                  </a:ext>
                </a:extLst>
              </p14:cNvPr>
              <p14:cNvContentPartPr/>
              <p14:nvPr/>
            </p14:nvContentPartPr>
            <p14:xfrm>
              <a:off x="5833990" y="3140079"/>
              <a:ext cx="11633" cy="76021"/>
            </p14:xfrm>
          </p:contentPart>
        </mc:Choice>
        <mc:Fallback xmlns="">
          <p:pic>
            <p:nvPicPr>
              <p:cNvPr id="21" name="Ink 20">
                <a:extLst>
                  <a:ext uri="{FF2B5EF4-FFF2-40B4-BE49-F238E27FC236}">
                    <a16:creationId xmlns:a16="http://schemas.microsoft.com/office/drawing/2014/main" id="{97C5FC5F-A007-0A38-E014-146E2FF5A2D0}"/>
                  </a:ext>
                </a:extLst>
              </p:cNvPr>
              <p:cNvPicPr/>
              <p:nvPr/>
            </p:nvPicPr>
            <p:blipFill>
              <a:blip r:embed="rId34"/>
              <a:stretch>
                <a:fillRect/>
              </a:stretch>
            </p:blipFill>
            <p:spPr>
              <a:xfrm>
                <a:off x="5801676" y="3122150"/>
                <a:ext cx="75615" cy="11152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2D90B54C-F782-108E-3AFC-A9924806C768}"/>
                  </a:ext>
                </a:extLst>
              </p14:cNvPr>
              <p14:cNvContentPartPr/>
              <p14:nvPr/>
            </p14:nvContentPartPr>
            <p14:xfrm>
              <a:off x="5817819" y="3141068"/>
              <a:ext cx="51326" cy="56581"/>
            </p14:xfrm>
          </p:contentPart>
        </mc:Choice>
        <mc:Fallback xmlns="">
          <p:pic>
            <p:nvPicPr>
              <p:cNvPr id="22" name="Ink 21">
                <a:extLst>
                  <a:ext uri="{FF2B5EF4-FFF2-40B4-BE49-F238E27FC236}">
                    <a16:creationId xmlns:a16="http://schemas.microsoft.com/office/drawing/2014/main" id="{2D90B54C-F782-108E-3AFC-A9924806C768}"/>
                  </a:ext>
                </a:extLst>
              </p:cNvPr>
              <p:cNvPicPr/>
              <p:nvPr/>
            </p:nvPicPr>
            <p:blipFill>
              <a:blip r:embed="rId36"/>
              <a:stretch>
                <a:fillRect/>
              </a:stretch>
            </p:blipFill>
            <p:spPr>
              <a:xfrm>
                <a:off x="5799873" y="3123163"/>
                <a:ext cx="86859" cy="92034"/>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9532F104-5891-6A57-FCA3-6C391F4BCFE1}"/>
                  </a:ext>
                </a:extLst>
              </p14:cNvPr>
              <p14:cNvContentPartPr/>
              <p14:nvPr/>
            </p14:nvContentPartPr>
            <p14:xfrm>
              <a:off x="5810977" y="3146885"/>
              <a:ext cx="72468" cy="30397"/>
            </p14:xfrm>
          </p:contentPart>
        </mc:Choice>
        <mc:Fallback xmlns="">
          <p:pic>
            <p:nvPicPr>
              <p:cNvPr id="23" name="Ink 22">
                <a:extLst>
                  <a:ext uri="{FF2B5EF4-FFF2-40B4-BE49-F238E27FC236}">
                    <a16:creationId xmlns:a16="http://schemas.microsoft.com/office/drawing/2014/main" id="{9532F104-5891-6A57-FCA3-6C391F4BCFE1}"/>
                  </a:ext>
                </a:extLst>
              </p:cNvPr>
              <p:cNvPicPr/>
              <p:nvPr/>
            </p:nvPicPr>
            <p:blipFill>
              <a:blip r:embed="rId38"/>
              <a:stretch>
                <a:fillRect/>
              </a:stretch>
            </p:blipFill>
            <p:spPr>
              <a:xfrm>
                <a:off x="5793128" y="3129212"/>
                <a:ext cx="107810" cy="65389"/>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4658F3BF-9711-6D8C-DA50-1830C9F82FB5}"/>
                  </a:ext>
                </a:extLst>
              </p14:cNvPr>
              <p14:cNvContentPartPr/>
              <p14:nvPr/>
            </p14:nvContentPartPr>
            <p14:xfrm>
              <a:off x="5834424" y="3193948"/>
              <a:ext cx="30314" cy="26391"/>
            </p14:xfrm>
          </p:contentPart>
        </mc:Choice>
        <mc:Fallback xmlns="">
          <p:pic>
            <p:nvPicPr>
              <p:cNvPr id="24" name="Ink 23">
                <a:extLst>
                  <a:ext uri="{FF2B5EF4-FFF2-40B4-BE49-F238E27FC236}">
                    <a16:creationId xmlns:a16="http://schemas.microsoft.com/office/drawing/2014/main" id="{4658F3BF-9711-6D8C-DA50-1830C9F82FB5}"/>
                  </a:ext>
                </a:extLst>
              </p:cNvPr>
              <p:cNvPicPr/>
              <p:nvPr/>
            </p:nvPicPr>
            <p:blipFill>
              <a:blip r:embed="rId40"/>
              <a:stretch>
                <a:fillRect/>
              </a:stretch>
            </p:blipFill>
            <p:spPr>
              <a:xfrm>
                <a:off x="5816592" y="3176354"/>
                <a:ext cx="65621" cy="6122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EF4793E3-AB43-CB09-80A5-A3549F959A8F}"/>
                  </a:ext>
                </a:extLst>
              </p14:cNvPr>
              <p14:cNvContentPartPr/>
              <p14:nvPr/>
            </p14:nvContentPartPr>
            <p14:xfrm>
              <a:off x="5852614" y="3180463"/>
              <a:ext cx="34257" cy="29810"/>
            </p14:xfrm>
          </p:contentPart>
        </mc:Choice>
        <mc:Fallback xmlns="">
          <p:pic>
            <p:nvPicPr>
              <p:cNvPr id="25" name="Ink 24">
                <a:extLst>
                  <a:ext uri="{FF2B5EF4-FFF2-40B4-BE49-F238E27FC236}">
                    <a16:creationId xmlns:a16="http://schemas.microsoft.com/office/drawing/2014/main" id="{EF4793E3-AB43-CB09-80A5-A3549F959A8F}"/>
                  </a:ext>
                </a:extLst>
              </p:cNvPr>
              <p:cNvPicPr/>
              <p:nvPr/>
            </p:nvPicPr>
            <p:blipFill>
              <a:blip r:embed="rId42"/>
              <a:stretch>
                <a:fillRect/>
              </a:stretch>
            </p:blipFill>
            <p:spPr>
              <a:xfrm>
                <a:off x="5834772" y="3162719"/>
                <a:ext cx="69585" cy="6494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895DBCEA-1458-801E-744B-D99C2363E18D}"/>
                  </a:ext>
                </a:extLst>
              </p14:cNvPr>
              <p14:cNvContentPartPr/>
              <p14:nvPr/>
            </p14:nvContentPartPr>
            <p14:xfrm>
              <a:off x="5898228" y="3216686"/>
              <a:ext cx="11633" cy="11633"/>
            </p14:xfrm>
          </p:contentPart>
        </mc:Choice>
        <mc:Fallback xmlns="">
          <p:pic>
            <p:nvPicPr>
              <p:cNvPr id="26" name="Ink 25">
                <a:extLst>
                  <a:ext uri="{FF2B5EF4-FFF2-40B4-BE49-F238E27FC236}">
                    <a16:creationId xmlns:a16="http://schemas.microsoft.com/office/drawing/2014/main" id="{895DBCEA-1458-801E-744B-D99C2363E18D}"/>
                  </a:ext>
                </a:extLst>
              </p:cNvPr>
              <p:cNvPicPr/>
              <p:nvPr/>
            </p:nvPicPr>
            <p:blipFill>
              <a:blip r:embed="rId20"/>
              <a:stretch>
                <a:fillRect/>
              </a:stretch>
            </p:blipFill>
            <p:spPr>
              <a:xfrm>
                <a:off x="5316578" y="2635036"/>
                <a:ext cx="1163300" cy="11633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8554B37D-449F-F27E-2A68-DD28CF066F12}"/>
                  </a:ext>
                </a:extLst>
              </p14:cNvPr>
              <p14:cNvContentPartPr/>
              <p14:nvPr/>
            </p14:nvContentPartPr>
            <p14:xfrm>
              <a:off x="6852182" y="3138277"/>
              <a:ext cx="119477" cy="156926"/>
            </p14:xfrm>
          </p:contentPart>
        </mc:Choice>
        <mc:Fallback xmlns="">
          <p:pic>
            <p:nvPicPr>
              <p:cNvPr id="27" name="Ink 26">
                <a:extLst>
                  <a:ext uri="{FF2B5EF4-FFF2-40B4-BE49-F238E27FC236}">
                    <a16:creationId xmlns:a16="http://schemas.microsoft.com/office/drawing/2014/main" id="{8554B37D-449F-F27E-2A68-DD28CF066F12}"/>
                  </a:ext>
                </a:extLst>
              </p:cNvPr>
              <p:cNvPicPr/>
              <p:nvPr/>
            </p:nvPicPr>
            <p:blipFill>
              <a:blip r:embed="rId45"/>
              <a:stretch>
                <a:fillRect/>
              </a:stretch>
            </p:blipFill>
            <p:spPr>
              <a:xfrm>
                <a:off x="6834243" y="3120322"/>
                <a:ext cx="154997" cy="19247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9EB9E3DC-6AAB-4E7A-D1D6-CC104C57C8F6}"/>
                  </a:ext>
                </a:extLst>
              </p14:cNvPr>
              <p14:cNvContentPartPr/>
              <p14:nvPr/>
            </p14:nvContentPartPr>
            <p14:xfrm>
              <a:off x="4903557" y="3696766"/>
              <a:ext cx="106617" cy="129720"/>
            </p14:xfrm>
          </p:contentPart>
        </mc:Choice>
        <mc:Fallback xmlns="">
          <p:pic>
            <p:nvPicPr>
              <p:cNvPr id="28" name="Ink 27">
                <a:extLst>
                  <a:ext uri="{FF2B5EF4-FFF2-40B4-BE49-F238E27FC236}">
                    <a16:creationId xmlns:a16="http://schemas.microsoft.com/office/drawing/2014/main" id="{9EB9E3DC-6AAB-4E7A-D1D6-CC104C57C8F6}"/>
                  </a:ext>
                </a:extLst>
              </p:cNvPr>
              <p:cNvPicPr/>
              <p:nvPr/>
            </p:nvPicPr>
            <p:blipFill>
              <a:blip r:embed="rId47"/>
              <a:stretch>
                <a:fillRect/>
              </a:stretch>
            </p:blipFill>
            <p:spPr>
              <a:xfrm>
                <a:off x="4885608" y="3678799"/>
                <a:ext cx="142156" cy="16529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411F7B8F-E9DB-54E4-D59C-24FADB84C202}"/>
                  </a:ext>
                </a:extLst>
              </p14:cNvPr>
              <p14:cNvContentPartPr/>
              <p14:nvPr/>
            </p14:nvContentPartPr>
            <p14:xfrm>
              <a:off x="4902350" y="4274989"/>
              <a:ext cx="105266" cy="148501"/>
            </p14:xfrm>
          </p:contentPart>
        </mc:Choice>
        <mc:Fallback xmlns="">
          <p:pic>
            <p:nvPicPr>
              <p:cNvPr id="29" name="Ink 28">
                <a:extLst>
                  <a:ext uri="{FF2B5EF4-FFF2-40B4-BE49-F238E27FC236}">
                    <a16:creationId xmlns:a16="http://schemas.microsoft.com/office/drawing/2014/main" id="{411F7B8F-E9DB-54E4-D59C-24FADB84C202}"/>
                  </a:ext>
                </a:extLst>
              </p:cNvPr>
              <p:cNvPicPr/>
              <p:nvPr/>
            </p:nvPicPr>
            <p:blipFill>
              <a:blip r:embed="rId49"/>
              <a:stretch>
                <a:fillRect/>
              </a:stretch>
            </p:blipFill>
            <p:spPr>
              <a:xfrm>
                <a:off x="4884387" y="4257054"/>
                <a:ext cx="140834" cy="184012"/>
              </a:xfrm>
              <a:prstGeom prst="rect">
                <a:avLst/>
              </a:prstGeom>
            </p:spPr>
          </p:pic>
        </mc:Fallback>
      </mc:AlternateContent>
    </p:spTree>
    <p:extLst>
      <p:ext uri="{BB962C8B-B14F-4D97-AF65-F5344CB8AC3E}">
        <p14:creationId xmlns:p14="http://schemas.microsoft.com/office/powerpoint/2010/main" val="3292128377"/>
      </p:ext>
    </p:extLst>
  </p:cSld>
  <p:clrMapOvr>
    <a:masterClrMapping/>
  </p:clrMapOvr>
</p:sld>
</file>

<file path=ppt/theme/theme1.xml><?xml version="1.0" encoding="utf-8"?>
<a:theme xmlns:a="http://schemas.openxmlformats.org/drawingml/2006/main" name="Memo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MemoVTI</vt:lpstr>
      <vt:lpstr>College Admissions</vt:lpstr>
      <vt:lpstr>Introduction</vt:lpstr>
      <vt:lpstr>System Requirements </vt:lpstr>
      <vt:lpstr>UML Diagrams</vt:lpstr>
      <vt:lpstr>Use Case Diagram</vt:lpstr>
      <vt:lpstr>Activity Diagram</vt:lpstr>
      <vt:lpstr>Use Case Description</vt:lpstr>
      <vt:lpstr>Use Case Description: Flow</vt:lpstr>
      <vt:lpstr>Class Diagram</vt:lpstr>
      <vt:lpstr>CRC Card (Front)</vt:lpstr>
      <vt:lpstr>CRC Card (Back)</vt:lpstr>
      <vt:lpstr>Sequence Diagram</vt:lpstr>
      <vt:lpstr>Behavior State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Cueli, Ian A.</dc:creator>
  <cp:revision>2</cp:revision>
  <dcterms:created xsi:type="dcterms:W3CDTF">2024-04-15T17:06:08Z</dcterms:created>
  <dcterms:modified xsi:type="dcterms:W3CDTF">2024-08-23T13:14:50Z</dcterms:modified>
</cp:coreProperties>
</file>