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20"/>
  </p:notesMasterIdLst>
  <p:sldIdLst>
    <p:sldId id="256" r:id="rId2"/>
    <p:sldId id="257" r:id="rId3"/>
    <p:sldId id="258" r:id="rId4"/>
    <p:sldId id="259" r:id="rId5"/>
    <p:sldId id="260" r:id="rId6"/>
    <p:sldId id="263" r:id="rId7"/>
    <p:sldId id="270" r:id="rId8"/>
    <p:sldId id="275" r:id="rId9"/>
    <p:sldId id="272" r:id="rId10"/>
    <p:sldId id="276" r:id="rId11"/>
    <p:sldId id="277" r:id="rId12"/>
    <p:sldId id="278" r:id="rId13"/>
    <p:sldId id="279" r:id="rId14"/>
    <p:sldId id="281" r:id="rId15"/>
    <p:sldId id="282" r:id="rId16"/>
    <p:sldId id="271" r:id="rId17"/>
    <p:sldId id="274" r:id="rId18"/>
    <p:sldId id="265" r:id="rId19"/>
  </p:sldIdLst>
  <p:sldSz cx="9144000" cy="6858000" type="screen4x3"/>
  <p:notesSz cx="6858000" cy="9144000"/>
  <p:embeddedFontLst>
    <p:embeddedFont>
      <p:font typeface="Garamond" pitchFamily="18" charset="0"/>
      <p:regular r:id="rId21"/>
      <p:bold r:id="rId22"/>
      <p: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30" autoAdjust="0"/>
    <p:restoredTop sz="94660"/>
  </p:normalViewPr>
  <p:slideViewPr>
    <p:cSldViewPr snapToGrid="0">
      <p:cViewPr varScale="1">
        <p:scale>
          <a:sx n="73" d="100"/>
          <a:sy n="73" d="100"/>
        </p:scale>
        <p:origin x="-124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xmlns="" val="355327698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058268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7" name="Google Shape;11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933020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3" name="Google Shape;12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399517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9" name="Google Shape;12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521487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5" name="Google Shape;13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872756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53" name="Google Shape;15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209807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9" name="Google Shape;12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590949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7" name="Google Shape;14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5" name="Google Shape;16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066295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3"/>
        <p:cNvGrpSpPr/>
        <p:nvPr/>
      </p:nvGrpSpPr>
      <p:grpSpPr>
        <a:xfrm>
          <a:off x="0" y="0"/>
          <a:ext cx="0" cy="0"/>
          <a:chOff x="0" y="0"/>
          <a:chExt cx="0" cy="0"/>
        </a:xfrm>
      </p:grpSpPr>
      <p:sp>
        <p:nvSpPr>
          <p:cNvPr id="14" name="Google Shape;14;p2"/>
          <p:cNvSpPr/>
          <p:nvPr/>
        </p:nvSpPr>
        <p:spPr>
          <a:xfrm>
            <a:off x="609600" y="1219200"/>
            <a:ext cx="7924800" cy="914400"/>
          </a:xfrm>
          <a:custGeom>
            <a:avLst/>
            <a:gdLst/>
            <a:ahLst/>
            <a:cxnLst/>
            <a:rect l="l" t="t" r="r" b="b"/>
            <a:pathLst>
              <a:path w="1000" h="1000" extrusionOk="0">
                <a:moveTo>
                  <a:pt x="0" y="1000"/>
                </a:moveTo>
                <a:lnTo>
                  <a:pt x="0" y="0"/>
                </a:lnTo>
                <a:lnTo>
                  <a:pt x="1000" y="0"/>
                </a:lnTo>
              </a:path>
            </a:pathLst>
          </a:custGeom>
          <a:noFill/>
          <a:ln w="25400" cap="flat" cmpd="sng">
            <a:solidFill>
              <a:schemeClr val="accent1"/>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dirty="0">
              <a:solidFill>
                <a:schemeClr val="dk1"/>
              </a:solidFill>
              <a:latin typeface="Arial"/>
              <a:ea typeface="Arial"/>
              <a:cs typeface="Arial"/>
              <a:sym typeface="Arial"/>
            </a:endParaRPr>
          </a:p>
        </p:txBody>
      </p:sp>
      <p:cxnSp>
        <p:nvCxnSpPr>
          <p:cNvPr id="15" name="Google Shape;15;p2"/>
          <p:cNvCxnSpPr/>
          <p:nvPr/>
        </p:nvCxnSpPr>
        <p:spPr>
          <a:xfrm>
            <a:off x="1981200" y="3962400"/>
            <a:ext cx="6511925" cy="0"/>
          </a:xfrm>
          <a:prstGeom prst="straightConnector1">
            <a:avLst/>
          </a:prstGeom>
          <a:noFill/>
          <a:ln w="19050" cap="flat" cmpd="sng">
            <a:solidFill>
              <a:schemeClr val="accent1"/>
            </a:solidFill>
            <a:prstDash val="solid"/>
            <a:round/>
            <a:headEnd type="none" w="med" len="med"/>
            <a:tailEnd type="none" w="med" len="med"/>
          </a:ln>
        </p:spPr>
      </p:cxnSp>
      <p:sp>
        <p:nvSpPr>
          <p:cNvPr id="16" name="Google Shape;16;p2"/>
          <p:cNvSpPr txBox="1">
            <a:spLocks noGrp="1"/>
          </p:cNvSpPr>
          <p:nvPr>
            <p:ph type="ctrTitle"/>
          </p:nvPr>
        </p:nvSpPr>
        <p:spPr>
          <a:xfrm>
            <a:off x="914400" y="1524000"/>
            <a:ext cx="7623175" cy="1752600"/>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sz="5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981200" y="3962400"/>
            <a:ext cx="6553200"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1820"/>
              <a:buFont typeface="Noto Sans Symbols"/>
              <a:buNone/>
              <a:defRPr sz="2800"/>
            </a:lvl1pPr>
            <a:lvl2pPr lvl="1" algn="l">
              <a:spcBef>
                <a:spcPts val="360"/>
              </a:spcBef>
              <a:spcAft>
                <a:spcPts val="0"/>
              </a:spcAft>
              <a:buSzPts val="1080"/>
              <a:buChar char="❑"/>
              <a:defRPr/>
            </a:lvl2pPr>
            <a:lvl3pPr lvl="2" algn="l">
              <a:spcBef>
                <a:spcPts val="360"/>
              </a:spcBef>
              <a:spcAft>
                <a:spcPts val="0"/>
              </a:spcAft>
              <a:buSzPts val="1170"/>
              <a:buChar char="■"/>
              <a:defRPr/>
            </a:lvl3pPr>
            <a:lvl4pPr lvl="3" algn="l">
              <a:spcBef>
                <a:spcPts val="360"/>
              </a:spcBef>
              <a:spcAft>
                <a:spcPts val="0"/>
              </a:spcAft>
              <a:buSzPts val="1260"/>
              <a:buChar char="❑"/>
              <a:defRPr/>
            </a:lvl4pPr>
            <a:lvl5pPr lvl="4" algn="l">
              <a:spcBef>
                <a:spcPts val="360"/>
              </a:spcBef>
              <a:spcAft>
                <a:spcPts val="0"/>
              </a:spcAft>
              <a:buSzPts val="1350"/>
              <a:buChar char="▪"/>
              <a:defRPr/>
            </a:lvl5pPr>
            <a:lvl6pPr lvl="5" algn="l">
              <a:spcBef>
                <a:spcPts val="360"/>
              </a:spcBef>
              <a:spcAft>
                <a:spcPts val="0"/>
              </a:spcAft>
              <a:buSzPts val="1350"/>
              <a:buChar char="▪"/>
              <a:defRPr/>
            </a:lvl6pPr>
            <a:lvl7pPr lvl="6" algn="l">
              <a:spcBef>
                <a:spcPts val="360"/>
              </a:spcBef>
              <a:spcAft>
                <a:spcPts val="0"/>
              </a:spcAft>
              <a:buSzPts val="1350"/>
              <a:buChar char="▪"/>
              <a:defRPr/>
            </a:lvl7pPr>
            <a:lvl8pPr lvl="7" algn="l">
              <a:spcBef>
                <a:spcPts val="360"/>
              </a:spcBef>
              <a:spcAft>
                <a:spcPts val="0"/>
              </a:spcAft>
              <a:buSzPts val="1350"/>
              <a:buChar char="▪"/>
              <a:defRPr/>
            </a:lvl8pPr>
            <a:lvl9pPr lvl="8" algn="l">
              <a:spcBef>
                <a:spcPts val="360"/>
              </a:spcBef>
              <a:spcAft>
                <a:spcPts val="0"/>
              </a:spcAft>
              <a:buSzPts val="1350"/>
              <a:buChar char="▪"/>
              <a:defRPr/>
            </a:lvl9pPr>
          </a:lstStyle>
          <a:p>
            <a:endParaRPr/>
          </a:p>
        </p:txBody>
      </p:sp>
      <p:sp>
        <p:nvSpPr>
          <p:cNvPr id="18" name="Google Shape;18;p2"/>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9" name="Google Shape;19;p2"/>
          <p:cNvSpPr txBox="1">
            <a:spLocks noGrp="1"/>
          </p:cNvSpPr>
          <p:nvPr>
            <p:ph type="ftr" idx="11"/>
          </p:nvPr>
        </p:nvSpPr>
        <p:spPr>
          <a:xfrm>
            <a:off x="3124200" y="6243638"/>
            <a:ext cx="2895600" cy="457200"/>
          </a:xfrm>
          <a:prstGeom prst="rect">
            <a:avLst/>
          </a:prstGeom>
          <a:noFill/>
          <a:ln>
            <a:noFill/>
          </a:ln>
        </p:spPr>
        <p:txBody>
          <a:bodyPr spcFirstLastPara="1" wrap="square" lIns="91425" tIns="45700" rIns="91425" bIns="45700" anchor="b"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0" name="Google Shape;20;p2"/>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200" b="0" i="0" u="none" strike="noStrike" cap="none">
                <a:solidFill>
                  <a:schemeClr val="dk1"/>
                </a:solidFill>
                <a:latin typeface="Garamond"/>
                <a:ea typeface="Garamond"/>
                <a:cs typeface="Garamond"/>
                <a:sym typeface="Garamond"/>
              </a:defRPr>
            </a:lvl1pPr>
            <a:lvl2pPr marL="0" lvl="1" indent="0" algn="r">
              <a:spcBef>
                <a:spcPts val="0"/>
              </a:spcBef>
              <a:buNone/>
              <a:defRPr sz="1200" b="0" i="0" u="none" strike="noStrike" cap="none">
                <a:solidFill>
                  <a:schemeClr val="dk1"/>
                </a:solidFill>
                <a:latin typeface="Garamond"/>
                <a:ea typeface="Garamond"/>
                <a:cs typeface="Garamond"/>
                <a:sym typeface="Garamond"/>
              </a:defRPr>
            </a:lvl2pPr>
            <a:lvl3pPr marL="0" lvl="2" indent="0" algn="r">
              <a:spcBef>
                <a:spcPts val="0"/>
              </a:spcBef>
              <a:buNone/>
              <a:defRPr sz="1200" b="0" i="0" u="none" strike="noStrike" cap="none">
                <a:solidFill>
                  <a:schemeClr val="dk1"/>
                </a:solidFill>
                <a:latin typeface="Garamond"/>
                <a:ea typeface="Garamond"/>
                <a:cs typeface="Garamond"/>
                <a:sym typeface="Garamond"/>
              </a:defRPr>
            </a:lvl3pPr>
            <a:lvl4pPr marL="0" lvl="3" indent="0" algn="r">
              <a:spcBef>
                <a:spcPts val="0"/>
              </a:spcBef>
              <a:buNone/>
              <a:defRPr sz="1200" b="0" i="0" u="none" strike="noStrike" cap="none">
                <a:solidFill>
                  <a:schemeClr val="dk1"/>
                </a:solidFill>
                <a:latin typeface="Garamond"/>
                <a:ea typeface="Garamond"/>
                <a:cs typeface="Garamond"/>
                <a:sym typeface="Garamond"/>
              </a:defRPr>
            </a:lvl4pPr>
            <a:lvl5pPr marL="0" lvl="4" indent="0" algn="r">
              <a:spcBef>
                <a:spcPts val="0"/>
              </a:spcBef>
              <a:buNone/>
              <a:defRPr sz="1200" b="0" i="0" u="none" strike="noStrike" cap="none">
                <a:solidFill>
                  <a:schemeClr val="dk1"/>
                </a:solidFill>
                <a:latin typeface="Garamond"/>
                <a:ea typeface="Garamond"/>
                <a:cs typeface="Garamond"/>
                <a:sym typeface="Garamond"/>
              </a:defRPr>
            </a:lvl5pPr>
            <a:lvl6pPr marL="0" lvl="5" indent="0" algn="r">
              <a:spcBef>
                <a:spcPts val="0"/>
              </a:spcBef>
              <a:buNone/>
              <a:defRPr sz="1200" b="0" i="0" u="none" strike="noStrike" cap="none">
                <a:solidFill>
                  <a:schemeClr val="dk1"/>
                </a:solidFill>
                <a:latin typeface="Garamond"/>
                <a:ea typeface="Garamond"/>
                <a:cs typeface="Garamond"/>
                <a:sym typeface="Garamond"/>
              </a:defRPr>
            </a:lvl6pPr>
            <a:lvl7pPr marL="0" lvl="6" indent="0" algn="r">
              <a:spcBef>
                <a:spcPts val="0"/>
              </a:spcBef>
              <a:buNone/>
              <a:defRPr sz="1200" b="0" i="0" u="none" strike="noStrike" cap="none">
                <a:solidFill>
                  <a:schemeClr val="dk1"/>
                </a:solidFill>
                <a:latin typeface="Garamond"/>
                <a:ea typeface="Garamond"/>
                <a:cs typeface="Garamond"/>
                <a:sym typeface="Garamond"/>
              </a:defRPr>
            </a:lvl7pPr>
            <a:lvl8pPr marL="0" lvl="7" indent="0" algn="r">
              <a:spcBef>
                <a:spcPts val="0"/>
              </a:spcBef>
              <a:buNone/>
              <a:defRPr sz="1200" b="0" i="0" u="none" strike="noStrike" cap="none">
                <a:solidFill>
                  <a:schemeClr val="dk1"/>
                </a:solidFill>
                <a:latin typeface="Garamond"/>
                <a:ea typeface="Garamond"/>
                <a:cs typeface="Garamond"/>
                <a:sym typeface="Garamond"/>
              </a:defRPr>
            </a:lvl8pPr>
            <a:lvl9pPr marL="0" lvl="8" indent="0" algn="r">
              <a:spcBef>
                <a:spcPts val="0"/>
              </a:spcBef>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11"/>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body" idx="1"/>
          </p:nvPr>
        </p:nvSpPr>
        <p:spPr>
          <a:xfrm rot="5400000">
            <a:off x="2306637" y="-249238"/>
            <a:ext cx="4530725" cy="8229600"/>
          </a:xfrm>
          <a:prstGeom prst="rect">
            <a:avLst/>
          </a:prstGeom>
          <a:noFill/>
          <a:ln>
            <a:noFill/>
          </a:ln>
        </p:spPr>
        <p:txBody>
          <a:bodyPr spcFirstLastPara="1" wrap="square" lIns="91425" tIns="45700" rIns="91425" bIns="45700" anchor="t" anchorCtr="0"/>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77" name="Google Shape;77;p11"/>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8" name="Google Shape;78;p1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9" name="Google Shape;79;p11"/>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200">
                <a:solidFill>
                  <a:schemeClr val="dk1"/>
                </a:solidFill>
                <a:latin typeface="Garamond"/>
                <a:ea typeface="Garamond"/>
                <a:cs typeface="Garamond"/>
                <a:sym typeface="Garamond"/>
              </a:defRPr>
            </a:lvl1pPr>
            <a:lvl2pPr marL="0" lvl="1" indent="0" algn="r">
              <a:spcBef>
                <a:spcPts val="0"/>
              </a:spcBef>
              <a:buNone/>
              <a:defRPr sz="1200">
                <a:solidFill>
                  <a:schemeClr val="dk1"/>
                </a:solidFill>
                <a:latin typeface="Garamond"/>
                <a:ea typeface="Garamond"/>
                <a:cs typeface="Garamond"/>
                <a:sym typeface="Garamond"/>
              </a:defRPr>
            </a:lvl2pPr>
            <a:lvl3pPr marL="0" lvl="2" indent="0" algn="r">
              <a:spcBef>
                <a:spcPts val="0"/>
              </a:spcBef>
              <a:buNone/>
              <a:defRPr sz="1200">
                <a:solidFill>
                  <a:schemeClr val="dk1"/>
                </a:solidFill>
                <a:latin typeface="Garamond"/>
                <a:ea typeface="Garamond"/>
                <a:cs typeface="Garamond"/>
                <a:sym typeface="Garamond"/>
              </a:defRPr>
            </a:lvl3pPr>
            <a:lvl4pPr marL="0" lvl="3" indent="0" algn="r">
              <a:spcBef>
                <a:spcPts val="0"/>
              </a:spcBef>
              <a:buNone/>
              <a:defRPr sz="1200">
                <a:solidFill>
                  <a:schemeClr val="dk1"/>
                </a:solidFill>
                <a:latin typeface="Garamond"/>
                <a:ea typeface="Garamond"/>
                <a:cs typeface="Garamond"/>
                <a:sym typeface="Garamond"/>
              </a:defRPr>
            </a:lvl4pPr>
            <a:lvl5pPr marL="0" lvl="4" indent="0" algn="r">
              <a:spcBef>
                <a:spcPts val="0"/>
              </a:spcBef>
              <a:buNone/>
              <a:defRPr sz="1200">
                <a:solidFill>
                  <a:schemeClr val="dk1"/>
                </a:solidFill>
                <a:latin typeface="Garamond"/>
                <a:ea typeface="Garamond"/>
                <a:cs typeface="Garamond"/>
                <a:sym typeface="Garamond"/>
              </a:defRPr>
            </a:lvl5pPr>
            <a:lvl6pPr marL="0" lvl="5" indent="0" algn="r">
              <a:spcBef>
                <a:spcPts val="0"/>
              </a:spcBef>
              <a:buNone/>
              <a:defRPr sz="1200">
                <a:solidFill>
                  <a:schemeClr val="dk1"/>
                </a:solidFill>
                <a:latin typeface="Garamond"/>
                <a:ea typeface="Garamond"/>
                <a:cs typeface="Garamond"/>
                <a:sym typeface="Garamond"/>
              </a:defRPr>
            </a:lvl6pPr>
            <a:lvl7pPr marL="0" lvl="6" indent="0" algn="r">
              <a:spcBef>
                <a:spcPts val="0"/>
              </a:spcBef>
              <a:buNone/>
              <a:defRPr sz="1200">
                <a:solidFill>
                  <a:schemeClr val="dk1"/>
                </a:solidFill>
                <a:latin typeface="Garamond"/>
                <a:ea typeface="Garamond"/>
                <a:cs typeface="Garamond"/>
                <a:sym typeface="Garamond"/>
              </a:defRPr>
            </a:lvl7pPr>
            <a:lvl8pPr marL="0" lvl="7" indent="0" algn="r">
              <a:spcBef>
                <a:spcPts val="0"/>
              </a:spcBef>
              <a:buNone/>
              <a:defRPr sz="1200">
                <a:solidFill>
                  <a:schemeClr val="dk1"/>
                </a:solidFill>
                <a:latin typeface="Garamond"/>
                <a:ea typeface="Garamond"/>
                <a:cs typeface="Garamond"/>
                <a:sym typeface="Garamond"/>
              </a:defRPr>
            </a:lvl8pPr>
            <a:lvl9pPr marL="0" lvl="8" indent="0" algn="r">
              <a:spcBef>
                <a:spcPts val="0"/>
              </a:spcBef>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12"/>
          <p:cNvSpPr txBox="1">
            <a:spLocks noGrp="1"/>
          </p:cNvSpPr>
          <p:nvPr>
            <p:ph type="title"/>
          </p:nvPr>
        </p:nvSpPr>
        <p:spPr>
          <a:xfrm rot="5400000">
            <a:off x="4731544" y="2175669"/>
            <a:ext cx="5853112" cy="2057400"/>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body" idx="1"/>
          </p:nvPr>
        </p:nvSpPr>
        <p:spPr>
          <a:xfrm rot="5400000">
            <a:off x="540544" y="194469"/>
            <a:ext cx="5853112" cy="6019800"/>
          </a:xfrm>
          <a:prstGeom prst="rect">
            <a:avLst/>
          </a:prstGeom>
          <a:noFill/>
          <a:ln>
            <a:noFill/>
          </a:ln>
        </p:spPr>
        <p:txBody>
          <a:bodyPr spcFirstLastPara="1" wrap="square" lIns="91425" tIns="45700" rIns="91425" bIns="45700" anchor="t" anchorCtr="0"/>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83" name="Google Shape;83;p12"/>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4" name="Google Shape;84;p1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5" name="Google Shape;85;p12"/>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200">
                <a:solidFill>
                  <a:schemeClr val="dk1"/>
                </a:solidFill>
                <a:latin typeface="Garamond"/>
                <a:ea typeface="Garamond"/>
                <a:cs typeface="Garamond"/>
                <a:sym typeface="Garamond"/>
              </a:defRPr>
            </a:lvl1pPr>
            <a:lvl2pPr marL="0" lvl="1" indent="0" algn="r">
              <a:spcBef>
                <a:spcPts val="0"/>
              </a:spcBef>
              <a:buNone/>
              <a:defRPr sz="1200">
                <a:solidFill>
                  <a:schemeClr val="dk1"/>
                </a:solidFill>
                <a:latin typeface="Garamond"/>
                <a:ea typeface="Garamond"/>
                <a:cs typeface="Garamond"/>
                <a:sym typeface="Garamond"/>
              </a:defRPr>
            </a:lvl2pPr>
            <a:lvl3pPr marL="0" lvl="2" indent="0" algn="r">
              <a:spcBef>
                <a:spcPts val="0"/>
              </a:spcBef>
              <a:buNone/>
              <a:defRPr sz="1200">
                <a:solidFill>
                  <a:schemeClr val="dk1"/>
                </a:solidFill>
                <a:latin typeface="Garamond"/>
                <a:ea typeface="Garamond"/>
                <a:cs typeface="Garamond"/>
                <a:sym typeface="Garamond"/>
              </a:defRPr>
            </a:lvl3pPr>
            <a:lvl4pPr marL="0" lvl="3" indent="0" algn="r">
              <a:spcBef>
                <a:spcPts val="0"/>
              </a:spcBef>
              <a:buNone/>
              <a:defRPr sz="1200">
                <a:solidFill>
                  <a:schemeClr val="dk1"/>
                </a:solidFill>
                <a:latin typeface="Garamond"/>
                <a:ea typeface="Garamond"/>
                <a:cs typeface="Garamond"/>
                <a:sym typeface="Garamond"/>
              </a:defRPr>
            </a:lvl4pPr>
            <a:lvl5pPr marL="0" lvl="4" indent="0" algn="r">
              <a:spcBef>
                <a:spcPts val="0"/>
              </a:spcBef>
              <a:buNone/>
              <a:defRPr sz="1200">
                <a:solidFill>
                  <a:schemeClr val="dk1"/>
                </a:solidFill>
                <a:latin typeface="Garamond"/>
                <a:ea typeface="Garamond"/>
                <a:cs typeface="Garamond"/>
                <a:sym typeface="Garamond"/>
              </a:defRPr>
            </a:lvl5pPr>
            <a:lvl6pPr marL="0" lvl="5" indent="0" algn="r">
              <a:spcBef>
                <a:spcPts val="0"/>
              </a:spcBef>
              <a:buNone/>
              <a:defRPr sz="1200">
                <a:solidFill>
                  <a:schemeClr val="dk1"/>
                </a:solidFill>
                <a:latin typeface="Garamond"/>
                <a:ea typeface="Garamond"/>
                <a:cs typeface="Garamond"/>
                <a:sym typeface="Garamond"/>
              </a:defRPr>
            </a:lvl6pPr>
            <a:lvl7pPr marL="0" lvl="6" indent="0" algn="r">
              <a:spcBef>
                <a:spcPts val="0"/>
              </a:spcBef>
              <a:buNone/>
              <a:defRPr sz="1200">
                <a:solidFill>
                  <a:schemeClr val="dk1"/>
                </a:solidFill>
                <a:latin typeface="Garamond"/>
                <a:ea typeface="Garamond"/>
                <a:cs typeface="Garamond"/>
                <a:sym typeface="Garamond"/>
              </a:defRPr>
            </a:lvl7pPr>
            <a:lvl8pPr marL="0" lvl="7" indent="0" algn="r">
              <a:spcBef>
                <a:spcPts val="0"/>
              </a:spcBef>
              <a:buNone/>
              <a:defRPr sz="1200">
                <a:solidFill>
                  <a:schemeClr val="dk1"/>
                </a:solidFill>
                <a:latin typeface="Garamond"/>
                <a:ea typeface="Garamond"/>
                <a:cs typeface="Garamond"/>
                <a:sym typeface="Garamond"/>
              </a:defRPr>
            </a:lvl8pPr>
            <a:lvl9pPr marL="0" lvl="8" indent="0" algn="r">
              <a:spcBef>
                <a:spcPts val="0"/>
              </a:spcBef>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3"/>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9" name="Google Shape;89;p1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0" name="Google Shape;90;p13"/>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200">
                <a:solidFill>
                  <a:schemeClr val="dk1"/>
                </a:solidFill>
                <a:latin typeface="Garamond"/>
                <a:ea typeface="Garamond"/>
                <a:cs typeface="Garamond"/>
                <a:sym typeface="Garamond"/>
              </a:defRPr>
            </a:lvl1pPr>
            <a:lvl2pPr marL="0" lvl="1" indent="0" algn="r">
              <a:spcBef>
                <a:spcPts val="0"/>
              </a:spcBef>
              <a:buNone/>
              <a:defRPr sz="1200">
                <a:solidFill>
                  <a:schemeClr val="dk1"/>
                </a:solidFill>
                <a:latin typeface="Garamond"/>
                <a:ea typeface="Garamond"/>
                <a:cs typeface="Garamond"/>
                <a:sym typeface="Garamond"/>
              </a:defRPr>
            </a:lvl2pPr>
            <a:lvl3pPr marL="0" lvl="2" indent="0" algn="r">
              <a:spcBef>
                <a:spcPts val="0"/>
              </a:spcBef>
              <a:buNone/>
              <a:defRPr sz="1200">
                <a:solidFill>
                  <a:schemeClr val="dk1"/>
                </a:solidFill>
                <a:latin typeface="Garamond"/>
                <a:ea typeface="Garamond"/>
                <a:cs typeface="Garamond"/>
                <a:sym typeface="Garamond"/>
              </a:defRPr>
            </a:lvl3pPr>
            <a:lvl4pPr marL="0" lvl="3" indent="0" algn="r">
              <a:spcBef>
                <a:spcPts val="0"/>
              </a:spcBef>
              <a:buNone/>
              <a:defRPr sz="1200">
                <a:solidFill>
                  <a:schemeClr val="dk1"/>
                </a:solidFill>
                <a:latin typeface="Garamond"/>
                <a:ea typeface="Garamond"/>
                <a:cs typeface="Garamond"/>
                <a:sym typeface="Garamond"/>
              </a:defRPr>
            </a:lvl4pPr>
            <a:lvl5pPr marL="0" lvl="4" indent="0" algn="r">
              <a:spcBef>
                <a:spcPts val="0"/>
              </a:spcBef>
              <a:buNone/>
              <a:defRPr sz="1200">
                <a:solidFill>
                  <a:schemeClr val="dk1"/>
                </a:solidFill>
                <a:latin typeface="Garamond"/>
                <a:ea typeface="Garamond"/>
                <a:cs typeface="Garamond"/>
                <a:sym typeface="Garamond"/>
              </a:defRPr>
            </a:lvl5pPr>
            <a:lvl6pPr marL="0" lvl="5" indent="0" algn="r">
              <a:spcBef>
                <a:spcPts val="0"/>
              </a:spcBef>
              <a:buNone/>
              <a:defRPr sz="1200">
                <a:solidFill>
                  <a:schemeClr val="dk1"/>
                </a:solidFill>
                <a:latin typeface="Garamond"/>
                <a:ea typeface="Garamond"/>
                <a:cs typeface="Garamond"/>
                <a:sym typeface="Garamond"/>
              </a:defRPr>
            </a:lvl6pPr>
            <a:lvl7pPr marL="0" lvl="6" indent="0" algn="r">
              <a:spcBef>
                <a:spcPts val="0"/>
              </a:spcBef>
              <a:buNone/>
              <a:defRPr sz="1200">
                <a:solidFill>
                  <a:schemeClr val="dk1"/>
                </a:solidFill>
                <a:latin typeface="Garamond"/>
                <a:ea typeface="Garamond"/>
                <a:cs typeface="Garamond"/>
                <a:sym typeface="Garamond"/>
              </a:defRPr>
            </a:lvl7pPr>
            <a:lvl8pPr marL="0" lvl="7" indent="0" algn="r">
              <a:spcBef>
                <a:spcPts val="0"/>
              </a:spcBef>
              <a:buNone/>
              <a:defRPr sz="1200">
                <a:solidFill>
                  <a:schemeClr val="dk1"/>
                </a:solidFill>
                <a:latin typeface="Garamond"/>
                <a:ea typeface="Garamond"/>
                <a:cs typeface="Garamond"/>
                <a:sym typeface="Garamond"/>
              </a:defRPr>
            </a:lvl8pPr>
            <a:lvl9pPr marL="0" lvl="8" indent="0" algn="r">
              <a:spcBef>
                <a:spcPts val="0"/>
              </a:spcBef>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ext, and 2 Content" type="txAndTwoObj">
  <p:cSld name="TEXT_AND_TWO_OBJECTS">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4"/>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94" name="Google Shape;94;p14"/>
          <p:cNvSpPr txBox="1">
            <a:spLocks noGrp="1"/>
          </p:cNvSpPr>
          <p:nvPr>
            <p:ph type="body" idx="2"/>
          </p:nvPr>
        </p:nvSpPr>
        <p:spPr>
          <a:xfrm>
            <a:off x="4648200" y="1600200"/>
            <a:ext cx="4038600" cy="2189163"/>
          </a:xfrm>
          <a:prstGeom prst="rect">
            <a:avLst/>
          </a:prstGeom>
          <a:noFill/>
          <a:ln>
            <a:noFill/>
          </a:ln>
        </p:spPr>
        <p:txBody>
          <a:bodyPr spcFirstLastPara="1" wrap="square" lIns="91425" tIns="45700" rIns="91425" bIns="45700" anchor="t" anchorCtr="0"/>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95" name="Google Shape;95;p14"/>
          <p:cNvSpPr txBox="1">
            <a:spLocks noGrp="1"/>
          </p:cNvSpPr>
          <p:nvPr>
            <p:ph type="body" idx="3"/>
          </p:nvPr>
        </p:nvSpPr>
        <p:spPr>
          <a:xfrm>
            <a:off x="4648200" y="3941763"/>
            <a:ext cx="4038600" cy="2189162"/>
          </a:xfrm>
          <a:prstGeom prst="rect">
            <a:avLst/>
          </a:prstGeom>
          <a:noFill/>
          <a:ln>
            <a:noFill/>
          </a:ln>
        </p:spPr>
        <p:txBody>
          <a:bodyPr spcFirstLastPara="1" wrap="square" lIns="91425" tIns="45700" rIns="91425" bIns="45700" anchor="t" anchorCtr="0"/>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96" name="Google Shape;96;p14"/>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7" name="Google Shape;97;p1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8" name="Google Shape;98;p14"/>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200">
                <a:solidFill>
                  <a:schemeClr val="dk1"/>
                </a:solidFill>
                <a:latin typeface="Garamond"/>
                <a:ea typeface="Garamond"/>
                <a:cs typeface="Garamond"/>
                <a:sym typeface="Garamond"/>
              </a:defRPr>
            </a:lvl1pPr>
            <a:lvl2pPr marL="0" lvl="1" indent="0" algn="r">
              <a:spcBef>
                <a:spcPts val="0"/>
              </a:spcBef>
              <a:buNone/>
              <a:defRPr sz="1200">
                <a:solidFill>
                  <a:schemeClr val="dk1"/>
                </a:solidFill>
                <a:latin typeface="Garamond"/>
                <a:ea typeface="Garamond"/>
                <a:cs typeface="Garamond"/>
                <a:sym typeface="Garamond"/>
              </a:defRPr>
            </a:lvl2pPr>
            <a:lvl3pPr marL="0" lvl="2" indent="0" algn="r">
              <a:spcBef>
                <a:spcPts val="0"/>
              </a:spcBef>
              <a:buNone/>
              <a:defRPr sz="1200">
                <a:solidFill>
                  <a:schemeClr val="dk1"/>
                </a:solidFill>
                <a:latin typeface="Garamond"/>
                <a:ea typeface="Garamond"/>
                <a:cs typeface="Garamond"/>
                <a:sym typeface="Garamond"/>
              </a:defRPr>
            </a:lvl3pPr>
            <a:lvl4pPr marL="0" lvl="3" indent="0" algn="r">
              <a:spcBef>
                <a:spcPts val="0"/>
              </a:spcBef>
              <a:buNone/>
              <a:defRPr sz="1200">
                <a:solidFill>
                  <a:schemeClr val="dk1"/>
                </a:solidFill>
                <a:latin typeface="Garamond"/>
                <a:ea typeface="Garamond"/>
                <a:cs typeface="Garamond"/>
                <a:sym typeface="Garamond"/>
              </a:defRPr>
            </a:lvl4pPr>
            <a:lvl5pPr marL="0" lvl="4" indent="0" algn="r">
              <a:spcBef>
                <a:spcPts val="0"/>
              </a:spcBef>
              <a:buNone/>
              <a:defRPr sz="1200">
                <a:solidFill>
                  <a:schemeClr val="dk1"/>
                </a:solidFill>
                <a:latin typeface="Garamond"/>
                <a:ea typeface="Garamond"/>
                <a:cs typeface="Garamond"/>
                <a:sym typeface="Garamond"/>
              </a:defRPr>
            </a:lvl5pPr>
            <a:lvl6pPr marL="0" lvl="5" indent="0" algn="r">
              <a:spcBef>
                <a:spcPts val="0"/>
              </a:spcBef>
              <a:buNone/>
              <a:defRPr sz="1200">
                <a:solidFill>
                  <a:schemeClr val="dk1"/>
                </a:solidFill>
                <a:latin typeface="Garamond"/>
                <a:ea typeface="Garamond"/>
                <a:cs typeface="Garamond"/>
                <a:sym typeface="Garamond"/>
              </a:defRPr>
            </a:lvl6pPr>
            <a:lvl7pPr marL="0" lvl="6" indent="0" algn="r">
              <a:spcBef>
                <a:spcPts val="0"/>
              </a:spcBef>
              <a:buNone/>
              <a:defRPr sz="1200">
                <a:solidFill>
                  <a:schemeClr val="dk1"/>
                </a:solidFill>
                <a:latin typeface="Garamond"/>
                <a:ea typeface="Garamond"/>
                <a:cs typeface="Garamond"/>
                <a:sym typeface="Garamond"/>
              </a:defRPr>
            </a:lvl7pPr>
            <a:lvl8pPr marL="0" lvl="7" indent="0" algn="r">
              <a:spcBef>
                <a:spcPts val="0"/>
              </a:spcBef>
              <a:buNone/>
              <a:defRPr sz="1200">
                <a:solidFill>
                  <a:schemeClr val="dk1"/>
                </a:solidFill>
                <a:latin typeface="Garamond"/>
                <a:ea typeface="Garamond"/>
                <a:cs typeface="Garamond"/>
                <a:sym typeface="Garamond"/>
              </a:defRPr>
            </a:lvl8pPr>
            <a:lvl9pPr marL="0" lvl="8" indent="0" algn="r">
              <a:spcBef>
                <a:spcPts val="0"/>
              </a:spcBef>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Text and Chart" type="txAndChart">
  <p:cSld name="TEXT_AND_CHART">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5"/>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102" name="Google Shape;102;p15"/>
          <p:cNvSpPr>
            <a:spLocks noGrp="1"/>
          </p:cNvSpPr>
          <p:nvPr>
            <p:ph type="chart" idx="2"/>
          </p:nvPr>
        </p:nvSpPr>
        <p:spPr>
          <a:xfrm>
            <a:off x="4648200" y="1600200"/>
            <a:ext cx="4038600" cy="4530725"/>
          </a:xfrm>
          <a:prstGeom prst="rect">
            <a:avLst/>
          </a:prstGeom>
          <a:noFill/>
          <a:ln>
            <a:noFill/>
          </a:ln>
        </p:spPr>
        <p:txBody>
          <a:bodyPr spcFirstLastPara="1" wrap="square" lIns="91425" tIns="45700" rIns="91425" bIns="45700" anchor="t" anchorCtr="0"/>
          <a:lstStyle>
            <a:lvl1pPr marR="0" lvl="0" algn="l" rtl="0">
              <a:spcBef>
                <a:spcPts val="600"/>
              </a:spcBef>
              <a:spcAft>
                <a:spcPts val="0"/>
              </a:spcAft>
              <a:buClr>
                <a:schemeClr val="accent1"/>
              </a:buClr>
              <a:buSzPts val="1950"/>
              <a:buFont typeface="Noto Sans Symbols"/>
              <a:buChar char="■"/>
              <a:defRPr sz="3000" b="0" i="0" u="none" strike="noStrike" cap="none">
                <a:solidFill>
                  <a:schemeClr val="dk1"/>
                </a:solidFill>
                <a:latin typeface="Arial"/>
                <a:ea typeface="Arial"/>
                <a:cs typeface="Arial"/>
                <a:sym typeface="Arial"/>
              </a:defRPr>
            </a:lvl1pPr>
            <a:lvl2pPr marR="0" lvl="1" algn="l" rtl="0">
              <a:spcBef>
                <a:spcPts val="520"/>
              </a:spcBef>
              <a:spcAft>
                <a:spcPts val="0"/>
              </a:spcAft>
              <a:buClr>
                <a:schemeClr val="accent2"/>
              </a:buClr>
              <a:buSzPts val="1560"/>
              <a:buFont typeface="Noto Sans Symbols"/>
              <a:buChar char="❑"/>
              <a:defRPr sz="2600" b="0" i="0" u="none" strike="noStrike" cap="none">
                <a:solidFill>
                  <a:schemeClr val="dk1"/>
                </a:solidFill>
                <a:latin typeface="Arial"/>
                <a:ea typeface="Arial"/>
                <a:cs typeface="Arial"/>
                <a:sym typeface="Arial"/>
              </a:defRPr>
            </a:lvl2pPr>
            <a:lvl3pPr marR="0" lvl="2" algn="l" rtl="0">
              <a:spcBef>
                <a:spcPts val="440"/>
              </a:spcBef>
              <a:spcAft>
                <a:spcPts val="0"/>
              </a:spcAft>
              <a:buClr>
                <a:schemeClr val="accent1"/>
              </a:buClr>
              <a:buSzPts val="1430"/>
              <a:buFont typeface="Noto Sans Symbols"/>
              <a:buChar char="■"/>
              <a:defRPr sz="22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9pPr>
          </a:lstStyle>
          <a:p>
            <a:endParaRPr dirty="0"/>
          </a:p>
        </p:txBody>
      </p:sp>
      <p:sp>
        <p:nvSpPr>
          <p:cNvPr id="103" name="Google Shape;103;p15"/>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04" name="Google Shape;104;p1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05" name="Google Shape;105;p15"/>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200">
                <a:solidFill>
                  <a:schemeClr val="dk1"/>
                </a:solidFill>
                <a:latin typeface="Garamond"/>
                <a:ea typeface="Garamond"/>
                <a:cs typeface="Garamond"/>
                <a:sym typeface="Garamond"/>
              </a:defRPr>
            </a:lvl1pPr>
            <a:lvl2pPr marL="0" lvl="1" indent="0" algn="r">
              <a:spcBef>
                <a:spcPts val="0"/>
              </a:spcBef>
              <a:buNone/>
              <a:defRPr sz="1200">
                <a:solidFill>
                  <a:schemeClr val="dk1"/>
                </a:solidFill>
                <a:latin typeface="Garamond"/>
                <a:ea typeface="Garamond"/>
                <a:cs typeface="Garamond"/>
                <a:sym typeface="Garamond"/>
              </a:defRPr>
            </a:lvl2pPr>
            <a:lvl3pPr marL="0" lvl="2" indent="0" algn="r">
              <a:spcBef>
                <a:spcPts val="0"/>
              </a:spcBef>
              <a:buNone/>
              <a:defRPr sz="1200">
                <a:solidFill>
                  <a:schemeClr val="dk1"/>
                </a:solidFill>
                <a:latin typeface="Garamond"/>
                <a:ea typeface="Garamond"/>
                <a:cs typeface="Garamond"/>
                <a:sym typeface="Garamond"/>
              </a:defRPr>
            </a:lvl3pPr>
            <a:lvl4pPr marL="0" lvl="3" indent="0" algn="r">
              <a:spcBef>
                <a:spcPts val="0"/>
              </a:spcBef>
              <a:buNone/>
              <a:defRPr sz="1200">
                <a:solidFill>
                  <a:schemeClr val="dk1"/>
                </a:solidFill>
                <a:latin typeface="Garamond"/>
                <a:ea typeface="Garamond"/>
                <a:cs typeface="Garamond"/>
                <a:sym typeface="Garamond"/>
              </a:defRPr>
            </a:lvl4pPr>
            <a:lvl5pPr marL="0" lvl="4" indent="0" algn="r">
              <a:spcBef>
                <a:spcPts val="0"/>
              </a:spcBef>
              <a:buNone/>
              <a:defRPr sz="1200">
                <a:solidFill>
                  <a:schemeClr val="dk1"/>
                </a:solidFill>
                <a:latin typeface="Garamond"/>
                <a:ea typeface="Garamond"/>
                <a:cs typeface="Garamond"/>
                <a:sym typeface="Garamond"/>
              </a:defRPr>
            </a:lvl5pPr>
            <a:lvl6pPr marL="0" lvl="5" indent="0" algn="r">
              <a:spcBef>
                <a:spcPts val="0"/>
              </a:spcBef>
              <a:buNone/>
              <a:defRPr sz="1200">
                <a:solidFill>
                  <a:schemeClr val="dk1"/>
                </a:solidFill>
                <a:latin typeface="Garamond"/>
                <a:ea typeface="Garamond"/>
                <a:cs typeface="Garamond"/>
                <a:sym typeface="Garamond"/>
              </a:defRPr>
            </a:lvl6pPr>
            <a:lvl7pPr marL="0" lvl="6" indent="0" algn="r">
              <a:spcBef>
                <a:spcPts val="0"/>
              </a:spcBef>
              <a:buNone/>
              <a:defRPr sz="1200">
                <a:solidFill>
                  <a:schemeClr val="dk1"/>
                </a:solidFill>
                <a:latin typeface="Garamond"/>
                <a:ea typeface="Garamond"/>
                <a:cs typeface="Garamond"/>
                <a:sym typeface="Garamond"/>
              </a:defRPr>
            </a:lvl7pPr>
            <a:lvl8pPr marL="0" lvl="7" indent="0" algn="r">
              <a:spcBef>
                <a:spcPts val="0"/>
              </a:spcBef>
              <a:buNone/>
              <a:defRPr sz="1200">
                <a:solidFill>
                  <a:schemeClr val="dk1"/>
                </a:solidFill>
                <a:latin typeface="Garamond"/>
                <a:ea typeface="Garamond"/>
                <a:cs typeface="Garamond"/>
                <a:sym typeface="Garamond"/>
              </a:defRPr>
            </a:lvl8pPr>
            <a:lvl9pPr marL="0" lvl="8" indent="0" algn="r">
              <a:spcBef>
                <a:spcPts val="0"/>
              </a:spcBef>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24" name="Google Shape;24;p3"/>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5" name="Google Shape;25;p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6" name="Google Shape;26;p3"/>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200">
                <a:solidFill>
                  <a:schemeClr val="dk1"/>
                </a:solidFill>
                <a:latin typeface="Garamond"/>
                <a:ea typeface="Garamond"/>
                <a:cs typeface="Garamond"/>
                <a:sym typeface="Garamond"/>
              </a:defRPr>
            </a:lvl1pPr>
            <a:lvl2pPr marL="0" lvl="1" indent="0" algn="r">
              <a:spcBef>
                <a:spcPts val="0"/>
              </a:spcBef>
              <a:buNone/>
              <a:defRPr sz="1200">
                <a:solidFill>
                  <a:schemeClr val="dk1"/>
                </a:solidFill>
                <a:latin typeface="Garamond"/>
                <a:ea typeface="Garamond"/>
                <a:cs typeface="Garamond"/>
                <a:sym typeface="Garamond"/>
              </a:defRPr>
            </a:lvl2pPr>
            <a:lvl3pPr marL="0" lvl="2" indent="0" algn="r">
              <a:spcBef>
                <a:spcPts val="0"/>
              </a:spcBef>
              <a:buNone/>
              <a:defRPr sz="1200">
                <a:solidFill>
                  <a:schemeClr val="dk1"/>
                </a:solidFill>
                <a:latin typeface="Garamond"/>
                <a:ea typeface="Garamond"/>
                <a:cs typeface="Garamond"/>
                <a:sym typeface="Garamond"/>
              </a:defRPr>
            </a:lvl3pPr>
            <a:lvl4pPr marL="0" lvl="3" indent="0" algn="r">
              <a:spcBef>
                <a:spcPts val="0"/>
              </a:spcBef>
              <a:buNone/>
              <a:defRPr sz="1200">
                <a:solidFill>
                  <a:schemeClr val="dk1"/>
                </a:solidFill>
                <a:latin typeface="Garamond"/>
                <a:ea typeface="Garamond"/>
                <a:cs typeface="Garamond"/>
                <a:sym typeface="Garamond"/>
              </a:defRPr>
            </a:lvl4pPr>
            <a:lvl5pPr marL="0" lvl="4" indent="0" algn="r">
              <a:spcBef>
                <a:spcPts val="0"/>
              </a:spcBef>
              <a:buNone/>
              <a:defRPr sz="1200">
                <a:solidFill>
                  <a:schemeClr val="dk1"/>
                </a:solidFill>
                <a:latin typeface="Garamond"/>
                <a:ea typeface="Garamond"/>
                <a:cs typeface="Garamond"/>
                <a:sym typeface="Garamond"/>
              </a:defRPr>
            </a:lvl5pPr>
            <a:lvl6pPr marL="0" lvl="5" indent="0" algn="r">
              <a:spcBef>
                <a:spcPts val="0"/>
              </a:spcBef>
              <a:buNone/>
              <a:defRPr sz="1200">
                <a:solidFill>
                  <a:schemeClr val="dk1"/>
                </a:solidFill>
                <a:latin typeface="Garamond"/>
                <a:ea typeface="Garamond"/>
                <a:cs typeface="Garamond"/>
                <a:sym typeface="Garamond"/>
              </a:defRPr>
            </a:lvl6pPr>
            <a:lvl7pPr marL="0" lvl="6" indent="0" algn="r">
              <a:spcBef>
                <a:spcPts val="0"/>
              </a:spcBef>
              <a:buNone/>
              <a:defRPr sz="1200">
                <a:solidFill>
                  <a:schemeClr val="dk1"/>
                </a:solidFill>
                <a:latin typeface="Garamond"/>
                <a:ea typeface="Garamond"/>
                <a:cs typeface="Garamond"/>
                <a:sym typeface="Garamond"/>
              </a:defRPr>
            </a:lvl7pPr>
            <a:lvl8pPr marL="0" lvl="7" indent="0" algn="r">
              <a:spcBef>
                <a:spcPts val="0"/>
              </a:spcBef>
              <a:buNone/>
              <a:defRPr sz="1200">
                <a:solidFill>
                  <a:schemeClr val="dk1"/>
                </a:solidFill>
                <a:latin typeface="Garamond"/>
                <a:ea typeface="Garamond"/>
                <a:cs typeface="Garamond"/>
                <a:sym typeface="Garamond"/>
              </a:defRPr>
            </a:lvl8pPr>
            <a:lvl9pPr marL="0" lvl="8" indent="0" algn="r">
              <a:spcBef>
                <a:spcPts val="0"/>
              </a:spcBef>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pic>
        <p:nvPicPr>
          <p:cNvPr id="27" name="Google Shape;27;p3" descr="image001.png"/>
          <p:cNvPicPr preferRelativeResize="0"/>
          <p:nvPr/>
        </p:nvPicPr>
        <p:blipFill rotWithShape="1">
          <a:blip r:embed="rId2">
            <a:alphaModFix/>
          </a:blip>
          <a:srcRect/>
          <a:stretch/>
        </p:blipFill>
        <p:spPr>
          <a:xfrm>
            <a:off x="8229600" y="228600"/>
            <a:ext cx="774259" cy="77425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lstStyle>
            <a:lvl1pPr marL="457200" lvl="0" indent="-228600" algn="l">
              <a:spcBef>
                <a:spcPts val="400"/>
              </a:spcBef>
              <a:spcAft>
                <a:spcPts val="0"/>
              </a:spcAft>
              <a:buSzPts val="1300"/>
              <a:buNone/>
              <a:defRPr sz="2000"/>
            </a:lvl1pPr>
            <a:lvl2pPr marL="914400" lvl="1" indent="-228600" algn="l">
              <a:spcBef>
                <a:spcPts val="360"/>
              </a:spcBef>
              <a:spcAft>
                <a:spcPts val="0"/>
              </a:spcAft>
              <a:buSzPts val="1080"/>
              <a:buNone/>
              <a:defRPr sz="1800"/>
            </a:lvl2pPr>
            <a:lvl3pPr marL="1371600" lvl="2" indent="-228600" algn="l">
              <a:spcBef>
                <a:spcPts val="320"/>
              </a:spcBef>
              <a:spcAft>
                <a:spcPts val="0"/>
              </a:spcAft>
              <a:buSzPts val="1040"/>
              <a:buNone/>
              <a:defRPr sz="1600"/>
            </a:lvl3pPr>
            <a:lvl4pPr marL="1828800" lvl="3" indent="-228600" algn="l">
              <a:spcBef>
                <a:spcPts val="280"/>
              </a:spcBef>
              <a:spcAft>
                <a:spcPts val="0"/>
              </a:spcAft>
              <a:buSzPts val="980"/>
              <a:buNone/>
              <a:defRPr sz="1400"/>
            </a:lvl4pPr>
            <a:lvl5pPr marL="2286000" lvl="4" indent="-228600" algn="l">
              <a:spcBef>
                <a:spcPts val="280"/>
              </a:spcBef>
              <a:spcAft>
                <a:spcPts val="0"/>
              </a:spcAft>
              <a:buSzPts val="1050"/>
              <a:buNone/>
              <a:defRPr sz="1400"/>
            </a:lvl5pPr>
            <a:lvl6pPr marL="2743200" lvl="5" indent="-228600" algn="l">
              <a:spcBef>
                <a:spcPts val="280"/>
              </a:spcBef>
              <a:spcAft>
                <a:spcPts val="0"/>
              </a:spcAft>
              <a:buSzPts val="1050"/>
              <a:buNone/>
              <a:defRPr sz="1400"/>
            </a:lvl6pPr>
            <a:lvl7pPr marL="3200400" lvl="6" indent="-228600" algn="l">
              <a:spcBef>
                <a:spcPts val="280"/>
              </a:spcBef>
              <a:spcAft>
                <a:spcPts val="0"/>
              </a:spcAft>
              <a:buSzPts val="1050"/>
              <a:buNone/>
              <a:defRPr sz="1400"/>
            </a:lvl7pPr>
            <a:lvl8pPr marL="3657600" lvl="7" indent="-228600" algn="l">
              <a:spcBef>
                <a:spcPts val="280"/>
              </a:spcBef>
              <a:spcAft>
                <a:spcPts val="0"/>
              </a:spcAft>
              <a:buSzPts val="1050"/>
              <a:buNone/>
              <a:defRPr sz="1400"/>
            </a:lvl8pPr>
            <a:lvl9pPr marL="4114800" lvl="8" indent="-228600" algn="l">
              <a:spcBef>
                <a:spcPts val="280"/>
              </a:spcBef>
              <a:spcAft>
                <a:spcPts val="0"/>
              </a:spcAft>
              <a:buSzPts val="1050"/>
              <a:buNone/>
              <a:defRPr sz="1400"/>
            </a:lvl9pPr>
          </a:lstStyle>
          <a:p>
            <a:endParaRPr/>
          </a:p>
        </p:txBody>
      </p:sp>
      <p:sp>
        <p:nvSpPr>
          <p:cNvPr id="31" name="Google Shape;31;p4"/>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2" name="Google Shape;32;p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3" name="Google Shape;33;p4"/>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200">
                <a:solidFill>
                  <a:schemeClr val="dk1"/>
                </a:solidFill>
                <a:latin typeface="Garamond"/>
                <a:ea typeface="Garamond"/>
                <a:cs typeface="Garamond"/>
                <a:sym typeface="Garamond"/>
              </a:defRPr>
            </a:lvl1pPr>
            <a:lvl2pPr marL="0" lvl="1" indent="0" algn="r">
              <a:spcBef>
                <a:spcPts val="0"/>
              </a:spcBef>
              <a:buNone/>
              <a:defRPr sz="1200">
                <a:solidFill>
                  <a:schemeClr val="dk1"/>
                </a:solidFill>
                <a:latin typeface="Garamond"/>
                <a:ea typeface="Garamond"/>
                <a:cs typeface="Garamond"/>
                <a:sym typeface="Garamond"/>
              </a:defRPr>
            </a:lvl2pPr>
            <a:lvl3pPr marL="0" lvl="2" indent="0" algn="r">
              <a:spcBef>
                <a:spcPts val="0"/>
              </a:spcBef>
              <a:buNone/>
              <a:defRPr sz="1200">
                <a:solidFill>
                  <a:schemeClr val="dk1"/>
                </a:solidFill>
                <a:latin typeface="Garamond"/>
                <a:ea typeface="Garamond"/>
                <a:cs typeface="Garamond"/>
                <a:sym typeface="Garamond"/>
              </a:defRPr>
            </a:lvl3pPr>
            <a:lvl4pPr marL="0" lvl="3" indent="0" algn="r">
              <a:spcBef>
                <a:spcPts val="0"/>
              </a:spcBef>
              <a:buNone/>
              <a:defRPr sz="1200">
                <a:solidFill>
                  <a:schemeClr val="dk1"/>
                </a:solidFill>
                <a:latin typeface="Garamond"/>
                <a:ea typeface="Garamond"/>
                <a:cs typeface="Garamond"/>
                <a:sym typeface="Garamond"/>
              </a:defRPr>
            </a:lvl4pPr>
            <a:lvl5pPr marL="0" lvl="4" indent="0" algn="r">
              <a:spcBef>
                <a:spcPts val="0"/>
              </a:spcBef>
              <a:buNone/>
              <a:defRPr sz="1200">
                <a:solidFill>
                  <a:schemeClr val="dk1"/>
                </a:solidFill>
                <a:latin typeface="Garamond"/>
                <a:ea typeface="Garamond"/>
                <a:cs typeface="Garamond"/>
                <a:sym typeface="Garamond"/>
              </a:defRPr>
            </a:lvl5pPr>
            <a:lvl6pPr marL="0" lvl="5" indent="0" algn="r">
              <a:spcBef>
                <a:spcPts val="0"/>
              </a:spcBef>
              <a:buNone/>
              <a:defRPr sz="1200">
                <a:solidFill>
                  <a:schemeClr val="dk1"/>
                </a:solidFill>
                <a:latin typeface="Garamond"/>
                <a:ea typeface="Garamond"/>
                <a:cs typeface="Garamond"/>
                <a:sym typeface="Garamond"/>
              </a:defRPr>
            </a:lvl6pPr>
            <a:lvl7pPr marL="0" lvl="6" indent="0" algn="r">
              <a:spcBef>
                <a:spcPts val="0"/>
              </a:spcBef>
              <a:buNone/>
              <a:defRPr sz="1200">
                <a:solidFill>
                  <a:schemeClr val="dk1"/>
                </a:solidFill>
                <a:latin typeface="Garamond"/>
                <a:ea typeface="Garamond"/>
                <a:cs typeface="Garamond"/>
                <a:sym typeface="Garamond"/>
              </a:defRPr>
            </a:lvl7pPr>
            <a:lvl8pPr marL="0" lvl="7" indent="0" algn="r">
              <a:spcBef>
                <a:spcPts val="0"/>
              </a:spcBef>
              <a:buNone/>
              <a:defRPr sz="1200">
                <a:solidFill>
                  <a:schemeClr val="dk1"/>
                </a:solidFill>
                <a:latin typeface="Garamond"/>
                <a:ea typeface="Garamond"/>
                <a:cs typeface="Garamond"/>
                <a:sym typeface="Garamond"/>
              </a:defRPr>
            </a:lvl8pPr>
            <a:lvl9pPr marL="0" lvl="8" indent="0" algn="r">
              <a:spcBef>
                <a:spcPts val="0"/>
              </a:spcBef>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lstStyle>
            <a:lvl1pPr marL="457200" lvl="0" indent="-344170" algn="l">
              <a:spcBef>
                <a:spcPts val="560"/>
              </a:spcBef>
              <a:spcAft>
                <a:spcPts val="0"/>
              </a:spcAft>
              <a:buSzPts val="1820"/>
              <a:buChar char="■"/>
              <a:defRPr sz="2800"/>
            </a:lvl1pPr>
            <a:lvl2pPr marL="914400" lvl="1" indent="-320040" algn="l">
              <a:spcBef>
                <a:spcPts val="480"/>
              </a:spcBef>
              <a:spcAft>
                <a:spcPts val="0"/>
              </a:spcAft>
              <a:buSzPts val="1440"/>
              <a:buChar char="❑"/>
              <a:defRPr sz="2400"/>
            </a:lvl2pPr>
            <a:lvl3pPr marL="1371600" lvl="2" indent="-311150" algn="l">
              <a:spcBef>
                <a:spcPts val="400"/>
              </a:spcBef>
              <a:spcAft>
                <a:spcPts val="0"/>
              </a:spcAft>
              <a:buSzPts val="1300"/>
              <a:buChar char="■"/>
              <a:defRPr sz="2000"/>
            </a:lvl3pPr>
            <a:lvl4pPr marL="1828800" lvl="3" indent="-308610" algn="l">
              <a:spcBef>
                <a:spcPts val="360"/>
              </a:spcBef>
              <a:spcAft>
                <a:spcPts val="0"/>
              </a:spcAft>
              <a:buSzPts val="1260"/>
              <a:buChar char="❑"/>
              <a:defRPr sz="1800"/>
            </a:lvl4pPr>
            <a:lvl5pPr marL="2286000" lvl="4" indent="-314325" algn="l">
              <a:spcBef>
                <a:spcPts val="360"/>
              </a:spcBef>
              <a:spcAft>
                <a:spcPts val="0"/>
              </a:spcAft>
              <a:buSzPts val="1350"/>
              <a:buChar char="▪"/>
              <a:defRPr sz="1800"/>
            </a:lvl5pPr>
            <a:lvl6pPr marL="2743200" lvl="5" indent="-314325" algn="l">
              <a:spcBef>
                <a:spcPts val="360"/>
              </a:spcBef>
              <a:spcAft>
                <a:spcPts val="0"/>
              </a:spcAft>
              <a:buSzPts val="1350"/>
              <a:buChar char="▪"/>
              <a:defRPr sz="1800"/>
            </a:lvl6pPr>
            <a:lvl7pPr marL="3200400" lvl="6" indent="-314325" algn="l">
              <a:spcBef>
                <a:spcPts val="360"/>
              </a:spcBef>
              <a:spcAft>
                <a:spcPts val="0"/>
              </a:spcAft>
              <a:buSzPts val="1350"/>
              <a:buChar char="▪"/>
              <a:defRPr sz="1800"/>
            </a:lvl7pPr>
            <a:lvl8pPr marL="3657600" lvl="7" indent="-314325" algn="l">
              <a:spcBef>
                <a:spcPts val="360"/>
              </a:spcBef>
              <a:spcAft>
                <a:spcPts val="0"/>
              </a:spcAft>
              <a:buSzPts val="1350"/>
              <a:buChar char="▪"/>
              <a:defRPr sz="1800"/>
            </a:lvl8pPr>
            <a:lvl9pPr marL="4114800" lvl="8" indent="-314325" algn="l">
              <a:spcBef>
                <a:spcPts val="360"/>
              </a:spcBef>
              <a:spcAft>
                <a:spcPts val="0"/>
              </a:spcAft>
              <a:buSzPts val="1350"/>
              <a:buChar char="▪"/>
              <a:defRPr sz="1800"/>
            </a:lvl9pPr>
          </a:lstStyle>
          <a:p>
            <a:endParaRPr/>
          </a:p>
        </p:txBody>
      </p:sp>
      <p:sp>
        <p:nvSpPr>
          <p:cNvPr id="37" name="Google Shape;37;p5"/>
          <p:cNvSpPr txBox="1">
            <a:spLocks noGrp="1"/>
          </p:cNvSpPr>
          <p:nvPr>
            <p:ph type="body" idx="2"/>
          </p:nvPr>
        </p:nvSpPr>
        <p:spPr>
          <a:xfrm>
            <a:off x="4648200" y="1600200"/>
            <a:ext cx="4038600" cy="4530725"/>
          </a:xfrm>
          <a:prstGeom prst="rect">
            <a:avLst/>
          </a:prstGeom>
          <a:noFill/>
          <a:ln>
            <a:noFill/>
          </a:ln>
        </p:spPr>
        <p:txBody>
          <a:bodyPr spcFirstLastPara="1" wrap="square" lIns="91425" tIns="45700" rIns="91425" bIns="45700" anchor="t" anchorCtr="0"/>
          <a:lstStyle>
            <a:lvl1pPr marL="457200" lvl="0" indent="-344170" algn="l">
              <a:spcBef>
                <a:spcPts val="560"/>
              </a:spcBef>
              <a:spcAft>
                <a:spcPts val="0"/>
              </a:spcAft>
              <a:buSzPts val="1820"/>
              <a:buChar char="■"/>
              <a:defRPr sz="2800"/>
            </a:lvl1pPr>
            <a:lvl2pPr marL="914400" lvl="1" indent="-320040" algn="l">
              <a:spcBef>
                <a:spcPts val="480"/>
              </a:spcBef>
              <a:spcAft>
                <a:spcPts val="0"/>
              </a:spcAft>
              <a:buSzPts val="1440"/>
              <a:buChar char="❑"/>
              <a:defRPr sz="2400"/>
            </a:lvl2pPr>
            <a:lvl3pPr marL="1371600" lvl="2" indent="-311150" algn="l">
              <a:spcBef>
                <a:spcPts val="400"/>
              </a:spcBef>
              <a:spcAft>
                <a:spcPts val="0"/>
              </a:spcAft>
              <a:buSzPts val="1300"/>
              <a:buChar char="■"/>
              <a:defRPr sz="2000"/>
            </a:lvl3pPr>
            <a:lvl4pPr marL="1828800" lvl="3" indent="-308610" algn="l">
              <a:spcBef>
                <a:spcPts val="360"/>
              </a:spcBef>
              <a:spcAft>
                <a:spcPts val="0"/>
              </a:spcAft>
              <a:buSzPts val="1260"/>
              <a:buChar char="❑"/>
              <a:defRPr sz="1800"/>
            </a:lvl4pPr>
            <a:lvl5pPr marL="2286000" lvl="4" indent="-314325" algn="l">
              <a:spcBef>
                <a:spcPts val="360"/>
              </a:spcBef>
              <a:spcAft>
                <a:spcPts val="0"/>
              </a:spcAft>
              <a:buSzPts val="1350"/>
              <a:buChar char="▪"/>
              <a:defRPr sz="1800"/>
            </a:lvl5pPr>
            <a:lvl6pPr marL="2743200" lvl="5" indent="-314325" algn="l">
              <a:spcBef>
                <a:spcPts val="360"/>
              </a:spcBef>
              <a:spcAft>
                <a:spcPts val="0"/>
              </a:spcAft>
              <a:buSzPts val="1350"/>
              <a:buChar char="▪"/>
              <a:defRPr sz="1800"/>
            </a:lvl6pPr>
            <a:lvl7pPr marL="3200400" lvl="6" indent="-314325" algn="l">
              <a:spcBef>
                <a:spcPts val="360"/>
              </a:spcBef>
              <a:spcAft>
                <a:spcPts val="0"/>
              </a:spcAft>
              <a:buSzPts val="1350"/>
              <a:buChar char="▪"/>
              <a:defRPr sz="1800"/>
            </a:lvl7pPr>
            <a:lvl8pPr marL="3657600" lvl="7" indent="-314325" algn="l">
              <a:spcBef>
                <a:spcPts val="360"/>
              </a:spcBef>
              <a:spcAft>
                <a:spcPts val="0"/>
              </a:spcAft>
              <a:buSzPts val="1350"/>
              <a:buChar char="▪"/>
              <a:defRPr sz="1800"/>
            </a:lvl8pPr>
            <a:lvl9pPr marL="4114800" lvl="8" indent="-314325" algn="l">
              <a:spcBef>
                <a:spcPts val="360"/>
              </a:spcBef>
              <a:spcAft>
                <a:spcPts val="0"/>
              </a:spcAft>
              <a:buSzPts val="1350"/>
              <a:buChar char="▪"/>
              <a:defRPr sz="1800"/>
            </a:lvl9pPr>
          </a:lstStyle>
          <a:p>
            <a:endParaRPr/>
          </a:p>
        </p:txBody>
      </p:sp>
      <p:sp>
        <p:nvSpPr>
          <p:cNvPr id="38" name="Google Shape;38;p5"/>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9" name="Google Shape;39;p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0" name="Google Shape;40;p5"/>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200">
                <a:solidFill>
                  <a:schemeClr val="dk1"/>
                </a:solidFill>
                <a:latin typeface="Garamond"/>
                <a:ea typeface="Garamond"/>
                <a:cs typeface="Garamond"/>
                <a:sym typeface="Garamond"/>
              </a:defRPr>
            </a:lvl1pPr>
            <a:lvl2pPr marL="0" lvl="1" indent="0" algn="r">
              <a:spcBef>
                <a:spcPts val="0"/>
              </a:spcBef>
              <a:buNone/>
              <a:defRPr sz="1200">
                <a:solidFill>
                  <a:schemeClr val="dk1"/>
                </a:solidFill>
                <a:latin typeface="Garamond"/>
                <a:ea typeface="Garamond"/>
                <a:cs typeface="Garamond"/>
                <a:sym typeface="Garamond"/>
              </a:defRPr>
            </a:lvl2pPr>
            <a:lvl3pPr marL="0" lvl="2" indent="0" algn="r">
              <a:spcBef>
                <a:spcPts val="0"/>
              </a:spcBef>
              <a:buNone/>
              <a:defRPr sz="1200">
                <a:solidFill>
                  <a:schemeClr val="dk1"/>
                </a:solidFill>
                <a:latin typeface="Garamond"/>
                <a:ea typeface="Garamond"/>
                <a:cs typeface="Garamond"/>
                <a:sym typeface="Garamond"/>
              </a:defRPr>
            </a:lvl3pPr>
            <a:lvl4pPr marL="0" lvl="3" indent="0" algn="r">
              <a:spcBef>
                <a:spcPts val="0"/>
              </a:spcBef>
              <a:buNone/>
              <a:defRPr sz="1200">
                <a:solidFill>
                  <a:schemeClr val="dk1"/>
                </a:solidFill>
                <a:latin typeface="Garamond"/>
                <a:ea typeface="Garamond"/>
                <a:cs typeface="Garamond"/>
                <a:sym typeface="Garamond"/>
              </a:defRPr>
            </a:lvl4pPr>
            <a:lvl5pPr marL="0" lvl="4" indent="0" algn="r">
              <a:spcBef>
                <a:spcPts val="0"/>
              </a:spcBef>
              <a:buNone/>
              <a:defRPr sz="1200">
                <a:solidFill>
                  <a:schemeClr val="dk1"/>
                </a:solidFill>
                <a:latin typeface="Garamond"/>
                <a:ea typeface="Garamond"/>
                <a:cs typeface="Garamond"/>
                <a:sym typeface="Garamond"/>
              </a:defRPr>
            </a:lvl5pPr>
            <a:lvl6pPr marL="0" lvl="5" indent="0" algn="r">
              <a:spcBef>
                <a:spcPts val="0"/>
              </a:spcBef>
              <a:buNone/>
              <a:defRPr sz="1200">
                <a:solidFill>
                  <a:schemeClr val="dk1"/>
                </a:solidFill>
                <a:latin typeface="Garamond"/>
                <a:ea typeface="Garamond"/>
                <a:cs typeface="Garamond"/>
                <a:sym typeface="Garamond"/>
              </a:defRPr>
            </a:lvl6pPr>
            <a:lvl7pPr marL="0" lvl="6" indent="0" algn="r">
              <a:spcBef>
                <a:spcPts val="0"/>
              </a:spcBef>
              <a:buNone/>
              <a:defRPr sz="1200">
                <a:solidFill>
                  <a:schemeClr val="dk1"/>
                </a:solidFill>
                <a:latin typeface="Garamond"/>
                <a:ea typeface="Garamond"/>
                <a:cs typeface="Garamond"/>
                <a:sym typeface="Garamond"/>
              </a:defRPr>
            </a:lvl7pPr>
            <a:lvl8pPr marL="0" lvl="7" indent="0" algn="r">
              <a:spcBef>
                <a:spcPts val="0"/>
              </a:spcBef>
              <a:buNone/>
              <a:defRPr sz="1200">
                <a:solidFill>
                  <a:schemeClr val="dk1"/>
                </a:solidFill>
                <a:latin typeface="Garamond"/>
                <a:ea typeface="Garamond"/>
                <a:cs typeface="Garamond"/>
                <a:sym typeface="Garamond"/>
              </a:defRPr>
            </a:lvl8pPr>
            <a:lvl9pPr marL="0" lvl="8" indent="0" algn="r">
              <a:spcBef>
                <a:spcPts val="0"/>
              </a:spcBef>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lstStyle>
            <a:lvl1pPr marL="457200" lvl="0" indent="-228600" algn="l">
              <a:spcBef>
                <a:spcPts val="480"/>
              </a:spcBef>
              <a:spcAft>
                <a:spcPts val="0"/>
              </a:spcAft>
              <a:buSzPts val="1560"/>
              <a:buNone/>
              <a:defRPr sz="2400" b="1"/>
            </a:lvl1pPr>
            <a:lvl2pPr marL="914400" lvl="1" indent="-228600" algn="l">
              <a:spcBef>
                <a:spcPts val="400"/>
              </a:spcBef>
              <a:spcAft>
                <a:spcPts val="0"/>
              </a:spcAft>
              <a:buSzPts val="1200"/>
              <a:buNone/>
              <a:defRPr sz="2000" b="1"/>
            </a:lvl2pPr>
            <a:lvl3pPr marL="1371600" lvl="2" indent="-228600" algn="l">
              <a:spcBef>
                <a:spcPts val="360"/>
              </a:spcBef>
              <a:spcAft>
                <a:spcPts val="0"/>
              </a:spcAft>
              <a:buSzPts val="1170"/>
              <a:buNone/>
              <a:defRPr sz="1800" b="1"/>
            </a:lvl3pPr>
            <a:lvl4pPr marL="1828800" lvl="3" indent="-228600" algn="l">
              <a:spcBef>
                <a:spcPts val="320"/>
              </a:spcBef>
              <a:spcAft>
                <a:spcPts val="0"/>
              </a:spcAft>
              <a:buSzPts val="1120"/>
              <a:buNone/>
              <a:defRPr sz="1600" b="1"/>
            </a:lvl4pPr>
            <a:lvl5pPr marL="2286000" lvl="4" indent="-228600" algn="l">
              <a:spcBef>
                <a:spcPts val="320"/>
              </a:spcBef>
              <a:spcAft>
                <a:spcPts val="0"/>
              </a:spcAft>
              <a:buSzPts val="1200"/>
              <a:buNone/>
              <a:defRPr sz="1600" b="1"/>
            </a:lvl5pPr>
            <a:lvl6pPr marL="2743200" lvl="5" indent="-228600" algn="l">
              <a:spcBef>
                <a:spcPts val="320"/>
              </a:spcBef>
              <a:spcAft>
                <a:spcPts val="0"/>
              </a:spcAft>
              <a:buSzPts val="1200"/>
              <a:buNone/>
              <a:defRPr sz="1600" b="1"/>
            </a:lvl6pPr>
            <a:lvl7pPr marL="3200400" lvl="6" indent="-228600" algn="l">
              <a:spcBef>
                <a:spcPts val="320"/>
              </a:spcBef>
              <a:spcAft>
                <a:spcPts val="0"/>
              </a:spcAft>
              <a:buSzPts val="1200"/>
              <a:buNone/>
              <a:defRPr sz="1600" b="1"/>
            </a:lvl7pPr>
            <a:lvl8pPr marL="3657600" lvl="7" indent="-228600" algn="l">
              <a:spcBef>
                <a:spcPts val="320"/>
              </a:spcBef>
              <a:spcAft>
                <a:spcPts val="0"/>
              </a:spcAft>
              <a:buSzPts val="1200"/>
              <a:buNone/>
              <a:defRPr sz="1600" b="1"/>
            </a:lvl8pPr>
            <a:lvl9pPr marL="4114800" lvl="8" indent="-228600" algn="l">
              <a:spcBef>
                <a:spcPts val="320"/>
              </a:spcBef>
              <a:spcAft>
                <a:spcPts val="0"/>
              </a:spcAft>
              <a:buSzPts val="1200"/>
              <a:buNone/>
              <a:defRPr sz="1600" b="1"/>
            </a:lvl9pPr>
          </a:lstStyle>
          <a:p>
            <a:endParaRPr/>
          </a:p>
        </p:txBody>
      </p:sp>
      <p:sp>
        <p:nvSpPr>
          <p:cNvPr id="44" name="Google Shape;44;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lstStyle>
            <a:lvl1pPr marL="457200" lvl="0" indent="-327660" algn="l">
              <a:spcBef>
                <a:spcPts val="480"/>
              </a:spcBef>
              <a:spcAft>
                <a:spcPts val="0"/>
              </a:spcAft>
              <a:buSzPts val="1560"/>
              <a:buChar char="■"/>
              <a:defRPr sz="2400"/>
            </a:lvl1pPr>
            <a:lvl2pPr marL="914400" lvl="1" indent="-304800" algn="l">
              <a:spcBef>
                <a:spcPts val="400"/>
              </a:spcBef>
              <a:spcAft>
                <a:spcPts val="0"/>
              </a:spcAft>
              <a:buSzPts val="1200"/>
              <a:buChar char="❑"/>
              <a:defRPr sz="2000"/>
            </a:lvl2pPr>
            <a:lvl3pPr marL="1371600" lvl="2" indent="-302894" algn="l">
              <a:spcBef>
                <a:spcPts val="360"/>
              </a:spcBef>
              <a:spcAft>
                <a:spcPts val="0"/>
              </a:spcAft>
              <a:buSzPts val="1170"/>
              <a:buChar char="■"/>
              <a:defRPr sz="1800"/>
            </a:lvl3pPr>
            <a:lvl4pPr marL="1828800" lvl="3" indent="-299719" algn="l">
              <a:spcBef>
                <a:spcPts val="320"/>
              </a:spcBef>
              <a:spcAft>
                <a:spcPts val="0"/>
              </a:spcAft>
              <a:buSzPts val="1120"/>
              <a:buChar char="❑"/>
              <a:defRPr sz="1600"/>
            </a:lvl4pPr>
            <a:lvl5pPr marL="2286000" lvl="4" indent="-304800" algn="l">
              <a:spcBef>
                <a:spcPts val="320"/>
              </a:spcBef>
              <a:spcAft>
                <a:spcPts val="0"/>
              </a:spcAft>
              <a:buSzPts val="1200"/>
              <a:buChar char="▪"/>
              <a:defRPr sz="1600"/>
            </a:lvl5pPr>
            <a:lvl6pPr marL="2743200" lvl="5" indent="-304800" algn="l">
              <a:spcBef>
                <a:spcPts val="320"/>
              </a:spcBef>
              <a:spcAft>
                <a:spcPts val="0"/>
              </a:spcAft>
              <a:buSzPts val="1200"/>
              <a:buChar char="▪"/>
              <a:defRPr sz="1600"/>
            </a:lvl6pPr>
            <a:lvl7pPr marL="3200400" lvl="6" indent="-304800" algn="l">
              <a:spcBef>
                <a:spcPts val="320"/>
              </a:spcBef>
              <a:spcAft>
                <a:spcPts val="0"/>
              </a:spcAft>
              <a:buSzPts val="1200"/>
              <a:buChar char="▪"/>
              <a:defRPr sz="1600"/>
            </a:lvl7pPr>
            <a:lvl8pPr marL="3657600" lvl="7" indent="-304800" algn="l">
              <a:spcBef>
                <a:spcPts val="320"/>
              </a:spcBef>
              <a:spcAft>
                <a:spcPts val="0"/>
              </a:spcAft>
              <a:buSzPts val="1200"/>
              <a:buChar char="▪"/>
              <a:defRPr sz="1600"/>
            </a:lvl8pPr>
            <a:lvl9pPr marL="4114800" lvl="8" indent="-304800" algn="l">
              <a:spcBef>
                <a:spcPts val="320"/>
              </a:spcBef>
              <a:spcAft>
                <a:spcPts val="0"/>
              </a:spcAft>
              <a:buSzPts val="1200"/>
              <a:buChar char="▪"/>
              <a:defRPr sz="1600"/>
            </a:lvl9pPr>
          </a:lstStyle>
          <a:p>
            <a:endParaRPr/>
          </a:p>
        </p:txBody>
      </p:sp>
      <p:sp>
        <p:nvSpPr>
          <p:cNvPr id="45" name="Google Shape;45;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lstStyle>
            <a:lvl1pPr marL="457200" lvl="0" indent="-228600" algn="l">
              <a:spcBef>
                <a:spcPts val="480"/>
              </a:spcBef>
              <a:spcAft>
                <a:spcPts val="0"/>
              </a:spcAft>
              <a:buSzPts val="1560"/>
              <a:buNone/>
              <a:defRPr sz="2400" b="1"/>
            </a:lvl1pPr>
            <a:lvl2pPr marL="914400" lvl="1" indent="-228600" algn="l">
              <a:spcBef>
                <a:spcPts val="400"/>
              </a:spcBef>
              <a:spcAft>
                <a:spcPts val="0"/>
              </a:spcAft>
              <a:buSzPts val="1200"/>
              <a:buNone/>
              <a:defRPr sz="2000" b="1"/>
            </a:lvl2pPr>
            <a:lvl3pPr marL="1371600" lvl="2" indent="-228600" algn="l">
              <a:spcBef>
                <a:spcPts val="360"/>
              </a:spcBef>
              <a:spcAft>
                <a:spcPts val="0"/>
              </a:spcAft>
              <a:buSzPts val="1170"/>
              <a:buNone/>
              <a:defRPr sz="1800" b="1"/>
            </a:lvl3pPr>
            <a:lvl4pPr marL="1828800" lvl="3" indent="-228600" algn="l">
              <a:spcBef>
                <a:spcPts val="320"/>
              </a:spcBef>
              <a:spcAft>
                <a:spcPts val="0"/>
              </a:spcAft>
              <a:buSzPts val="1120"/>
              <a:buNone/>
              <a:defRPr sz="1600" b="1"/>
            </a:lvl4pPr>
            <a:lvl5pPr marL="2286000" lvl="4" indent="-228600" algn="l">
              <a:spcBef>
                <a:spcPts val="320"/>
              </a:spcBef>
              <a:spcAft>
                <a:spcPts val="0"/>
              </a:spcAft>
              <a:buSzPts val="1200"/>
              <a:buNone/>
              <a:defRPr sz="1600" b="1"/>
            </a:lvl5pPr>
            <a:lvl6pPr marL="2743200" lvl="5" indent="-228600" algn="l">
              <a:spcBef>
                <a:spcPts val="320"/>
              </a:spcBef>
              <a:spcAft>
                <a:spcPts val="0"/>
              </a:spcAft>
              <a:buSzPts val="1200"/>
              <a:buNone/>
              <a:defRPr sz="1600" b="1"/>
            </a:lvl6pPr>
            <a:lvl7pPr marL="3200400" lvl="6" indent="-228600" algn="l">
              <a:spcBef>
                <a:spcPts val="320"/>
              </a:spcBef>
              <a:spcAft>
                <a:spcPts val="0"/>
              </a:spcAft>
              <a:buSzPts val="1200"/>
              <a:buNone/>
              <a:defRPr sz="1600" b="1"/>
            </a:lvl7pPr>
            <a:lvl8pPr marL="3657600" lvl="7" indent="-228600" algn="l">
              <a:spcBef>
                <a:spcPts val="320"/>
              </a:spcBef>
              <a:spcAft>
                <a:spcPts val="0"/>
              </a:spcAft>
              <a:buSzPts val="1200"/>
              <a:buNone/>
              <a:defRPr sz="1600" b="1"/>
            </a:lvl8pPr>
            <a:lvl9pPr marL="4114800" lvl="8" indent="-228600" algn="l">
              <a:spcBef>
                <a:spcPts val="320"/>
              </a:spcBef>
              <a:spcAft>
                <a:spcPts val="0"/>
              </a:spcAft>
              <a:buSzPts val="1200"/>
              <a:buNone/>
              <a:defRPr sz="1600" b="1"/>
            </a:lvl9pPr>
          </a:lstStyle>
          <a:p>
            <a:endParaRPr/>
          </a:p>
        </p:txBody>
      </p:sp>
      <p:sp>
        <p:nvSpPr>
          <p:cNvPr id="46" name="Google Shape;46;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lstStyle>
            <a:lvl1pPr marL="457200" lvl="0" indent="-327660" algn="l">
              <a:spcBef>
                <a:spcPts val="480"/>
              </a:spcBef>
              <a:spcAft>
                <a:spcPts val="0"/>
              </a:spcAft>
              <a:buSzPts val="1560"/>
              <a:buChar char="■"/>
              <a:defRPr sz="2400"/>
            </a:lvl1pPr>
            <a:lvl2pPr marL="914400" lvl="1" indent="-304800" algn="l">
              <a:spcBef>
                <a:spcPts val="400"/>
              </a:spcBef>
              <a:spcAft>
                <a:spcPts val="0"/>
              </a:spcAft>
              <a:buSzPts val="1200"/>
              <a:buChar char="❑"/>
              <a:defRPr sz="2000"/>
            </a:lvl2pPr>
            <a:lvl3pPr marL="1371600" lvl="2" indent="-302894" algn="l">
              <a:spcBef>
                <a:spcPts val="360"/>
              </a:spcBef>
              <a:spcAft>
                <a:spcPts val="0"/>
              </a:spcAft>
              <a:buSzPts val="1170"/>
              <a:buChar char="■"/>
              <a:defRPr sz="1800"/>
            </a:lvl3pPr>
            <a:lvl4pPr marL="1828800" lvl="3" indent="-299719" algn="l">
              <a:spcBef>
                <a:spcPts val="320"/>
              </a:spcBef>
              <a:spcAft>
                <a:spcPts val="0"/>
              </a:spcAft>
              <a:buSzPts val="1120"/>
              <a:buChar char="❑"/>
              <a:defRPr sz="1600"/>
            </a:lvl4pPr>
            <a:lvl5pPr marL="2286000" lvl="4" indent="-304800" algn="l">
              <a:spcBef>
                <a:spcPts val="320"/>
              </a:spcBef>
              <a:spcAft>
                <a:spcPts val="0"/>
              </a:spcAft>
              <a:buSzPts val="1200"/>
              <a:buChar char="▪"/>
              <a:defRPr sz="1600"/>
            </a:lvl5pPr>
            <a:lvl6pPr marL="2743200" lvl="5" indent="-304800" algn="l">
              <a:spcBef>
                <a:spcPts val="320"/>
              </a:spcBef>
              <a:spcAft>
                <a:spcPts val="0"/>
              </a:spcAft>
              <a:buSzPts val="1200"/>
              <a:buChar char="▪"/>
              <a:defRPr sz="1600"/>
            </a:lvl6pPr>
            <a:lvl7pPr marL="3200400" lvl="6" indent="-304800" algn="l">
              <a:spcBef>
                <a:spcPts val="320"/>
              </a:spcBef>
              <a:spcAft>
                <a:spcPts val="0"/>
              </a:spcAft>
              <a:buSzPts val="1200"/>
              <a:buChar char="▪"/>
              <a:defRPr sz="1600"/>
            </a:lvl7pPr>
            <a:lvl8pPr marL="3657600" lvl="7" indent="-304800" algn="l">
              <a:spcBef>
                <a:spcPts val="320"/>
              </a:spcBef>
              <a:spcAft>
                <a:spcPts val="0"/>
              </a:spcAft>
              <a:buSzPts val="1200"/>
              <a:buChar char="▪"/>
              <a:defRPr sz="1600"/>
            </a:lvl8pPr>
            <a:lvl9pPr marL="4114800" lvl="8" indent="-304800" algn="l">
              <a:spcBef>
                <a:spcPts val="320"/>
              </a:spcBef>
              <a:spcAft>
                <a:spcPts val="0"/>
              </a:spcAft>
              <a:buSzPts val="1200"/>
              <a:buChar char="▪"/>
              <a:defRPr sz="1600"/>
            </a:lvl9pPr>
          </a:lstStyle>
          <a:p>
            <a:endParaRPr/>
          </a:p>
        </p:txBody>
      </p:sp>
      <p:sp>
        <p:nvSpPr>
          <p:cNvPr id="47" name="Google Shape;47;p6"/>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8" name="Google Shape;48;p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9" name="Google Shape;49;p6"/>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200">
                <a:solidFill>
                  <a:schemeClr val="dk1"/>
                </a:solidFill>
                <a:latin typeface="Garamond"/>
                <a:ea typeface="Garamond"/>
                <a:cs typeface="Garamond"/>
                <a:sym typeface="Garamond"/>
              </a:defRPr>
            </a:lvl1pPr>
            <a:lvl2pPr marL="0" lvl="1" indent="0" algn="r">
              <a:spcBef>
                <a:spcPts val="0"/>
              </a:spcBef>
              <a:buNone/>
              <a:defRPr sz="1200">
                <a:solidFill>
                  <a:schemeClr val="dk1"/>
                </a:solidFill>
                <a:latin typeface="Garamond"/>
                <a:ea typeface="Garamond"/>
                <a:cs typeface="Garamond"/>
                <a:sym typeface="Garamond"/>
              </a:defRPr>
            </a:lvl2pPr>
            <a:lvl3pPr marL="0" lvl="2" indent="0" algn="r">
              <a:spcBef>
                <a:spcPts val="0"/>
              </a:spcBef>
              <a:buNone/>
              <a:defRPr sz="1200">
                <a:solidFill>
                  <a:schemeClr val="dk1"/>
                </a:solidFill>
                <a:latin typeface="Garamond"/>
                <a:ea typeface="Garamond"/>
                <a:cs typeface="Garamond"/>
                <a:sym typeface="Garamond"/>
              </a:defRPr>
            </a:lvl3pPr>
            <a:lvl4pPr marL="0" lvl="3" indent="0" algn="r">
              <a:spcBef>
                <a:spcPts val="0"/>
              </a:spcBef>
              <a:buNone/>
              <a:defRPr sz="1200">
                <a:solidFill>
                  <a:schemeClr val="dk1"/>
                </a:solidFill>
                <a:latin typeface="Garamond"/>
                <a:ea typeface="Garamond"/>
                <a:cs typeface="Garamond"/>
                <a:sym typeface="Garamond"/>
              </a:defRPr>
            </a:lvl4pPr>
            <a:lvl5pPr marL="0" lvl="4" indent="0" algn="r">
              <a:spcBef>
                <a:spcPts val="0"/>
              </a:spcBef>
              <a:buNone/>
              <a:defRPr sz="1200">
                <a:solidFill>
                  <a:schemeClr val="dk1"/>
                </a:solidFill>
                <a:latin typeface="Garamond"/>
                <a:ea typeface="Garamond"/>
                <a:cs typeface="Garamond"/>
                <a:sym typeface="Garamond"/>
              </a:defRPr>
            </a:lvl5pPr>
            <a:lvl6pPr marL="0" lvl="5" indent="0" algn="r">
              <a:spcBef>
                <a:spcPts val="0"/>
              </a:spcBef>
              <a:buNone/>
              <a:defRPr sz="1200">
                <a:solidFill>
                  <a:schemeClr val="dk1"/>
                </a:solidFill>
                <a:latin typeface="Garamond"/>
                <a:ea typeface="Garamond"/>
                <a:cs typeface="Garamond"/>
                <a:sym typeface="Garamond"/>
              </a:defRPr>
            </a:lvl6pPr>
            <a:lvl7pPr marL="0" lvl="6" indent="0" algn="r">
              <a:spcBef>
                <a:spcPts val="0"/>
              </a:spcBef>
              <a:buNone/>
              <a:defRPr sz="1200">
                <a:solidFill>
                  <a:schemeClr val="dk1"/>
                </a:solidFill>
                <a:latin typeface="Garamond"/>
                <a:ea typeface="Garamond"/>
                <a:cs typeface="Garamond"/>
                <a:sym typeface="Garamond"/>
              </a:defRPr>
            </a:lvl7pPr>
            <a:lvl8pPr marL="0" lvl="7" indent="0" algn="r">
              <a:spcBef>
                <a:spcPts val="0"/>
              </a:spcBef>
              <a:buNone/>
              <a:defRPr sz="1200">
                <a:solidFill>
                  <a:schemeClr val="dk1"/>
                </a:solidFill>
                <a:latin typeface="Garamond"/>
                <a:ea typeface="Garamond"/>
                <a:cs typeface="Garamond"/>
                <a:sym typeface="Garamond"/>
              </a:defRPr>
            </a:lvl8pPr>
            <a:lvl9pPr marL="0" lvl="8" indent="0" algn="r">
              <a:spcBef>
                <a:spcPts val="0"/>
              </a:spcBef>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7"/>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3" name="Google Shape;53;p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4" name="Google Shape;54;p7"/>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200">
                <a:solidFill>
                  <a:schemeClr val="dk1"/>
                </a:solidFill>
                <a:latin typeface="Garamond"/>
                <a:ea typeface="Garamond"/>
                <a:cs typeface="Garamond"/>
                <a:sym typeface="Garamond"/>
              </a:defRPr>
            </a:lvl1pPr>
            <a:lvl2pPr marL="0" lvl="1" indent="0" algn="r">
              <a:spcBef>
                <a:spcPts val="0"/>
              </a:spcBef>
              <a:buNone/>
              <a:defRPr sz="1200">
                <a:solidFill>
                  <a:schemeClr val="dk1"/>
                </a:solidFill>
                <a:latin typeface="Garamond"/>
                <a:ea typeface="Garamond"/>
                <a:cs typeface="Garamond"/>
                <a:sym typeface="Garamond"/>
              </a:defRPr>
            </a:lvl2pPr>
            <a:lvl3pPr marL="0" lvl="2" indent="0" algn="r">
              <a:spcBef>
                <a:spcPts val="0"/>
              </a:spcBef>
              <a:buNone/>
              <a:defRPr sz="1200">
                <a:solidFill>
                  <a:schemeClr val="dk1"/>
                </a:solidFill>
                <a:latin typeface="Garamond"/>
                <a:ea typeface="Garamond"/>
                <a:cs typeface="Garamond"/>
                <a:sym typeface="Garamond"/>
              </a:defRPr>
            </a:lvl3pPr>
            <a:lvl4pPr marL="0" lvl="3" indent="0" algn="r">
              <a:spcBef>
                <a:spcPts val="0"/>
              </a:spcBef>
              <a:buNone/>
              <a:defRPr sz="1200">
                <a:solidFill>
                  <a:schemeClr val="dk1"/>
                </a:solidFill>
                <a:latin typeface="Garamond"/>
                <a:ea typeface="Garamond"/>
                <a:cs typeface="Garamond"/>
                <a:sym typeface="Garamond"/>
              </a:defRPr>
            </a:lvl4pPr>
            <a:lvl5pPr marL="0" lvl="4" indent="0" algn="r">
              <a:spcBef>
                <a:spcPts val="0"/>
              </a:spcBef>
              <a:buNone/>
              <a:defRPr sz="1200">
                <a:solidFill>
                  <a:schemeClr val="dk1"/>
                </a:solidFill>
                <a:latin typeface="Garamond"/>
                <a:ea typeface="Garamond"/>
                <a:cs typeface="Garamond"/>
                <a:sym typeface="Garamond"/>
              </a:defRPr>
            </a:lvl5pPr>
            <a:lvl6pPr marL="0" lvl="5" indent="0" algn="r">
              <a:spcBef>
                <a:spcPts val="0"/>
              </a:spcBef>
              <a:buNone/>
              <a:defRPr sz="1200">
                <a:solidFill>
                  <a:schemeClr val="dk1"/>
                </a:solidFill>
                <a:latin typeface="Garamond"/>
                <a:ea typeface="Garamond"/>
                <a:cs typeface="Garamond"/>
                <a:sym typeface="Garamond"/>
              </a:defRPr>
            </a:lvl6pPr>
            <a:lvl7pPr marL="0" lvl="6" indent="0" algn="r">
              <a:spcBef>
                <a:spcPts val="0"/>
              </a:spcBef>
              <a:buNone/>
              <a:defRPr sz="1200">
                <a:solidFill>
                  <a:schemeClr val="dk1"/>
                </a:solidFill>
                <a:latin typeface="Garamond"/>
                <a:ea typeface="Garamond"/>
                <a:cs typeface="Garamond"/>
                <a:sym typeface="Garamond"/>
              </a:defRPr>
            </a:lvl7pPr>
            <a:lvl8pPr marL="0" lvl="7" indent="0" algn="r">
              <a:spcBef>
                <a:spcPts val="0"/>
              </a:spcBef>
              <a:buNone/>
              <a:defRPr sz="1200">
                <a:solidFill>
                  <a:schemeClr val="dk1"/>
                </a:solidFill>
                <a:latin typeface="Garamond"/>
                <a:ea typeface="Garamond"/>
                <a:cs typeface="Garamond"/>
                <a:sym typeface="Garamond"/>
              </a:defRPr>
            </a:lvl8pPr>
            <a:lvl9pPr marL="0" lvl="8" indent="0" algn="r">
              <a:spcBef>
                <a:spcPts val="0"/>
              </a:spcBef>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8"/>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7" name="Google Shape;57;p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8" name="Google Shape;58;p8"/>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200">
                <a:solidFill>
                  <a:schemeClr val="dk1"/>
                </a:solidFill>
                <a:latin typeface="Garamond"/>
                <a:ea typeface="Garamond"/>
                <a:cs typeface="Garamond"/>
                <a:sym typeface="Garamond"/>
              </a:defRPr>
            </a:lvl1pPr>
            <a:lvl2pPr marL="0" lvl="1" indent="0" algn="r">
              <a:spcBef>
                <a:spcPts val="0"/>
              </a:spcBef>
              <a:buNone/>
              <a:defRPr sz="1200">
                <a:solidFill>
                  <a:schemeClr val="dk1"/>
                </a:solidFill>
                <a:latin typeface="Garamond"/>
                <a:ea typeface="Garamond"/>
                <a:cs typeface="Garamond"/>
                <a:sym typeface="Garamond"/>
              </a:defRPr>
            </a:lvl2pPr>
            <a:lvl3pPr marL="0" lvl="2" indent="0" algn="r">
              <a:spcBef>
                <a:spcPts val="0"/>
              </a:spcBef>
              <a:buNone/>
              <a:defRPr sz="1200">
                <a:solidFill>
                  <a:schemeClr val="dk1"/>
                </a:solidFill>
                <a:latin typeface="Garamond"/>
                <a:ea typeface="Garamond"/>
                <a:cs typeface="Garamond"/>
                <a:sym typeface="Garamond"/>
              </a:defRPr>
            </a:lvl3pPr>
            <a:lvl4pPr marL="0" lvl="3" indent="0" algn="r">
              <a:spcBef>
                <a:spcPts val="0"/>
              </a:spcBef>
              <a:buNone/>
              <a:defRPr sz="1200">
                <a:solidFill>
                  <a:schemeClr val="dk1"/>
                </a:solidFill>
                <a:latin typeface="Garamond"/>
                <a:ea typeface="Garamond"/>
                <a:cs typeface="Garamond"/>
                <a:sym typeface="Garamond"/>
              </a:defRPr>
            </a:lvl4pPr>
            <a:lvl5pPr marL="0" lvl="4" indent="0" algn="r">
              <a:spcBef>
                <a:spcPts val="0"/>
              </a:spcBef>
              <a:buNone/>
              <a:defRPr sz="1200">
                <a:solidFill>
                  <a:schemeClr val="dk1"/>
                </a:solidFill>
                <a:latin typeface="Garamond"/>
                <a:ea typeface="Garamond"/>
                <a:cs typeface="Garamond"/>
                <a:sym typeface="Garamond"/>
              </a:defRPr>
            </a:lvl5pPr>
            <a:lvl6pPr marL="0" lvl="5" indent="0" algn="r">
              <a:spcBef>
                <a:spcPts val="0"/>
              </a:spcBef>
              <a:buNone/>
              <a:defRPr sz="1200">
                <a:solidFill>
                  <a:schemeClr val="dk1"/>
                </a:solidFill>
                <a:latin typeface="Garamond"/>
                <a:ea typeface="Garamond"/>
                <a:cs typeface="Garamond"/>
                <a:sym typeface="Garamond"/>
              </a:defRPr>
            </a:lvl6pPr>
            <a:lvl7pPr marL="0" lvl="6" indent="0" algn="r">
              <a:spcBef>
                <a:spcPts val="0"/>
              </a:spcBef>
              <a:buNone/>
              <a:defRPr sz="1200">
                <a:solidFill>
                  <a:schemeClr val="dk1"/>
                </a:solidFill>
                <a:latin typeface="Garamond"/>
                <a:ea typeface="Garamond"/>
                <a:cs typeface="Garamond"/>
                <a:sym typeface="Garamond"/>
              </a:defRPr>
            </a:lvl7pPr>
            <a:lvl8pPr marL="0" lvl="7" indent="0" algn="r">
              <a:spcBef>
                <a:spcPts val="0"/>
              </a:spcBef>
              <a:buNone/>
              <a:defRPr sz="1200">
                <a:solidFill>
                  <a:schemeClr val="dk1"/>
                </a:solidFill>
                <a:latin typeface="Garamond"/>
                <a:ea typeface="Garamond"/>
                <a:cs typeface="Garamond"/>
                <a:sym typeface="Garamond"/>
              </a:defRPr>
            </a:lvl8pPr>
            <a:lvl9pPr marL="0" lvl="8" indent="0" algn="r">
              <a:spcBef>
                <a:spcPts val="0"/>
              </a:spcBef>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pic>
        <p:nvPicPr>
          <p:cNvPr id="59" name="Google Shape;59;p8" descr="image001.png"/>
          <p:cNvPicPr preferRelativeResize="0"/>
          <p:nvPr/>
        </p:nvPicPr>
        <p:blipFill rotWithShape="1">
          <a:blip r:embed="rId2">
            <a:alphaModFix/>
          </a:blip>
          <a:srcRect/>
          <a:stretch/>
        </p:blipFill>
        <p:spPr>
          <a:xfrm>
            <a:off x="8293541" y="76200"/>
            <a:ext cx="774259" cy="774259"/>
          </a:xfrm>
          <a:prstGeom prst="rect">
            <a:avLst/>
          </a:prstGeom>
          <a:noFill/>
          <a:ln>
            <a:noFill/>
          </a:ln>
        </p:spPr>
      </p:pic>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lstStyle>
            <a:lvl1pPr marL="457200" lvl="0" indent="-360680" algn="l">
              <a:spcBef>
                <a:spcPts val="640"/>
              </a:spcBef>
              <a:spcAft>
                <a:spcPts val="0"/>
              </a:spcAft>
              <a:buSzPts val="2080"/>
              <a:buChar char="■"/>
              <a:defRPr sz="3200"/>
            </a:lvl1pPr>
            <a:lvl2pPr marL="914400" lvl="1" indent="-335280" algn="l">
              <a:spcBef>
                <a:spcPts val="560"/>
              </a:spcBef>
              <a:spcAft>
                <a:spcPts val="0"/>
              </a:spcAft>
              <a:buSzPts val="1680"/>
              <a:buChar char="❑"/>
              <a:defRPr sz="2800"/>
            </a:lvl2pPr>
            <a:lvl3pPr marL="1371600" lvl="2" indent="-327660" algn="l">
              <a:spcBef>
                <a:spcPts val="480"/>
              </a:spcBef>
              <a:spcAft>
                <a:spcPts val="0"/>
              </a:spcAft>
              <a:buSzPts val="1560"/>
              <a:buChar char="■"/>
              <a:defRPr sz="2400"/>
            </a:lvl3pPr>
            <a:lvl4pPr marL="1828800" lvl="3" indent="-317500" algn="l">
              <a:spcBef>
                <a:spcPts val="400"/>
              </a:spcBef>
              <a:spcAft>
                <a:spcPts val="0"/>
              </a:spcAft>
              <a:buSzPts val="1400"/>
              <a:buChar char="❑"/>
              <a:defRPr sz="2000"/>
            </a:lvl4pPr>
            <a:lvl5pPr marL="2286000" lvl="4" indent="-323850" algn="l">
              <a:spcBef>
                <a:spcPts val="400"/>
              </a:spcBef>
              <a:spcAft>
                <a:spcPts val="0"/>
              </a:spcAft>
              <a:buSzPts val="1500"/>
              <a:buChar char="▪"/>
              <a:defRPr sz="2000"/>
            </a:lvl5pPr>
            <a:lvl6pPr marL="2743200" lvl="5" indent="-323850" algn="l">
              <a:spcBef>
                <a:spcPts val="400"/>
              </a:spcBef>
              <a:spcAft>
                <a:spcPts val="0"/>
              </a:spcAft>
              <a:buSzPts val="1500"/>
              <a:buChar char="▪"/>
              <a:defRPr sz="2000"/>
            </a:lvl6pPr>
            <a:lvl7pPr marL="3200400" lvl="6" indent="-323850" algn="l">
              <a:spcBef>
                <a:spcPts val="400"/>
              </a:spcBef>
              <a:spcAft>
                <a:spcPts val="0"/>
              </a:spcAft>
              <a:buSzPts val="1500"/>
              <a:buChar char="▪"/>
              <a:defRPr sz="2000"/>
            </a:lvl7pPr>
            <a:lvl8pPr marL="3657600" lvl="7" indent="-323850" algn="l">
              <a:spcBef>
                <a:spcPts val="400"/>
              </a:spcBef>
              <a:spcAft>
                <a:spcPts val="0"/>
              </a:spcAft>
              <a:buSzPts val="1500"/>
              <a:buChar char="▪"/>
              <a:defRPr sz="2000"/>
            </a:lvl8pPr>
            <a:lvl9pPr marL="4114800" lvl="8" indent="-323850" algn="l">
              <a:spcBef>
                <a:spcPts val="400"/>
              </a:spcBef>
              <a:spcAft>
                <a:spcPts val="0"/>
              </a:spcAft>
              <a:buSzPts val="1500"/>
              <a:buChar char="▪"/>
              <a:defRPr sz="2000"/>
            </a:lvl9pPr>
          </a:lstStyle>
          <a:p>
            <a:endParaRPr/>
          </a:p>
        </p:txBody>
      </p:sp>
      <p:sp>
        <p:nvSpPr>
          <p:cNvPr id="63" name="Google Shape;63;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lstStyle>
            <a:lvl1pPr marL="457200" lvl="0" indent="-228600" algn="l">
              <a:spcBef>
                <a:spcPts val="280"/>
              </a:spcBef>
              <a:spcAft>
                <a:spcPts val="0"/>
              </a:spcAft>
              <a:buSzPts val="910"/>
              <a:buNone/>
              <a:defRPr sz="1400"/>
            </a:lvl1pPr>
            <a:lvl2pPr marL="914400" lvl="1" indent="-228600" algn="l">
              <a:spcBef>
                <a:spcPts val="240"/>
              </a:spcBef>
              <a:spcAft>
                <a:spcPts val="0"/>
              </a:spcAft>
              <a:buSzPts val="720"/>
              <a:buNone/>
              <a:defRPr sz="1200"/>
            </a:lvl2pPr>
            <a:lvl3pPr marL="1371600" lvl="2" indent="-228600" algn="l">
              <a:spcBef>
                <a:spcPts val="200"/>
              </a:spcBef>
              <a:spcAft>
                <a:spcPts val="0"/>
              </a:spcAft>
              <a:buSzPts val="650"/>
              <a:buNone/>
              <a:defRPr sz="1000"/>
            </a:lvl3pPr>
            <a:lvl4pPr marL="1828800" lvl="3" indent="-228600" algn="l">
              <a:spcBef>
                <a:spcPts val="180"/>
              </a:spcBef>
              <a:spcAft>
                <a:spcPts val="0"/>
              </a:spcAft>
              <a:buSzPts val="630"/>
              <a:buNone/>
              <a:defRPr sz="900"/>
            </a:lvl4pPr>
            <a:lvl5pPr marL="2286000" lvl="4" indent="-228600" algn="l">
              <a:spcBef>
                <a:spcPts val="180"/>
              </a:spcBef>
              <a:spcAft>
                <a:spcPts val="0"/>
              </a:spcAft>
              <a:buSzPts val="675"/>
              <a:buNone/>
              <a:defRPr sz="900"/>
            </a:lvl5pPr>
            <a:lvl6pPr marL="2743200" lvl="5" indent="-228600" algn="l">
              <a:spcBef>
                <a:spcPts val="180"/>
              </a:spcBef>
              <a:spcAft>
                <a:spcPts val="0"/>
              </a:spcAft>
              <a:buSzPts val="675"/>
              <a:buNone/>
              <a:defRPr sz="900"/>
            </a:lvl6pPr>
            <a:lvl7pPr marL="3200400" lvl="6" indent="-228600" algn="l">
              <a:spcBef>
                <a:spcPts val="180"/>
              </a:spcBef>
              <a:spcAft>
                <a:spcPts val="0"/>
              </a:spcAft>
              <a:buSzPts val="675"/>
              <a:buNone/>
              <a:defRPr sz="900"/>
            </a:lvl7pPr>
            <a:lvl8pPr marL="3657600" lvl="7" indent="-228600" algn="l">
              <a:spcBef>
                <a:spcPts val="180"/>
              </a:spcBef>
              <a:spcAft>
                <a:spcPts val="0"/>
              </a:spcAft>
              <a:buSzPts val="675"/>
              <a:buNone/>
              <a:defRPr sz="900"/>
            </a:lvl8pPr>
            <a:lvl9pPr marL="4114800" lvl="8" indent="-228600" algn="l">
              <a:spcBef>
                <a:spcPts val="180"/>
              </a:spcBef>
              <a:spcAft>
                <a:spcPts val="0"/>
              </a:spcAft>
              <a:buSzPts val="675"/>
              <a:buNone/>
              <a:defRPr sz="900"/>
            </a:lvl9pPr>
          </a:lstStyle>
          <a:p>
            <a:endParaRPr/>
          </a:p>
        </p:txBody>
      </p:sp>
      <p:sp>
        <p:nvSpPr>
          <p:cNvPr id="64" name="Google Shape;64;p9"/>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5" name="Google Shape;65;p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6" name="Google Shape;66;p9"/>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200">
                <a:solidFill>
                  <a:schemeClr val="dk1"/>
                </a:solidFill>
                <a:latin typeface="Garamond"/>
                <a:ea typeface="Garamond"/>
                <a:cs typeface="Garamond"/>
                <a:sym typeface="Garamond"/>
              </a:defRPr>
            </a:lvl1pPr>
            <a:lvl2pPr marL="0" lvl="1" indent="0" algn="r">
              <a:spcBef>
                <a:spcPts val="0"/>
              </a:spcBef>
              <a:buNone/>
              <a:defRPr sz="1200">
                <a:solidFill>
                  <a:schemeClr val="dk1"/>
                </a:solidFill>
                <a:latin typeface="Garamond"/>
                <a:ea typeface="Garamond"/>
                <a:cs typeface="Garamond"/>
                <a:sym typeface="Garamond"/>
              </a:defRPr>
            </a:lvl2pPr>
            <a:lvl3pPr marL="0" lvl="2" indent="0" algn="r">
              <a:spcBef>
                <a:spcPts val="0"/>
              </a:spcBef>
              <a:buNone/>
              <a:defRPr sz="1200">
                <a:solidFill>
                  <a:schemeClr val="dk1"/>
                </a:solidFill>
                <a:latin typeface="Garamond"/>
                <a:ea typeface="Garamond"/>
                <a:cs typeface="Garamond"/>
                <a:sym typeface="Garamond"/>
              </a:defRPr>
            </a:lvl3pPr>
            <a:lvl4pPr marL="0" lvl="3" indent="0" algn="r">
              <a:spcBef>
                <a:spcPts val="0"/>
              </a:spcBef>
              <a:buNone/>
              <a:defRPr sz="1200">
                <a:solidFill>
                  <a:schemeClr val="dk1"/>
                </a:solidFill>
                <a:latin typeface="Garamond"/>
                <a:ea typeface="Garamond"/>
                <a:cs typeface="Garamond"/>
                <a:sym typeface="Garamond"/>
              </a:defRPr>
            </a:lvl4pPr>
            <a:lvl5pPr marL="0" lvl="4" indent="0" algn="r">
              <a:spcBef>
                <a:spcPts val="0"/>
              </a:spcBef>
              <a:buNone/>
              <a:defRPr sz="1200">
                <a:solidFill>
                  <a:schemeClr val="dk1"/>
                </a:solidFill>
                <a:latin typeface="Garamond"/>
                <a:ea typeface="Garamond"/>
                <a:cs typeface="Garamond"/>
                <a:sym typeface="Garamond"/>
              </a:defRPr>
            </a:lvl5pPr>
            <a:lvl6pPr marL="0" lvl="5" indent="0" algn="r">
              <a:spcBef>
                <a:spcPts val="0"/>
              </a:spcBef>
              <a:buNone/>
              <a:defRPr sz="1200">
                <a:solidFill>
                  <a:schemeClr val="dk1"/>
                </a:solidFill>
                <a:latin typeface="Garamond"/>
                <a:ea typeface="Garamond"/>
                <a:cs typeface="Garamond"/>
                <a:sym typeface="Garamond"/>
              </a:defRPr>
            </a:lvl6pPr>
            <a:lvl7pPr marL="0" lvl="6" indent="0" algn="r">
              <a:spcBef>
                <a:spcPts val="0"/>
              </a:spcBef>
              <a:buNone/>
              <a:defRPr sz="1200">
                <a:solidFill>
                  <a:schemeClr val="dk1"/>
                </a:solidFill>
                <a:latin typeface="Garamond"/>
                <a:ea typeface="Garamond"/>
                <a:cs typeface="Garamond"/>
                <a:sym typeface="Garamond"/>
              </a:defRPr>
            </a:lvl7pPr>
            <a:lvl8pPr marL="0" lvl="7" indent="0" algn="r">
              <a:spcBef>
                <a:spcPts val="0"/>
              </a:spcBef>
              <a:buNone/>
              <a:defRPr sz="1200">
                <a:solidFill>
                  <a:schemeClr val="dk1"/>
                </a:solidFill>
                <a:latin typeface="Garamond"/>
                <a:ea typeface="Garamond"/>
                <a:cs typeface="Garamond"/>
                <a:sym typeface="Garamond"/>
              </a:defRPr>
            </a:lvl8pPr>
            <a:lvl9pPr marL="0" lvl="8" indent="0" algn="r">
              <a:spcBef>
                <a:spcPts val="0"/>
              </a:spcBef>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chemeClr val="accent1"/>
              </a:buClr>
              <a:buSzPts val="2080"/>
              <a:buFont typeface="Noto Sans Symbols"/>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accent2"/>
              </a:buClr>
              <a:buSzPts val="1680"/>
              <a:buFont typeface="Noto Sans Symbols"/>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accent1"/>
              </a:buClr>
              <a:buSzPts val="1560"/>
              <a:buFont typeface="Noto Sans Symbols"/>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accent2"/>
              </a:buClr>
              <a:buSzPts val="1400"/>
              <a:buFont typeface="Noto Sans Symbols"/>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9pPr>
          </a:lstStyle>
          <a:p>
            <a:endParaRPr dirty="0"/>
          </a:p>
        </p:txBody>
      </p:sp>
      <p:sp>
        <p:nvSpPr>
          <p:cNvPr id="70" name="Google Shape;70;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lstStyle>
            <a:lvl1pPr marL="457200" lvl="0" indent="-228600" algn="l">
              <a:spcBef>
                <a:spcPts val="280"/>
              </a:spcBef>
              <a:spcAft>
                <a:spcPts val="0"/>
              </a:spcAft>
              <a:buSzPts val="910"/>
              <a:buNone/>
              <a:defRPr sz="1400"/>
            </a:lvl1pPr>
            <a:lvl2pPr marL="914400" lvl="1" indent="-228600" algn="l">
              <a:spcBef>
                <a:spcPts val="240"/>
              </a:spcBef>
              <a:spcAft>
                <a:spcPts val="0"/>
              </a:spcAft>
              <a:buSzPts val="720"/>
              <a:buNone/>
              <a:defRPr sz="1200"/>
            </a:lvl2pPr>
            <a:lvl3pPr marL="1371600" lvl="2" indent="-228600" algn="l">
              <a:spcBef>
                <a:spcPts val="200"/>
              </a:spcBef>
              <a:spcAft>
                <a:spcPts val="0"/>
              </a:spcAft>
              <a:buSzPts val="650"/>
              <a:buNone/>
              <a:defRPr sz="1000"/>
            </a:lvl3pPr>
            <a:lvl4pPr marL="1828800" lvl="3" indent="-228600" algn="l">
              <a:spcBef>
                <a:spcPts val="180"/>
              </a:spcBef>
              <a:spcAft>
                <a:spcPts val="0"/>
              </a:spcAft>
              <a:buSzPts val="630"/>
              <a:buNone/>
              <a:defRPr sz="900"/>
            </a:lvl4pPr>
            <a:lvl5pPr marL="2286000" lvl="4" indent="-228600" algn="l">
              <a:spcBef>
                <a:spcPts val="180"/>
              </a:spcBef>
              <a:spcAft>
                <a:spcPts val="0"/>
              </a:spcAft>
              <a:buSzPts val="675"/>
              <a:buNone/>
              <a:defRPr sz="900"/>
            </a:lvl5pPr>
            <a:lvl6pPr marL="2743200" lvl="5" indent="-228600" algn="l">
              <a:spcBef>
                <a:spcPts val="180"/>
              </a:spcBef>
              <a:spcAft>
                <a:spcPts val="0"/>
              </a:spcAft>
              <a:buSzPts val="675"/>
              <a:buNone/>
              <a:defRPr sz="900"/>
            </a:lvl6pPr>
            <a:lvl7pPr marL="3200400" lvl="6" indent="-228600" algn="l">
              <a:spcBef>
                <a:spcPts val="180"/>
              </a:spcBef>
              <a:spcAft>
                <a:spcPts val="0"/>
              </a:spcAft>
              <a:buSzPts val="675"/>
              <a:buNone/>
              <a:defRPr sz="900"/>
            </a:lvl7pPr>
            <a:lvl8pPr marL="3657600" lvl="7" indent="-228600" algn="l">
              <a:spcBef>
                <a:spcPts val="180"/>
              </a:spcBef>
              <a:spcAft>
                <a:spcPts val="0"/>
              </a:spcAft>
              <a:buSzPts val="675"/>
              <a:buNone/>
              <a:defRPr sz="900"/>
            </a:lvl8pPr>
            <a:lvl9pPr marL="4114800" lvl="8" indent="-228600" algn="l">
              <a:spcBef>
                <a:spcPts val="180"/>
              </a:spcBef>
              <a:spcAft>
                <a:spcPts val="0"/>
              </a:spcAft>
              <a:buSzPts val="675"/>
              <a:buNone/>
              <a:defRPr sz="900"/>
            </a:lvl9pPr>
          </a:lstStyle>
          <a:p>
            <a:endParaRPr/>
          </a:p>
        </p:txBody>
      </p:sp>
      <p:sp>
        <p:nvSpPr>
          <p:cNvPr id="71" name="Google Shape;71;p10"/>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2" name="Google Shape;72;p1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3" name="Google Shape;73;p10"/>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200">
                <a:solidFill>
                  <a:schemeClr val="dk1"/>
                </a:solidFill>
                <a:latin typeface="Garamond"/>
                <a:ea typeface="Garamond"/>
                <a:cs typeface="Garamond"/>
                <a:sym typeface="Garamond"/>
              </a:defRPr>
            </a:lvl1pPr>
            <a:lvl2pPr marL="0" lvl="1" indent="0" algn="r">
              <a:spcBef>
                <a:spcPts val="0"/>
              </a:spcBef>
              <a:buNone/>
              <a:defRPr sz="1200">
                <a:solidFill>
                  <a:schemeClr val="dk1"/>
                </a:solidFill>
                <a:latin typeface="Garamond"/>
                <a:ea typeface="Garamond"/>
                <a:cs typeface="Garamond"/>
                <a:sym typeface="Garamond"/>
              </a:defRPr>
            </a:lvl2pPr>
            <a:lvl3pPr marL="0" lvl="2" indent="0" algn="r">
              <a:spcBef>
                <a:spcPts val="0"/>
              </a:spcBef>
              <a:buNone/>
              <a:defRPr sz="1200">
                <a:solidFill>
                  <a:schemeClr val="dk1"/>
                </a:solidFill>
                <a:latin typeface="Garamond"/>
                <a:ea typeface="Garamond"/>
                <a:cs typeface="Garamond"/>
                <a:sym typeface="Garamond"/>
              </a:defRPr>
            </a:lvl3pPr>
            <a:lvl4pPr marL="0" lvl="3" indent="0" algn="r">
              <a:spcBef>
                <a:spcPts val="0"/>
              </a:spcBef>
              <a:buNone/>
              <a:defRPr sz="1200">
                <a:solidFill>
                  <a:schemeClr val="dk1"/>
                </a:solidFill>
                <a:latin typeface="Garamond"/>
                <a:ea typeface="Garamond"/>
                <a:cs typeface="Garamond"/>
                <a:sym typeface="Garamond"/>
              </a:defRPr>
            </a:lvl4pPr>
            <a:lvl5pPr marL="0" lvl="4" indent="0" algn="r">
              <a:spcBef>
                <a:spcPts val="0"/>
              </a:spcBef>
              <a:buNone/>
              <a:defRPr sz="1200">
                <a:solidFill>
                  <a:schemeClr val="dk1"/>
                </a:solidFill>
                <a:latin typeface="Garamond"/>
                <a:ea typeface="Garamond"/>
                <a:cs typeface="Garamond"/>
                <a:sym typeface="Garamond"/>
              </a:defRPr>
            </a:lvl5pPr>
            <a:lvl6pPr marL="0" lvl="5" indent="0" algn="r">
              <a:spcBef>
                <a:spcPts val="0"/>
              </a:spcBef>
              <a:buNone/>
              <a:defRPr sz="1200">
                <a:solidFill>
                  <a:schemeClr val="dk1"/>
                </a:solidFill>
                <a:latin typeface="Garamond"/>
                <a:ea typeface="Garamond"/>
                <a:cs typeface="Garamond"/>
                <a:sym typeface="Garamond"/>
              </a:defRPr>
            </a:lvl6pPr>
            <a:lvl7pPr marL="0" lvl="6" indent="0" algn="r">
              <a:spcBef>
                <a:spcPts val="0"/>
              </a:spcBef>
              <a:buNone/>
              <a:defRPr sz="1200">
                <a:solidFill>
                  <a:schemeClr val="dk1"/>
                </a:solidFill>
                <a:latin typeface="Garamond"/>
                <a:ea typeface="Garamond"/>
                <a:cs typeface="Garamond"/>
                <a:sym typeface="Garamond"/>
              </a:defRPr>
            </a:lvl7pPr>
            <a:lvl8pPr marL="0" lvl="7" indent="0" algn="r">
              <a:spcBef>
                <a:spcPts val="0"/>
              </a:spcBef>
              <a:buNone/>
              <a:defRPr sz="1200">
                <a:solidFill>
                  <a:schemeClr val="dk1"/>
                </a:solidFill>
                <a:latin typeface="Garamond"/>
                <a:ea typeface="Garamond"/>
                <a:cs typeface="Garamond"/>
                <a:sym typeface="Garamond"/>
              </a:defRPr>
            </a:lvl8pPr>
            <a:lvl9pPr marL="0" lvl="8" indent="0" algn="r">
              <a:spcBef>
                <a:spcPts val="0"/>
              </a:spcBef>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1pPr>
            <a:lvl2pPr marR="0" lvl="1"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2pPr>
            <a:lvl3pPr marR="0" lvl="2"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3pPr>
            <a:lvl4pPr marR="0" lvl="3"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4pPr>
            <a:lvl5pPr marR="0" lvl="4"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5pPr>
            <a:lvl6pPr marR="0" lvl="5"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6pPr>
            <a:lvl7pPr marR="0" lvl="6"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7pPr>
            <a:lvl8pPr marR="0" lvl="7"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8pPr>
            <a:lvl9pPr marR="0" lvl="8"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9pPr>
          </a:lstStyle>
          <a:p>
            <a:endParaRPr/>
          </a:p>
        </p:txBody>
      </p:sp>
      <p:sp>
        <p:nvSpPr>
          <p:cNvPr id="7" name="Google Shape;7;p1"/>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lstStyle>
            <a:lvl1pPr marL="457200" marR="0" lvl="0" indent="-352425" algn="l" rtl="0">
              <a:spcBef>
                <a:spcPts val="600"/>
              </a:spcBef>
              <a:spcAft>
                <a:spcPts val="0"/>
              </a:spcAft>
              <a:buClr>
                <a:schemeClr val="accent1"/>
              </a:buClr>
              <a:buSzPts val="1950"/>
              <a:buFont typeface="Noto Sans Symbols"/>
              <a:buChar char="■"/>
              <a:defRPr sz="3000" b="0" i="0" u="none" strike="noStrike" cap="none">
                <a:solidFill>
                  <a:schemeClr val="dk1"/>
                </a:solidFill>
                <a:latin typeface="Arial"/>
                <a:ea typeface="Arial"/>
                <a:cs typeface="Arial"/>
                <a:sym typeface="Arial"/>
              </a:defRPr>
            </a:lvl1pPr>
            <a:lvl2pPr marL="914400" marR="0" lvl="1" indent="-327660" algn="l" rtl="0">
              <a:spcBef>
                <a:spcPts val="520"/>
              </a:spcBef>
              <a:spcAft>
                <a:spcPts val="0"/>
              </a:spcAft>
              <a:buClr>
                <a:schemeClr val="accent2"/>
              </a:buClr>
              <a:buSzPts val="1560"/>
              <a:buFont typeface="Noto Sans Symbols"/>
              <a:buChar char="❑"/>
              <a:defRPr sz="2600" b="0" i="0" u="none" strike="noStrike" cap="none">
                <a:solidFill>
                  <a:schemeClr val="dk1"/>
                </a:solidFill>
                <a:latin typeface="Arial"/>
                <a:ea typeface="Arial"/>
                <a:cs typeface="Arial"/>
                <a:sym typeface="Arial"/>
              </a:defRPr>
            </a:lvl2pPr>
            <a:lvl3pPr marL="1371600" marR="0" lvl="2" indent="-319405" algn="l" rtl="0">
              <a:spcBef>
                <a:spcPts val="440"/>
              </a:spcBef>
              <a:spcAft>
                <a:spcPts val="0"/>
              </a:spcAft>
              <a:buClr>
                <a:schemeClr val="accent1"/>
              </a:buClr>
              <a:buSzPts val="1430"/>
              <a:buFont typeface="Noto Sans Symbols"/>
              <a:buChar char="■"/>
              <a:defRPr sz="2200" b="0" i="0" u="none" strike="noStrike" cap="none">
                <a:solidFill>
                  <a:schemeClr val="dk1"/>
                </a:solidFill>
                <a:latin typeface="Arial"/>
                <a:ea typeface="Arial"/>
                <a:cs typeface="Arial"/>
                <a:sym typeface="Arial"/>
              </a:defRPr>
            </a:lvl3pPr>
            <a:lvl4pPr marL="1828800" marR="0" lvl="3"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5pPr>
            <a:lvl6pPr marL="2743200" marR="0" lvl="5"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6pPr>
            <a:lvl7pPr marL="3200400" marR="0" lvl="6"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7pPr>
            <a:lvl8pPr marL="3657600" marR="0" lvl="7"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8pPr>
            <a:lvl9pPr marL="4114800" marR="0" lvl="8"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8" name="Google Shape;8;p1"/>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9" name="Google Shape;9;p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lstStyle>
            <a:lvl1pPr marR="0" lvl="0" algn="ctr" rtl="0">
              <a:spcBef>
                <a:spcPts val="0"/>
              </a:spcBef>
              <a:spcAft>
                <a:spcPts val="0"/>
              </a:spcAft>
              <a:buSzPts val="1400"/>
              <a:buNone/>
              <a:defRPr sz="12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0" name="Google Shape;10;p1"/>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200" b="0" i="0" u="none" strike="noStrike" cap="none">
                <a:solidFill>
                  <a:schemeClr val="dk1"/>
                </a:solidFill>
                <a:latin typeface="Garamond"/>
                <a:ea typeface="Garamond"/>
                <a:cs typeface="Garamond"/>
                <a:sym typeface="Garamond"/>
              </a:defRPr>
            </a:lvl1pPr>
            <a:lvl2pPr marL="0" marR="0" lvl="1" indent="0" algn="r" rtl="0">
              <a:spcBef>
                <a:spcPts val="0"/>
              </a:spcBef>
              <a:buNone/>
              <a:defRPr sz="1200" b="0" i="0" u="none" strike="noStrike" cap="none">
                <a:solidFill>
                  <a:schemeClr val="dk1"/>
                </a:solidFill>
                <a:latin typeface="Garamond"/>
                <a:ea typeface="Garamond"/>
                <a:cs typeface="Garamond"/>
                <a:sym typeface="Garamond"/>
              </a:defRPr>
            </a:lvl2pPr>
            <a:lvl3pPr marL="0" marR="0" lvl="2" indent="0" algn="r" rtl="0">
              <a:spcBef>
                <a:spcPts val="0"/>
              </a:spcBef>
              <a:buNone/>
              <a:defRPr sz="1200" b="0" i="0" u="none" strike="noStrike" cap="none">
                <a:solidFill>
                  <a:schemeClr val="dk1"/>
                </a:solidFill>
                <a:latin typeface="Garamond"/>
                <a:ea typeface="Garamond"/>
                <a:cs typeface="Garamond"/>
                <a:sym typeface="Garamond"/>
              </a:defRPr>
            </a:lvl3pPr>
            <a:lvl4pPr marL="0" marR="0" lvl="3" indent="0" algn="r" rtl="0">
              <a:spcBef>
                <a:spcPts val="0"/>
              </a:spcBef>
              <a:buNone/>
              <a:defRPr sz="1200" b="0" i="0" u="none" strike="noStrike" cap="none">
                <a:solidFill>
                  <a:schemeClr val="dk1"/>
                </a:solidFill>
                <a:latin typeface="Garamond"/>
                <a:ea typeface="Garamond"/>
                <a:cs typeface="Garamond"/>
                <a:sym typeface="Garamond"/>
              </a:defRPr>
            </a:lvl4pPr>
            <a:lvl5pPr marL="0" marR="0" lvl="4" indent="0" algn="r" rtl="0">
              <a:spcBef>
                <a:spcPts val="0"/>
              </a:spcBef>
              <a:buNone/>
              <a:defRPr sz="1200" b="0" i="0" u="none" strike="noStrike" cap="none">
                <a:solidFill>
                  <a:schemeClr val="dk1"/>
                </a:solidFill>
                <a:latin typeface="Garamond"/>
                <a:ea typeface="Garamond"/>
                <a:cs typeface="Garamond"/>
                <a:sym typeface="Garamond"/>
              </a:defRPr>
            </a:lvl5pPr>
            <a:lvl6pPr marL="0" marR="0" lvl="5" indent="0" algn="r" rtl="0">
              <a:spcBef>
                <a:spcPts val="0"/>
              </a:spcBef>
              <a:buNone/>
              <a:defRPr sz="1200" b="0" i="0" u="none" strike="noStrike" cap="none">
                <a:solidFill>
                  <a:schemeClr val="dk1"/>
                </a:solidFill>
                <a:latin typeface="Garamond"/>
                <a:ea typeface="Garamond"/>
                <a:cs typeface="Garamond"/>
                <a:sym typeface="Garamond"/>
              </a:defRPr>
            </a:lvl6pPr>
            <a:lvl7pPr marL="0" marR="0" lvl="6" indent="0" algn="r" rtl="0">
              <a:spcBef>
                <a:spcPts val="0"/>
              </a:spcBef>
              <a:buNone/>
              <a:defRPr sz="1200" b="0" i="0" u="none" strike="noStrike" cap="none">
                <a:solidFill>
                  <a:schemeClr val="dk1"/>
                </a:solidFill>
                <a:latin typeface="Garamond"/>
                <a:ea typeface="Garamond"/>
                <a:cs typeface="Garamond"/>
                <a:sym typeface="Garamond"/>
              </a:defRPr>
            </a:lvl7pPr>
            <a:lvl8pPr marL="0" marR="0" lvl="7" indent="0" algn="r" rtl="0">
              <a:spcBef>
                <a:spcPts val="0"/>
              </a:spcBef>
              <a:buNone/>
              <a:defRPr sz="1200" b="0" i="0" u="none" strike="noStrike" cap="none">
                <a:solidFill>
                  <a:schemeClr val="dk1"/>
                </a:solidFill>
                <a:latin typeface="Garamond"/>
                <a:ea typeface="Garamond"/>
                <a:cs typeface="Garamond"/>
                <a:sym typeface="Garamond"/>
              </a:defRPr>
            </a:lvl8pPr>
            <a:lvl9pPr marL="0" marR="0" lvl="8" indent="0" algn="r" rtl="0">
              <a:spcBef>
                <a:spcPts val="0"/>
              </a:spcBef>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
        <p:nvSpPr>
          <p:cNvPr id="11" name="Google Shape;11;p1"/>
          <p:cNvSpPr/>
          <p:nvPr/>
        </p:nvSpPr>
        <p:spPr>
          <a:xfrm>
            <a:off x="381000" y="228600"/>
            <a:ext cx="8229600" cy="609600"/>
          </a:xfrm>
          <a:custGeom>
            <a:avLst/>
            <a:gdLst/>
            <a:ahLst/>
            <a:cxnLst/>
            <a:rect l="l" t="t" r="r" b="b"/>
            <a:pathLst>
              <a:path w="1000" h="1000" extrusionOk="0">
                <a:moveTo>
                  <a:pt x="0" y="1000"/>
                </a:moveTo>
                <a:lnTo>
                  <a:pt x="0" y="0"/>
                </a:lnTo>
                <a:lnTo>
                  <a:pt x="1000" y="0"/>
                </a:lnTo>
              </a:path>
            </a:pathLst>
          </a:custGeom>
          <a:noFill/>
          <a:ln w="19050" cap="flat" cmpd="sng">
            <a:solidFill>
              <a:schemeClr val="accent1"/>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dirty="0">
              <a:solidFill>
                <a:schemeClr val="dk1"/>
              </a:solidFill>
              <a:latin typeface="Arial"/>
              <a:ea typeface="Arial"/>
              <a:cs typeface="Arial"/>
              <a:sym typeface="Arial"/>
            </a:endParaRPr>
          </a:p>
        </p:txBody>
      </p:sp>
      <p:cxnSp>
        <p:nvCxnSpPr>
          <p:cNvPr id="12" name="Google Shape;12;p1"/>
          <p:cNvCxnSpPr/>
          <p:nvPr/>
        </p:nvCxnSpPr>
        <p:spPr>
          <a:xfrm>
            <a:off x="457200" y="6172200"/>
            <a:ext cx="8229600" cy="0"/>
          </a:xfrm>
          <a:prstGeom prst="straightConnector1">
            <a:avLst/>
          </a:prstGeom>
          <a:noFill/>
          <a:ln w="19050" cap="flat" cmpd="sng">
            <a:solidFill>
              <a:schemeClr val="accent1"/>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5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fade">
                                      <p:cBhvr>
                                        <p:cTn id="42" dur="500"/>
                                        <p:tgtEl>
                                          <p:spTgt spid="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animEffect transition="in" filter="fade">
                                      <p:cBhvr>
                                        <p:cTn id="47"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LakshmiAvula542/ProjectWork" TargetMode="External"/><Relationship Id="rId2" Type="http://schemas.openxmlformats.org/officeDocument/2006/relationships/hyperlink" Target="https://en.wikipedia.org/wiki/Blue_Cross_of_India" TargetMode="External"/><Relationship Id="rId1" Type="http://schemas.openxmlformats.org/officeDocument/2006/relationships/slideLayout" Target="../slideLayouts/slideLayout2.xml"/><Relationship Id="rId6" Type="http://schemas.openxmlformats.org/officeDocument/2006/relationships/hyperlink" Target="https://github.com/DarshiniMedam/FinalProject" TargetMode="External"/><Relationship Id="rId5" Type="http://schemas.openxmlformats.org/officeDocument/2006/relationships/hyperlink" Target="https://github.com/lasyagns/Project" TargetMode="External"/><Relationship Id="rId4" Type="http://schemas.openxmlformats.org/officeDocument/2006/relationships/hyperlink" Target="https://github.com/Alekhya97akki/UserModule"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Shape 109"/>
        <p:cNvGrpSpPr/>
        <p:nvPr/>
      </p:nvGrpSpPr>
      <p:grpSpPr>
        <a:xfrm>
          <a:off x="0" y="0"/>
          <a:ext cx="0" cy="0"/>
          <a:chOff x="0" y="0"/>
          <a:chExt cx="0" cy="0"/>
        </a:xfrm>
      </p:grpSpPr>
      <p:sp>
        <p:nvSpPr>
          <p:cNvPr id="110" name="Google Shape;110;p16"/>
          <p:cNvSpPr txBox="1">
            <a:spLocks noGrp="1"/>
          </p:cNvSpPr>
          <p:nvPr>
            <p:ph type="ctrTitle"/>
          </p:nvPr>
        </p:nvSpPr>
        <p:spPr>
          <a:xfrm>
            <a:off x="609601" y="1377702"/>
            <a:ext cx="7623300" cy="1561442"/>
          </a:xfrm>
          <a:prstGeom prst="rect">
            <a:avLst/>
          </a:prstGeom>
          <a:noFill/>
          <a:ln>
            <a:noFill/>
          </a:ln>
        </p:spPr>
        <p:txBody>
          <a:bodyPr spcFirstLastPara="1" wrap="square" lIns="91425" tIns="45700" rIns="91425" bIns="45700" anchor="t" anchorCtr="0">
            <a:noAutofit/>
          </a:bodyPr>
          <a:lstStyle/>
          <a:p>
            <a:pPr lvl="0"/>
            <a:r>
              <a:rPr lang="en-US" dirty="0" smtClean="0">
                <a:latin typeface="Times New Roman" pitchFamily="18" charset="0"/>
                <a:cs typeface="Times New Roman" pitchFamily="18" charset="0"/>
              </a:rPr>
              <a:t>Treating Animals and Animal Welfare </a:t>
            </a:r>
            <a:endParaRPr dirty="0">
              <a:latin typeface="Times New Roman" pitchFamily="18" charset="0"/>
              <a:cs typeface="Times New Roman" pitchFamily="18" charset="0"/>
            </a:endParaRPr>
          </a:p>
        </p:txBody>
      </p:sp>
      <p:sp>
        <p:nvSpPr>
          <p:cNvPr id="111" name="Google Shape;111;p16"/>
          <p:cNvSpPr txBox="1">
            <a:spLocks noGrp="1"/>
          </p:cNvSpPr>
          <p:nvPr>
            <p:ph type="subTitle" idx="1"/>
          </p:nvPr>
        </p:nvSpPr>
        <p:spPr>
          <a:xfrm>
            <a:off x="1969478" y="3990536"/>
            <a:ext cx="6945922" cy="2057400"/>
          </a:xfrm>
          <a:prstGeom prst="rect">
            <a:avLst/>
          </a:prstGeom>
          <a:noFill/>
          <a:ln>
            <a:noFill/>
          </a:ln>
        </p:spPr>
        <p:txBody>
          <a:bodyPr spcFirstLastPara="1" wrap="square" lIns="91425" tIns="45700" rIns="91425" bIns="45700" anchor="t" anchorCtr="0">
            <a:noAutofit/>
          </a:bodyPr>
          <a:lstStyle/>
          <a:p>
            <a:r>
              <a:rPr lang="en-US" sz="1800" b="1" dirty="0" smtClean="0">
                <a:latin typeface="Times New Roman" pitchFamily="18" charset="0"/>
                <a:cs typeface="Times New Roman" pitchFamily="18" charset="0"/>
              </a:rPr>
              <a:t>Name of the students:                                Name of the guide:</a:t>
            </a:r>
          </a:p>
          <a:p>
            <a:r>
              <a:rPr lang="en-US" sz="1800" dirty="0" smtClean="0">
                <a:latin typeface="Times New Roman" pitchFamily="18" charset="0"/>
                <a:cs typeface="Times New Roman" pitchFamily="18" charset="0"/>
              </a:rPr>
              <a:t>B.Alekhya (154G1A0504)                           Ms. C.Rekha,</a:t>
            </a:r>
            <a:r>
              <a:rPr lang="en-US" sz="1050" dirty="0" smtClean="0">
                <a:latin typeface="Times New Roman" pitchFamily="18" charset="0"/>
                <a:cs typeface="Times New Roman" pitchFamily="18" charset="0"/>
              </a:rPr>
              <a:t> M.Tech.,</a:t>
            </a:r>
          </a:p>
          <a:p>
            <a:r>
              <a:rPr lang="en-US" sz="1800" dirty="0" smtClean="0">
                <a:latin typeface="Times New Roman" pitchFamily="18" charset="0"/>
                <a:cs typeface="Times New Roman" pitchFamily="18" charset="0"/>
              </a:rPr>
              <a:t>M.Darshini (154G1A0520)                          Assistant Professor</a:t>
            </a:r>
          </a:p>
          <a:p>
            <a:r>
              <a:rPr lang="en-US" sz="1800" dirty="0" smtClean="0">
                <a:latin typeface="Times New Roman" pitchFamily="18" charset="0"/>
                <a:cs typeface="Times New Roman" pitchFamily="18" charset="0"/>
              </a:rPr>
              <a:t>A.Lakshmi (154G1A0542)</a:t>
            </a:r>
          </a:p>
          <a:p>
            <a:r>
              <a:rPr lang="en-US" sz="1800" dirty="0" smtClean="0">
                <a:latin typeface="Times New Roman" pitchFamily="18" charset="0"/>
                <a:cs typeface="Times New Roman" pitchFamily="18" charset="0"/>
              </a:rPr>
              <a:t>G.Naga sai lasya (154G1A0555)</a:t>
            </a:r>
          </a:p>
        </p:txBody>
      </p:sp>
      <p:sp>
        <p:nvSpPr>
          <p:cNvPr id="112" name="Google Shape;112;p16"/>
          <p:cNvSpPr txBox="1"/>
          <p:nvPr/>
        </p:nvSpPr>
        <p:spPr>
          <a:xfrm>
            <a:off x="1460863" y="5842337"/>
            <a:ext cx="7086600" cy="101566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i="0" u="none" strike="noStrike" cap="none" dirty="0">
                <a:solidFill>
                  <a:schemeClr val="dk1"/>
                </a:solidFill>
                <a:latin typeface="Arial"/>
                <a:ea typeface="Arial"/>
                <a:cs typeface="Arial"/>
                <a:sym typeface="Arial"/>
              </a:rPr>
              <a:t>Srinivasa Ramanujan Institute of Technology</a:t>
            </a:r>
            <a:endParaRPr dirty="0"/>
          </a:p>
          <a:p>
            <a:pPr marL="0" marR="0" lvl="0" indent="0" algn="ctr" rtl="0">
              <a:spcBef>
                <a:spcPts val="0"/>
              </a:spcBef>
              <a:spcAft>
                <a:spcPts val="0"/>
              </a:spcAft>
              <a:buNone/>
            </a:pPr>
            <a:r>
              <a:rPr lang="en-US" sz="1800" b="1" i="0" u="none" strike="noStrike" cap="none" dirty="0">
                <a:solidFill>
                  <a:schemeClr val="dk1"/>
                </a:solidFill>
                <a:latin typeface="Arial"/>
                <a:ea typeface="Arial"/>
                <a:cs typeface="Arial"/>
                <a:sym typeface="Arial"/>
              </a:rPr>
              <a:t>Department of Computer Science &amp; Engineering</a:t>
            </a:r>
            <a:endParaRPr dirty="0"/>
          </a:p>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pic>
        <p:nvPicPr>
          <p:cNvPr id="113" name="Google Shape;113;p16"/>
          <p:cNvPicPr preferRelativeResize="0"/>
          <p:nvPr/>
        </p:nvPicPr>
        <p:blipFill rotWithShape="1">
          <a:blip r:embed="rId3">
            <a:alphaModFix/>
          </a:blip>
          <a:srcRect/>
          <a:stretch/>
        </p:blipFill>
        <p:spPr>
          <a:xfrm>
            <a:off x="609600" y="5874800"/>
            <a:ext cx="958103" cy="814388"/>
          </a:xfrm>
          <a:prstGeom prst="rect">
            <a:avLst/>
          </a:prstGeom>
          <a:noFill/>
          <a:ln>
            <a:noFill/>
          </a:ln>
        </p:spPr>
      </p:pic>
      <p:sp>
        <p:nvSpPr>
          <p:cNvPr id="114" name="Google Shape;114;p16"/>
          <p:cNvSpPr txBox="1"/>
          <p:nvPr/>
        </p:nvSpPr>
        <p:spPr>
          <a:xfrm>
            <a:off x="6172200" y="3505200"/>
            <a:ext cx="2438400"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dirty="0">
                <a:solidFill>
                  <a:schemeClr val="dk1"/>
                </a:solidFill>
                <a:latin typeface="Times New Roman" pitchFamily="18" charset="0"/>
                <a:cs typeface="Times New Roman" pitchFamily="18" charset="0"/>
                <a:sym typeface="Arial"/>
              </a:rPr>
              <a:t> </a:t>
            </a:r>
            <a:r>
              <a:rPr lang="en-US" sz="2400" b="1" dirty="0">
                <a:solidFill>
                  <a:schemeClr val="dk1"/>
                </a:solidFill>
                <a:latin typeface="Times New Roman" pitchFamily="18" charset="0"/>
                <a:ea typeface="Times New Roman"/>
                <a:cs typeface="Times New Roman" pitchFamily="18" charset="0"/>
                <a:sym typeface="Times New Roman"/>
              </a:rPr>
              <a:t>Batch</a:t>
            </a:r>
            <a:r>
              <a:rPr lang="en-US" sz="2400" dirty="0">
                <a:solidFill>
                  <a:schemeClr val="dk1"/>
                </a:solidFill>
                <a:latin typeface="Times New Roman" pitchFamily="18" charset="0"/>
                <a:cs typeface="Times New Roman" pitchFamily="18" charset="0"/>
                <a:sym typeface="Arial"/>
              </a:rPr>
              <a:t>: A</a:t>
            </a:r>
            <a:r>
              <a:rPr lang="en-US" sz="2400" dirty="0">
                <a:solidFill>
                  <a:schemeClr val="dk1"/>
                </a:solidFill>
                <a:latin typeface="Times New Roman" pitchFamily="18" charset="0"/>
                <a:cs typeface="Times New Roman" pitchFamily="18" charset="0"/>
              </a:rPr>
              <a:t>7</a:t>
            </a:r>
            <a:endParaRPr sz="2400" dirty="0">
              <a:solidFill>
                <a:schemeClr val="dk1"/>
              </a:solidFill>
              <a:latin typeface="Times New Roman" pitchFamily="18" charset="0"/>
              <a:cs typeface="Times New Roman" pitchFamily="18" charset="0"/>
              <a:sym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Implementation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Software </a:t>
            </a:r>
            <a:r>
              <a:rPr lang="en-US" dirty="0" smtClean="0">
                <a:latin typeface="Times New Roman" pitchFamily="18" charset="0"/>
                <a:cs typeface="Times New Roman" pitchFamily="18" charset="0"/>
              </a:rPr>
              <a:t>Required:</a:t>
            </a:r>
          </a:p>
          <a:p>
            <a:pPr lvl="1"/>
            <a:r>
              <a:rPr lang="en-US" dirty="0" smtClean="0">
                <a:latin typeface="Times New Roman" pitchFamily="18" charset="0"/>
                <a:cs typeface="Times New Roman" pitchFamily="18" charset="0"/>
              </a:rPr>
              <a:t>Android Studio</a:t>
            </a:r>
            <a:endParaRPr lang="en-US" dirty="0" smtClean="0">
              <a:latin typeface="Times New Roman" pitchFamily="18" charset="0"/>
              <a:cs typeface="Times New Roman" pitchFamily="18" charset="0"/>
            </a:endParaRPr>
          </a:p>
          <a:p>
            <a:pPr lvl="3"/>
            <a:endParaRPr lang="en-US" dirty="0" smtClean="0">
              <a:latin typeface="Times New Roman" pitchFamily="18" charset="0"/>
              <a:cs typeface="Times New Roman" pitchFamily="18" charset="0"/>
            </a:endParaRPr>
          </a:p>
          <a:p>
            <a:pPr marL="154305" indent="0">
              <a:buNone/>
            </a:pPr>
            <a:r>
              <a:rPr lang="en-US" dirty="0" smtClean="0">
                <a:latin typeface="Times New Roman" pitchFamily="18" charset="0"/>
                <a:cs typeface="Times New Roman" pitchFamily="18" charset="0"/>
              </a:rPr>
              <a:t>			</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Android Studio</a:t>
            </a:r>
            <a:endParaRPr lang="en-US" dirty="0">
              <a:latin typeface="Times New Roman" pitchFamily="18" charset="0"/>
              <a:cs typeface="Times New Roman" pitchFamily="18" charset="0"/>
            </a:endParaRPr>
          </a:p>
        </p:txBody>
      </p:sp>
      <p:sp>
        <p:nvSpPr>
          <p:cNvPr id="3" name="Text Placeholder 2"/>
          <p:cNvSpPr>
            <a:spLocks noGrp="1"/>
          </p:cNvSpPr>
          <p:nvPr>
            <p:ph type="body" idx="1"/>
          </p:nvPr>
        </p:nvSpPr>
        <p:spPr>
          <a:xfrm>
            <a:off x="457200" y="1325877"/>
            <a:ext cx="8229600" cy="4530725"/>
          </a:xfrm>
        </p:spPr>
        <p:txBody>
          <a:bodyPr/>
          <a:lstStyle/>
          <a:p>
            <a:r>
              <a:rPr lang="en-US" dirty="0" smtClean="0">
                <a:latin typeface="Times New Roman" pitchFamily="18" charset="0"/>
                <a:cs typeface="Times New Roman" pitchFamily="18" charset="0"/>
              </a:rPr>
              <a:t>Android studio is a software used to develop Android apps and to Emulate them. </a:t>
            </a:r>
          </a:p>
          <a:p>
            <a:r>
              <a:rPr lang="en-US" dirty="0" smtClean="0">
                <a:latin typeface="Times New Roman" pitchFamily="18" charset="0"/>
                <a:cs typeface="Times New Roman" pitchFamily="18" charset="0"/>
              </a:rPr>
              <a:t>Android Studio is exclusively developed to make and run Android apps.</a:t>
            </a:r>
          </a:p>
          <a:p>
            <a:r>
              <a:rPr lang="en-US" dirty="0" smtClean="0">
                <a:latin typeface="Times New Roman" pitchFamily="18" charset="0"/>
                <a:cs typeface="Times New Roman" pitchFamily="18" charset="0"/>
              </a:rPr>
              <a:t> It is developed by Google. </a:t>
            </a:r>
          </a:p>
          <a:p>
            <a:r>
              <a:rPr lang="en-US" b="1" dirty="0" smtClean="0">
                <a:latin typeface="Times New Roman" pitchFamily="18" charset="0"/>
                <a:cs typeface="Times New Roman" pitchFamily="18" charset="0"/>
              </a:rPr>
              <a:t>Java</a:t>
            </a:r>
            <a:r>
              <a:rPr lang="en-US" dirty="0" smtClean="0">
                <a:latin typeface="Times New Roman" pitchFamily="18" charset="0"/>
                <a:cs typeface="Times New Roman" pitchFamily="18" charset="0"/>
              </a:rPr>
              <a:t> language is used to code the apps.</a:t>
            </a:r>
          </a:p>
          <a:p>
            <a:pPr algn="just"/>
            <a:r>
              <a:rPr lang="en-US" sz="2800" dirty="0" smtClean="0">
                <a:latin typeface="Times New Roman" pitchFamily="18" charset="0"/>
                <a:cs typeface="Times New Roman" pitchFamily="18" charset="0"/>
              </a:rPr>
              <a:t>Prerequisites to install Android Studio:</a:t>
            </a:r>
          </a:p>
          <a:p>
            <a:pPr lvl="3" algn="just"/>
            <a:r>
              <a:rPr lang="en-US" sz="2800" dirty="0" smtClean="0">
                <a:latin typeface="Times New Roman" pitchFamily="18" charset="0"/>
                <a:cs typeface="Times New Roman" pitchFamily="18" charset="0"/>
              </a:rPr>
              <a:t>Java</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Code for Login</a:t>
            </a:r>
            <a:endParaRPr lang="en-IN"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pPr marL="154305" indent="0">
              <a:buNone/>
            </a:pPr>
            <a:endParaRPr lang="en-IN" sz="1400" dirty="0"/>
          </a:p>
        </p:txBody>
      </p:sp>
      <p:pic>
        <p:nvPicPr>
          <p:cNvPr id="5" name="Picture 4" descr="Screenshot (824).png"/>
          <p:cNvPicPr>
            <a:picLocks noChangeAspect="1"/>
          </p:cNvPicPr>
          <p:nvPr/>
        </p:nvPicPr>
        <p:blipFill>
          <a:blip r:embed="rId2"/>
          <a:stretch>
            <a:fillRect/>
          </a:stretch>
        </p:blipFill>
        <p:spPr>
          <a:xfrm>
            <a:off x="391886" y="988154"/>
            <a:ext cx="8360227" cy="5608590"/>
          </a:xfrm>
          <a:prstGeom prst="rect">
            <a:avLst/>
          </a:prstGeom>
        </p:spPr>
      </p:pic>
    </p:spTree>
    <p:extLst>
      <p:ext uri="{BB962C8B-B14F-4D97-AF65-F5344CB8AC3E}">
        <p14:creationId xmlns:p14="http://schemas.microsoft.com/office/powerpoint/2010/main" xmlns="" val="2408052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Contd</a:t>
            </a:r>
            <a:r>
              <a:rPr lang="en-US"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pic>
        <p:nvPicPr>
          <p:cNvPr id="4" name="Picture 3" descr="Screenshot (825).png"/>
          <p:cNvPicPr>
            <a:picLocks noChangeAspect="1"/>
          </p:cNvPicPr>
          <p:nvPr/>
        </p:nvPicPr>
        <p:blipFill>
          <a:blip r:embed="rId2"/>
          <a:stretch>
            <a:fillRect/>
          </a:stretch>
        </p:blipFill>
        <p:spPr>
          <a:xfrm>
            <a:off x="365760" y="992779"/>
            <a:ext cx="8477794" cy="5566081"/>
          </a:xfrm>
          <a:prstGeom prst="rect">
            <a:avLst/>
          </a:prstGeom>
        </p:spPr>
      </p:pic>
    </p:spTree>
    <p:extLst>
      <p:ext uri="{BB962C8B-B14F-4D97-AF65-F5344CB8AC3E}">
        <p14:creationId xmlns:p14="http://schemas.microsoft.com/office/powerpoint/2010/main" xmlns="" val="26405391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Screens</a:t>
            </a:r>
            <a:endParaRPr lang="en-IN"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362162" y="1068943"/>
            <a:ext cx="2575775" cy="473942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57200" y="1068945"/>
            <a:ext cx="2711003" cy="473942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3309871" y="1068945"/>
            <a:ext cx="2852670" cy="4739428"/>
          </a:xfrm>
          <a:prstGeom prst="rect">
            <a:avLst/>
          </a:prstGeom>
        </p:spPr>
      </p:pic>
    </p:spTree>
    <p:extLst>
      <p:ext uri="{BB962C8B-B14F-4D97-AF65-F5344CB8AC3E}">
        <p14:creationId xmlns:p14="http://schemas.microsoft.com/office/powerpoint/2010/main" xmlns="" val="27048786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Shape 148"/>
        <p:cNvGrpSpPr/>
        <p:nvPr/>
      </p:nvGrpSpPr>
      <p:grpSpPr>
        <a:xfrm>
          <a:off x="0" y="0"/>
          <a:ext cx="0" cy="0"/>
          <a:chOff x="0" y="0"/>
          <a:chExt cx="0" cy="0"/>
        </a:xfrm>
      </p:grpSpPr>
      <p:sp>
        <p:nvSpPr>
          <p:cNvPr id="149" name="Google Shape;149;p22"/>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latin typeface="Times New Roman" pitchFamily="18" charset="0"/>
                <a:cs typeface="Times New Roman" pitchFamily="18" charset="0"/>
              </a:rPr>
              <a:t>Project Planning</a:t>
            </a:r>
            <a:endParaRPr dirty="0">
              <a:latin typeface="Times New Roman" pitchFamily="18" charset="0"/>
              <a:cs typeface="Times New Roman" pitchFamily="18" charset="0"/>
            </a:endParaRPr>
          </a:p>
        </p:txBody>
      </p:sp>
      <p:sp>
        <p:nvSpPr>
          <p:cNvPr id="3" name="Google Shape;156;p23"/>
          <p:cNvSpPr txBox="1">
            <a:spLocks noGrp="1"/>
          </p:cNvSpPr>
          <p:nvPr>
            <p:ph type="body" idx="1"/>
          </p:nvPr>
        </p:nvSpPr>
        <p:spPr>
          <a:xfrm>
            <a:off x="444137" y="1319351"/>
            <a:ext cx="8229600" cy="4014743"/>
          </a:xfrm>
          <a:prstGeom prst="rect">
            <a:avLst/>
          </a:prstGeom>
          <a:noFill/>
          <a:ln>
            <a:noFill/>
          </a:ln>
        </p:spPr>
        <p:txBody>
          <a:bodyPr spcFirstLastPara="1" wrap="square" lIns="91425" tIns="45700" rIns="91425" bIns="45700" anchor="t" anchorCtr="0">
            <a:noAutofit/>
          </a:bodyPr>
          <a:lstStyle/>
          <a:p>
            <a:pPr marL="342900" lvl="0" indent="-342900" algn="just" rtl="0">
              <a:spcBef>
                <a:spcPts val="600"/>
              </a:spcBef>
              <a:spcAft>
                <a:spcPts val="0"/>
              </a:spcAft>
              <a:buSzPts val="1950"/>
              <a:buNone/>
            </a:pPr>
            <a:r>
              <a:rPr lang="en-US" sz="2800" b="1" dirty="0" smtClean="0">
                <a:latin typeface="Times New Roman"/>
                <a:ea typeface="Times New Roman"/>
                <a:cs typeface="Times New Roman"/>
                <a:sym typeface="Times New Roman"/>
              </a:rPr>
              <a:t>Schedule:</a:t>
            </a:r>
            <a:endParaRPr lang="en-US" sz="2400" b="1" dirty="0" smtClean="0">
              <a:latin typeface="Times New Roman"/>
              <a:ea typeface="Times New Roman"/>
              <a:cs typeface="Times New Roman"/>
              <a:sym typeface="Times New Roman"/>
            </a:endParaRPr>
          </a:p>
          <a:p>
            <a:pPr marL="342900" lvl="0" indent="-342900" algn="just" rtl="0">
              <a:spcBef>
                <a:spcPts val="600"/>
              </a:spcBef>
              <a:spcAft>
                <a:spcPts val="0"/>
              </a:spcAft>
              <a:buSzPts val="1950"/>
              <a:buChar char="■"/>
            </a:pPr>
            <a:r>
              <a:rPr lang="en-US" sz="2800" dirty="0" smtClean="0">
                <a:latin typeface="Times New Roman"/>
                <a:ea typeface="Times New Roman"/>
                <a:cs typeface="Times New Roman"/>
                <a:sym typeface="Times New Roman"/>
              </a:rPr>
              <a:t>User module: 10 days</a:t>
            </a:r>
          </a:p>
          <a:p>
            <a:pPr marL="342900" lvl="0" indent="-342900" algn="just" rtl="0">
              <a:spcBef>
                <a:spcPts val="600"/>
              </a:spcBef>
              <a:spcAft>
                <a:spcPts val="0"/>
              </a:spcAft>
              <a:buSzPts val="1950"/>
              <a:buChar char="■"/>
            </a:pPr>
            <a:r>
              <a:rPr lang="en-US" sz="2800" dirty="0" smtClean="0">
                <a:latin typeface="Times New Roman"/>
                <a:ea typeface="Times New Roman"/>
                <a:cs typeface="Times New Roman"/>
                <a:sym typeface="Times New Roman"/>
              </a:rPr>
              <a:t>Member module: 15 days</a:t>
            </a:r>
          </a:p>
          <a:p>
            <a:pPr marL="342900" lvl="0" indent="-342900" algn="just" rtl="0">
              <a:spcBef>
                <a:spcPts val="600"/>
              </a:spcBef>
              <a:spcAft>
                <a:spcPts val="0"/>
              </a:spcAft>
              <a:buSzPts val="1950"/>
              <a:buNone/>
            </a:pPr>
            <a:r>
              <a:rPr lang="en-US" sz="2800" b="1" dirty="0" smtClean="0">
                <a:latin typeface="Times New Roman"/>
                <a:ea typeface="Times New Roman"/>
                <a:cs typeface="Times New Roman"/>
                <a:sym typeface="Times New Roman"/>
              </a:rPr>
              <a:t>SDLC model:</a:t>
            </a:r>
            <a:endParaRPr lang="en-US" sz="2400" b="1" dirty="0" smtClean="0">
              <a:latin typeface="Times New Roman"/>
              <a:ea typeface="Times New Roman"/>
              <a:cs typeface="Times New Roman"/>
              <a:sym typeface="Times New Roman"/>
            </a:endParaRPr>
          </a:p>
          <a:p>
            <a:pPr marL="342900" lvl="0" indent="-342900" algn="just" rtl="0">
              <a:spcBef>
                <a:spcPts val="600"/>
              </a:spcBef>
              <a:spcAft>
                <a:spcPts val="0"/>
              </a:spcAft>
              <a:buSzPts val="1950"/>
              <a:buChar char="■"/>
            </a:pPr>
            <a:r>
              <a:rPr lang="en-US" sz="2800" dirty="0" smtClean="0">
                <a:latin typeface="Times New Roman"/>
                <a:ea typeface="Times New Roman"/>
                <a:cs typeface="Times New Roman"/>
                <a:sym typeface="Times New Roman"/>
              </a:rPr>
              <a:t>Agile model</a:t>
            </a:r>
          </a:p>
          <a:p>
            <a:pPr marL="342900" lvl="0" indent="-342900" algn="just" rtl="0">
              <a:spcBef>
                <a:spcPts val="600"/>
              </a:spcBef>
              <a:spcAft>
                <a:spcPts val="0"/>
              </a:spcAft>
              <a:buSzPts val="1950"/>
              <a:buNone/>
            </a:pPr>
            <a:r>
              <a:rPr lang="en-US" sz="2800" b="1" dirty="0" smtClean="0">
                <a:latin typeface="Times New Roman"/>
                <a:ea typeface="Times New Roman"/>
                <a:cs typeface="Times New Roman"/>
                <a:sym typeface="Times New Roman"/>
              </a:rPr>
              <a:t>Testing:</a:t>
            </a:r>
          </a:p>
          <a:p>
            <a:pPr marL="342900" lvl="0" indent="-342900" algn="just" rtl="0">
              <a:spcBef>
                <a:spcPts val="600"/>
              </a:spcBef>
              <a:spcAft>
                <a:spcPts val="0"/>
              </a:spcAft>
              <a:buSzPts val="1950"/>
              <a:buChar char="■"/>
            </a:pPr>
            <a:r>
              <a:rPr lang="en-US" sz="2800" dirty="0" smtClean="0">
                <a:latin typeface="Times New Roman"/>
                <a:ea typeface="Times New Roman"/>
                <a:cs typeface="Times New Roman"/>
                <a:sym typeface="Times New Roman"/>
              </a:rPr>
              <a:t>Espresso Testing</a:t>
            </a:r>
            <a:endParaRPr sz="2800"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Tools and Technologies</a:t>
            </a:r>
            <a:endParaRPr lang="en-US" dirty="0">
              <a:latin typeface="Times New Roman" pitchFamily="18" charset="0"/>
              <a:cs typeface="Times New Roman" pitchFamily="18" charset="0"/>
            </a:endParaRPr>
          </a:p>
        </p:txBody>
      </p:sp>
      <p:sp>
        <p:nvSpPr>
          <p:cNvPr id="8" name="Google Shape;132;p19"/>
          <p:cNvSpPr txBox="1">
            <a:spLocks noGrp="1"/>
          </p:cNvSpPr>
          <p:nvPr>
            <p:ph type="body" idx="1"/>
          </p:nvPr>
        </p:nvSpPr>
        <p:spPr>
          <a:xfrm>
            <a:off x="381836" y="1488228"/>
            <a:ext cx="8229600" cy="4029600"/>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1950"/>
              <a:buChar char="■"/>
            </a:pPr>
            <a:r>
              <a:rPr lang="en-US" sz="2800" dirty="0" smtClean="0">
                <a:latin typeface="Times New Roman"/>
                <a:ea typeface="Times New Roman"/>
                <a:cs typeface="Times New Roman"/>
                <a:sym typeface="Times New Roman"/>
              </a:rPr>
              <a:t>Tools Used:</a:t>
            </a:r>
          </a:p>
          <a:p>
            <a:pPr marL="800100" lvl="1" indent="-342900" algn="just">
              <a:spcBef>
                <a:spcPts val="0"/>
              </a:spcBef>
              <a:buSzPts val="1950"/>
              <a:buFont typeface="Wingdings" pitchFamily="2" charset="2"/>
              <a:buChar char="q"/>
            </a:pPr>
            <a:r>
              <a:rPr lang="en-US" sz="2400" dirty="0" smtClean="0">
                <a:latin typeface="Times New Roman"/>
                <a:ea typeface="Times New Roman"/>
                <a:cs typeface="Times New Roman"/>
                <a:sym typeface="Times New Roman"/>
              </a:rPr>
              <a:t>Android Studio 3.0.1</a:t>
            </a:r>
          </a:p>
          <a:p>
            <a:pPr marL="342900" indent="-342900" algn="just">
              <a:spcBef>
                <a:spcPts val="0"/>
              </a:spcBef>
              <a:buSzPts val="1950"/>
            </a:pPr>
            <a:r>
              <a:rPr lang="en-US" sz="2800" dirty="0" smtClean="0">
                <a:latin typeface="Times New Roman" pitchFamily="18" charset="0"/>
                <a:cs typeface="Times New Roman" pitchFamily="18" charset="0"/>
              </a:rPr>
              <a:t>Hardware Requirements:</a:t>
            </a:r>
          </a:p>
          <a:p>
            <a:pPr marL="800100" lvl="1" indent="-342900" algn="just">
              <a:spcBef>
                <a:spcPts val="0"/>
              </a:spcBef>
              <a:buSzPts val="1950"/>
              <a:buFont typeface="Wingdings" pitchFamily="2" charset="2"/>
              <a:buChar char="q"/>
            </a:pPr>
            <a:r>
              <a:rPr lang="en-US" sz="2400" dirty="0" smtClean="0">
                <a:latin typeface="Times New Roman" pitchFamily="18" charset="0"/>
                <a:cs typeface="Times New Roman" pitchFamily="18" charset="0"/>
              </a:rPr>
              <a:t>RAM – 8GB</a:t>
            </a:r>
          </a:p>
          <a:p>
            <a:pPr marL="800100" lvl="1" indent="-342900" algn="just">
              <a:spcBef>
                <a:spcPts val="0"/>
              </a:spcBef>
              <a:buSzPts val="1950"/>
              <a:buFont typeface="Wingdings" pitchFamily="2" charset="2"/>
              <a:buChar char="q"/>
            </a:pPr>
            <a:r>
              <a:rPr lang="en-US" sz="2400" dirty="0" smtClean="0">
                <a:latin typeface="Times New Roman" pitchFamily="18" charset="0"/>
                <a:cs typeface="Times New Roman" pitchFamily="18" charset="0"/>
              </a:rPr>
              <a:t>Hard Disk – 1 GB</a:t>
            </a:r>
            <a:endParaRPr lang="en-US" sz="2400" dirty="0" smtClean="0">
              <a:latin typeface="Times New Roman"/>
              <a:cs typeface="Times New Roman"/>
              <a:sym typeface="Times New Roman"/>
            </a:endParaRPr>
          </a:p>
          <a:p>
            <a:pPr marL="342900" lvl="0" indent="-342900" algn="just" rtl="0">
              <a:spcBef>
                <a:spcPts val="0"/>
              </a:spcBef>
              <a:spcAft>
                <a:spcPts val="0"/>
              </a:spcAft>
              <a:buSzPts val="1950"/>
              <a:buChar char="■"/>
            </a:pPr>
            <a:r>
              <a:rPr lang="en-US" sz="2800" dirty="0" smtClean="0">
                <a:latin typeface="Times New Roman" pitchFamily="18" charset="0"/>
                <a:cs typeface="Times New Roman" pitchFamily="18" charset="0"/>
              </a:rPr>
              <a:t>Programming Languages:</a:t>
            </a:r>
          </a:p>
          <a:p>
            <a:pPr marL="800100" lvl="1" indent="-342900" algn="just">
              <a:spcBef>
                <a:spcPts val="0"/>
              </a:spcBef>
              <a:buSzPts val="1950"/>
              <a:buFont typeface="Wingdings" pitchFamily="2" charset="2"/>
              <a:buChar char="q"/>
            </a:pPr>
            <a:r>
              <a:rPr lang="en-US" sz="2400" dirty="0" smtClean="0">
                <a:latin typeface="Times New Roman" pitchFamily="18" charset="0"/>
                <a:cs typeface="Times New Roman" pitchFamily="18" charset="0"/>
              </a:rPr>
              <a:t>Java (Backend)</a:t>
            </a:r>
          </a:p>
          <a:p>
            <a:pPr marL="800100" lvl="1" indent="-342900" algn="just">
              <a:spcBef>
                <a:spcPts val="0"/>
              </a:spcBef>
              <a:buSzPts val="1950"/>
              <a:buFont typeface="Wingdings" pitchFamily="2" charset="2"/>
              <a:buChar char="q"/>
            </a:pPr>
            <a:r>
              <a:rPr lang="en-US" sz="2400" dirty="0" smtClean="0">
                <a:latin typeface="Times New Roman" pitchFamily="18" charset="0"/>
                <a:cs typeface="Times New Roman" pitchFamily="18" charset="0"/>
              </a:rPr>
              <a:t>Extensible Markup Language (XML-Frontend)</a:t>
            </a:r>
            <a:endParaRPr sz="2400" dirty="0">
              <a:latin typeface="Times New Roman" pitchFamily="18" charset="0"/>
              <a:cs typeface="Times New Roman" pitchFamily="18" charset="0"/>
            </a:endParaRPr>
          </a:p>
          <a:p>
            <a:pPr marL="0" lvl="0" indent="0" algn="just" rtl="0">
              <a:spcBef>
                <a:spcPts val="0"/>
              </a:spcBef>
              <a:spcAft>
                <a:spcPts val="0"/>
              </a:spcAft>
              <a:buNone/>
            </a:pPr>
            <a:endParaRPr sz="2800" dirty="0"/>
          </a:p>
          <a:p>
            <a:pPr marL="342900" lvl="0" indent="-342900" algn="just" rtl="0">
              <a:spcBef>
                <a:spcPts val="600"/>
              </a:spcBef>
              <a:spcAft>
                <a:spcPts val="0"/>
              </a:spcAft>
              <a:buSzPts val="1950"/>
              <a:buNone/>
            </a:pPr>
            <a:endParaRPr sz="2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References</a:t>
            </a:r>
            <a:endParaRPr lang="en-US"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r>
              <a:rPr lang="en-US" dirty="0" smtClean="0">
                <a:latin typeface="Times New Roman" pitchFamily="18" charset="0"/>
                <a:cs typeface="Times New Roman" pitchFamily="18" charset="0"/>
                <a:hlinkClick r:id="rId2"/>
              </a:rPr>
              <a:t>https://en.wikipedia.org/wiki/Blue_Cross_of_India</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hlinkClick r:id="rId3"/>
              </a:rPr>
              <a:t>https://github.com/LakshmiAvula542/ProjectWork</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hlinkClick r:id="rId4"/>
              </a:rPr>
              <a:t>https://github.com/Alekhya97akki/UserModule</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hlinkClick r:id="rId5"/>
              </a:rPr>
              <a:t>https://github.com/lasyagns/Project</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hlinkClick r:id="rId6"/>
              </a:rPr>
              <a:t>https://github.com/DarshiniMedam/FinalProject</a:t>
            </a:r>
            <a:endParaRPr lang="en-US" dirty="0" smtClean="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722313" y="4406901"/>
            <a:ext cx="7772400" cy="7747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solidFill>
                  <a:schemeClr val="accent6">
                    <a:lumMod val="50000"/>
                  </a:schemeClr>
                </a:solidFill>
                <a:latin typeface="Times New Roman" pitchFamily="18" charset="0"/>
                <a:cs typeface="Times New Roman" pitchFamily="18" charset="0"/>
              </a:rPr>
              <a:t>THANK YOU</a:t>
            </a:r>
            <a:endParaRPr dirty="0">
              <a:solidFill>
                <a:schemeClr val="accent6">
                  <a:lumMod val="50000"/>
                </a:schemeClr>
              </a:solidFill>
              <a:latin typeface="Times New Roman" pitchFamily="18" charset="0"/>
              <a:cs typeface="Times New Roman" pitchFamily="18" charset="0"/>
            </a:endParaRPr>
          </a:p>
        </p:txBody>
      </p:sp>
      <p:sp>
        <p:nvSpPr>
          <p:cNvPr id="168" name="Google Shape;168;p25"/>
          <p:cNvSpPr txBox="1">
            <a:spLocks noGrp="1"/>
          </p:cNvSpPr>
          <p:nvPr>
            <p:ph type="body" idx="1"/>
          </p:nvPr>
        </p:nvSpPr>
        <p:spPr>
          <a:xfrm>
            <a:off x="685800" y="609600"/>
            <a:ext cx="7772400" cy="1500187"/>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SzPts val="3510"/>
              <a:buNone/>
            </a:pPr>
            <a:r>
              <a:rPr lang="en-US" sz="5400" dirty="0" smtClean="0">
                <a:latin typeface="Times New Roman" pitchFamily="18" charset="0"/>
                <a:cs typeface="Times New Roman" pitchFamily="18" charset="0"/>
              </a:rPr>
              <a:t>Any Queries</a:t>
            </a:r>
            <a:endParaRPr sz="5400" dirty="0">
              <a:latin typeface="Times New Roman" pitchFamily="18" charset="0"/>
              <a:cs typeface="Times New Roman" pitchFamily="18" charset="0"/>
            </a:endParaRPr>
          </a:p>
        </p:txBody>
      </p:sp>
      <p:sp>
        <p:nvSpPr>
          <p:cNvPr id="169" name="Google Shape;169;p25"/>
          <p:cNvSpPr/>
          <p:nvPr/>
        </p:nvSpPr>
        <p:spPr>
          <a:xfrm>
            <a:off x="3886200" y="2362200"/>
            <a:ext cx="1676400" cy="186204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1500" b="1" cap="none" dirty="0">
                <a:solidFill>
                  <a:schemeClr val="tx1">
                    <a:lumMod val="65000"/>
                    <a:lumOff val="35000"/>
                  </a:schemeClr>
                </a:solidFill>
                <a:latin typeface="Arial"/>
                <a:ea typeface="Arial"/>
                <a:cs typeface="Arial"/>
                <a:sym typeface="Arial"/>
              </a:rPr>
              <a:t>?</a:t>
            </a:r>
            <a:endParaRPr sz="11500" b="1" cap="none" dirty="0">
              <a:solidFill>
                <a:schemeClr val="tx1">
                  <a:lumMod val="65000"/>
                  <a:lumOff val="35000"/>
                </a:schemeClr>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Shape 118"/>
        <p:cNvGrpSpPr/>
        <p:nvPr/>
      </p:nvGrpSpPr>
      <p:grpSpPr>
        <a:xfrm>
          <a:off x="0" y="0"/>
          <a:ext cx="0" cy="0"/>
          <a:chOff x="0" y="0"/>
          <a:chExt cx="0" cy="0"/>
        </a:xfrm>
      </p:grpSpPr>
      <p:sp>
        <p:nvSpPr>
          <p:cNvPr id="119" name="Google Shape;119;p17"/>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latin typeface="Times New Roman" pitchFamily="18" charset="0"/>
                <a:cs typeface="Times New Roman" pitchFamily="18" charset="0"/>
              </a:rPr>
              <a:t>Abstract</a:t>
            </a:r>
            <a:endParaRPr dirty="0">
              <a:latin typeface="Times New Roman" pitchFamily="18" charset="0"/>
              <a:cs typeface="Times New Roman" pitchFamily="18" charset="0"/>
            </a:endParaRPr>
          </a:p>
        </p:txBody>
      </p:sp>
      <p:sp>
        <p:nvSpPr>
          <p:cNvPr id="120" name="Google Shape;120;p17"/>
          <p:cNvSpPr txBox="1">
            <a:spLocks noGrp="1"/>
          </p:cNvSpPr>
          <p:nvPr>
            <p:ph type="body" idx="1"/>
          </p:nvPr>
        </p:nvSpPr>
        <p:spPr>
          <a:xfrm>
            <a:off x="347150" y="1270843"/>
            <a:ext cx="8600100" cy="4651500"/>
          </a:xfrm>
          <a:prstGeom prst="rect">
            <a:avLst/>
          </a:prstGeom>
          <a:noFill/>
          <a:ln>
            <a:noFill/>
          </a:ln>
        </p:spPr>
        <p:txBody>
          <a:bodyPr spcFirstLastPara="1" wrap="square" lIns="91425" tIns="45700" rIns="91425" bIns="45700" anchor="t" anchorCtr="0">
            <a:noAutofit/>
          </a:bodyPr>
          <a:lstStyle/>
          <a:p>
            <a:pPr marL="342900" lvl="0" indent="-227330" algn="just" rtl="0">
              <a:spcBef>
                <a:spcPts val="560"/>
              </a:spcBef>
              <a:spcAft>
                <a:spcPts val="0"/>
              </a:spcAft>
              <a:buSzPts val="1820"/>
              <a:buNone/>
            </a:pPr>
            <a:r>
              <a:rPr lang="en-US" sz="2800" dirty="0">
                <a:latin typeface="Times New Roman"/>
                <a:ea typeface="Times New Roman"/>
                <a:cs typeface="Times New Roman"/>
                <a:sym typeface="Times New Roman"/>
              </a:rPr>
              <a:t>  </a:t>
            </a:r>
            <a:r>
              <a:rPr lang="en-US" sz="2800" dirty="0" smtClean="0">
                <a:latin typeface="Times New Roman"/>
                <a:ea typeface="Times New Roman"/>
                <a:cs typeface="Times New Roman"/>
                <a:sym typeface="Times New Roman"/>
              </a:rPr>
              <a:t>		This application helps the animals which are not taken care by anyone. In this the user can help the animals which are in need. They can take the image of that animal and  shares the location. After that the respective animal organizations who are registered in this application will get notifications and they will take necessary steps to save that animal. They will take care and also share the condition of that animal up to its recovery.</a:t>
            </a:r>
            <a:endParaRPr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Shape 124"/>
        <p:cNvGrpSpPr/>
        <p:nvPr/>
      </p:nvGrpSpPr>
      <p:grpSpPr>
        <a:xfrm>
          <a:off x="0" y="0"/>
          <a:ext cx="0" cy="0"/>
          <a:chOff x="0" y="0"/>
          <a:chExt cx="0" cy="0"/>
        </a:xfrm>
      </p:grpSpPr>
      <p:sp>
        <p:nvSpPr>
          <p:cNvPr id="125" name="Google Shape;125;p18"/>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latin typeface="Times New Roman"/>
                <a:ea typeface="Times New Roman"/>
                <a:cs typeface="Times New Roman"/>
                <a:sym typeface="Times New Roman"/>
              </a:rPr>
              <a:t>Contents</a:t>
            </a:r>
            <a:br>
              <a:rPr lang="en-US" dirty="0">
                <a:latin typeface="Times New Roman"/>
                <a:ea typeface="Times New Roman"/>
                <a:cs typeface="Times New Roman"/>
                <a:sym typeface="Times New Roman"/>
              </a:rPr>
            </a:br>
            <a:endParaRPr dirty="0">
              <a:latin typeface="Times New Roman"/>
              <a:ea typeface="Times New Roman"/>
              <a:cs typeface="Times New Roman"/>
              <a:sym typeface="Times New Roman"/>
            </a:endParaRPr>
          </a:p>
        </p:txBody>
      </p:sp>
      <p:sp>
        <p:nvSpPr>
          <p:cNvPr id="126" name="Google Shape;126;p18"/>
          <p:cNvSpPr txBox="1">
            <a:spLocks noGrp="1"/>
          </p:cNvSpPr>
          <p:nvPr>
            <p:ph type="body" idx="1"/>
          </p:nvPr>
        </p:nvSpPr>
        <p:spPr>
          <a:xfrm>
            <a:off x="515983" y="1421675"/>
            <a:ext cx="8458200" cy="4601308"/>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1950"/>
              <a:buChar char="■"/>
            </a:pPr>
            <a:r>
              <a:rPr lang="en-US" sz="2800" dirty="0">
                <a:latin typeface="Times New Roman"/>
                <a:ea typeface="Times New Roman"/>
                <a:cs typeface="Times New Roman"/>
                <a:sym typeface="Times New Roman"/>
              </a:rPr>
              <a:t>Introduction</a:t>
            </a:r>
            <a:endParaRPr sz="2800" dirty="0"/>
          </a:p>
          <a:p>
            <a:pPr marL="342900" lvl="0" indent="-342900" algn="just" rtl="0">
              <a:spcBef>
                <a:spcPts val="600"/>
              </a:spcBef>
              <a:spcAft>
                <a:spcPts val="0"/>
              </a:spcAft>
              <a:buSzPts val="1950"/>
              <a:buChar char="■"/>
            </a:pPr>
            <a:r>
              <a:rPr lang="en-US" sz="2800" dirty="0">
                <a:latin typeface="Times New Roman"/>
                <a:ea typeface="Times New Roman"/>
                <a:cs typeface="Times New Roman"/>
                <a:sym typeface="Times New Roman"/>
              </a:rPr>
              <a:t>Problem </a:t>
            </a:r>
            <a:r>
              <a:rPr lang="en-US" sz="2800" dirty="0" smtClean="0">
                <a:latin typeface="Times New Roman"/>
                <a:ea typeface="Times New Roman"/>
                <a:cs typeface="Times New Roman"/>
                <a:sym typeface="Times New Roman"/>
              </a:rPr>
              <a:t>Definition</a:t>
            </a:r>
            <a:endParaRPr lang="en-US" sz="2800" dirty="0" smtClean="0">
              <a:latin typeface="Times New Roman"/>
              <a:cs typeface="Times New Roman"/>
              <a:sym typeface="Times New Roman"/>
            </a:endParaRPr>
          </a:p>
          <a:p>
            <a:pPr marL="342900" lvl="0" indent="-342900" algn="just">
              <a:spcBef>
                <a:spcPts val="600"/>
              </a:spcBef>
              <a:buSzPts val="1950"/>
            </a:pPr>
            <a:r>
              <a:rPr lang="en-US" sz="2800" dirty="0" smtClean="0">
                <a:latin typeface="Times New Roman"/>
                <a:cs typeface="Times New Roman"/>
                <a:sym typeface="Times New Roman"/>
              </a:rPr>
              <a:t>Proposed System</a:t>
            </a:r>
          </a:p>
          <a:p>
            <a:pPr marL="342900" indent="-342900" algn="just">
              <a:spcBef>
                <a:spcPts val="600"/>
              </a:spcBef>
              <a:buSzPts val="1950"/>
            </a:pPr>
            <a:r>
              <a:rPr lang="en-US" sz="2800" dirty="0" smtClean="0">
                <a:latin typeface="Times New Roman"/>
                <a:cs typeface="Times New Roman"/>
                <a:sym typeface="Times New Roman"/>
              </a:rPr>
              <a:t>Modules</a:t>
            </a:r>
            <a:endParaRPr lang="en-US" sz="2800" dirty="0" smtClean="0">
              <a:latin typeface="Times New Roman" pitchFamily="18" charset="0"/>
              <a:cs typeface="Times New Roman" pitchFamily="18" charset="0"/>
            </a:endParaRPr>
          </a:p>
          <a:p>
            <a:pPr marL="342900" indent="-342900" algn="just">
              <a:spcBef>
                <a:spcPts val="600"/>
              </a:spcBef>
              <a:buSzPts val="1950"/>
            </a:pPr>
            <a:r>
              <a:rPr lang="en-US" sz="2800" dirty="0" smtClean="0">
                <a:latin typeface="Times New Roman"/>
                <a:cs typeface="Times New Roman"/>
                <a:sym typeface="Times New Roman"/>
              </a:rPr>
              <a:t>Design</a:t>
            </a:r>
          </a:p>
          <a:p>
            <a:pPr marL="342900" indent="-342900" algn="just">
              <a:spcBef>
                <a:spcPts val="600"/>
              </a:spcBef>
              <a:buSzPts val="1950"/>
            </a:pPr>
            <a:r>
              <a:rPr lang="en-US" sz="2800" dirty="0" smtClean="0">
                <a:latin typeface="Times New Roman"/>
                <a:cs typeface="Times New Roman"/>
                <a:sym typeface="Times New Roman"/>
              </a:rPr>
              <a:t>Implementation</a:t>
            </a:r>
          </a:p>
          <a:p>
            <a:pPr marL="342900" indent="-342900" algn="just">
              <a:spcBef>
                <a:spcPts val="600"/>
              </a:spcBef>
              <a:buSzPts val="1950"/>
            </a:pPr>
            <a:r>
              <a:rPr lang="en-US" sz="2800" dirty="0" smtClean="0">
                <a:latin typeface="Times New Roman"/>
                <a:cs typeface="Times New Roman"/>
                <a:sym typeface="Times New Roman"/>
              </a:rPr>
              <a:t>Project Planning</a:t>
            </a:r>
            <a:endParaRPr lang="en-US" sz="2800" dirty="0" smtClean="0">
              <a:latin typeface="Times New Roman"/>
              <a:cs typeface="Times New Roman"/>
              <a:sym typeface="Times New Roman"/>
            </a:endParaRPr>
          </a:p>
          <a:p>
            <a:pPr marL="342900" lvl="0" indent="-342900" algn="just" rtl="0">
              <a:spcBef>
                <a:spcPts val="600"/>
              </a:spcBef>
              <a:spcAft>
                <a:spcPts val="0"/>
              </a:spcAft>
              <a:buSzPts val="1950"/>
              <a:buChar char="■"/>
            </a:pPr>
            <a:r>
              <a:rPr lang="en-US" sz="2800" dirty="0" smtClean="0">
                <a:latin typeface="Times New Roman"/>
                <a:cs typeface="Times New Roman"/>
                <a:sym typeface="Times New Roman"/>
              </a:rPr>
              <a:t>Tools and Technologies</a:t>
            </a:r>
          </a:p>
          <a:p>
            <a:pPr marL="342900" indent="-342900" algn="just">
              <a:spcBef>
                <a:spcPts val="600"/>
              </a:spcBef>
              <a:buSzPts val="1950"/>
            </a:pPr>
            <a:r>
              <a:rPr lang="en-US" sz="2800" dirty="0" smtClean="0">
                <a:latin typeface="Times New Roman" pitchFamily="18" charset="0"/>
                <a:cs typeface="Times New Roman" pitchFamily="18" charset="0"/>
              </a:rPr>
              <a:t>References</a:t>
            </a:r>
          </a:p>
          <a:p>
            <a:pPr marL="342900" lvl="0" indent="-342900" algn="just" rtl="0">
              <a:spcBef>
                <a:spcPts val="600"/>
              </a:spcBef>
              <a:spcAft>
                <a:spcPts val="0"/>
              </a:spcAft>
              <a:buSzPts val="1950"/>
              <a:buNone/>
            </a:pPr>
            <a:endParaRPr lang="en-US" sz="2800" dirty="0" smtClean="0">
              <a:latin typeface="Times New Roman"/>
              <a:cs typeface="Times New Roman"/>
              <a:sym typeface="Times New Roman"/>
            </a:endParaRPr>
          </a:p>
          <a:p>
            <a:pPr marL="342900" lvl="0" indent="-342900" algn="just" rtl="0">
              <a:spcBef>
                <a:spcPts val="600"/>
              </a:spcBef>
              <a:spcAft>
                <a:spcPts val="0"/>
              </a:spcAft>
              <a:buSzPts val="1950"/>
              <a:buNone/>
            </a:pPr>
            <a:endParaRPr lang="en-US" sz="2800" dirty="0" smtClean="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Shape 130"/>
        <p:cNvGrpSpPr/>
        <p:nvPr/>
      </p:nvGrpSpPr>
      <p:grpSpPr>
        <a:xfrm>
          <a:off x="0" y="0"/>
          <a:ext cx="0" cy="0"/>
          <a:chOff x="0" y="0"/>
          <a:chExt cx="0" cy="0"/>
        </a:xfrm>
      </p:grpSpPr>
      <p:sp>
        <p:nvSpPr>
          <p:cNvPr id="131" name="Google Shape;131;p19"/>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latin typeface="Times New Roman" pitchFamily="18" charset="0"/>
                <a:cs typeface="Times New Roman" pitchFamily="18" charset="0"/>
              </a:rPr>
              <a:t>Introduction</a:t>
            </a:r>
            <a:endParaRPr dirty="0">
              <a:latin typeface="Times New Roman" pitchFamily="18" charset="0"/>
              <a:cs typeface="Times New Roman" pitchFamily="18" charset="0"/>
            </a:endParaRPr>
          </a:p>
        </p:txBody>
      </p:sp>
      <p:sp>
        <p:nvSpPr>
          <p:cNvPr id="132" name="Google Shape;132;p19"/>
          <p:cNvSpPr txBox="1">
            <a:spLocks noGrp="1"/>
          </p:cNvSpPr>
          <p:nvPr>
            <p:ph type="body" idx="1"/>
          </p:nvPr>
        </p:nvSpPr>
        <p:spPr>
          <a:xfrm>
            <a:off x="499403" y="1566603"/>
            <a:ext cx="8229600" cy="4029600"/>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1950"/>
              <a:buChar char="■"/>
            </a:pPr>
            <a:r>
              <a:rPr lang="en-US" sz="2800" dirty="0" smtClean="0">
                <a:latin typeface="Times New Roman"/>
                <a:ea typeface="Times New Roman"/>
                <a:cs typeface="Times New Roman"/>
                <a:sym typeface="Times New Roman"/>
              </a:rPr>
              <a:t>In this application users can help the animals which are in need and not taken care by anyone.</a:t>
            </a:r>
          </a:p>
          <a:p>
            <a:pPr marL="342900" lvl="0" indent="-342900" algn="just" rtl="0">
              <a:spcBef>
                <a:spcPts val="0"/>
              </a:spcBef>
              <a:spcAft>
                <a:spcPts val="0"/>
              </a:spcAft>
              <a:buSzPts val="1950"/>
              <a:buChar char="■"/>
            </a:pPr>
            <a:r>
              <a:rPr lang="en-US" sz="2800" dirty="0" smtClean="0">
                <a:latin typeface="Times New Roman"/>
                <a:cs typeface="Times New Roman"/>
                <a:sym typeface="Times New Roman"/>
              </a:rPr>
              <a:t>These animals are taken by any animal organizations who are registered in this application.</a:t>
            </a:r>
          </a:p>
          <a:p>
            <a:pPr marL="342900" lvl="0" indent="-342900" algn="just" rtl="0">
              <a:spcBef>
                <a:spcPts val="0"/>
              </a:spcBef>
              <a:spcAft>
                <a:spcPts val="0"/>
              </a:spcAft>
              <a:buSzPts val="1950"/>
              <a:buChar char="■"/>
            </a:pPr>
            <a:r>
              <a:rPr lang="en-US" sz="2800" dirty="0" smtClean="0">
                <a:latin typeface="Times New Roman"/>
                <a:cs typeface="Times New Roman"/>
                <a:sym typeface="Times New Roman"/>
              </a:rPr>
              <a:t>Users can see how the animal is taken care by them and can know the health condition and other details .</a:t>
            </a:r>
            <a:endParaRPr sz="2800" dirty="0"/>
          </a:p>
          <a:p>
            <a:pPr marL="0" lvl="0" indent="0" algn="just" rtl="0">
              <a:spcBef>
                <a:spcPts val="0"/>
              </a:spcBef>
              <a:spcAft>
                <a:spcPts val="0"/>
              </a:spcAft>
              <a:buNone/>
            </a:pPr>
            <a:endParaRPr sz="2800" dirty="0"/>
          </a:p>
          <a:p>
            <a:pPr marL="342900" lvl="0" indent="-342900" algn="just" rtl="0">
              <a:spcBef>
                <a:spcPts val="600"/>
              </a:spcBef>
              <a:spcAft>
                <a:spcPts val="0"/>
              </a:spcAft>
              <a:buSzPts val="1950"/>
              <a:buNone/>
            </a:pPr>
            <a:endParaRPr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Shape 136"/>
        <p:cNvGrpSpPr/>
        <p:nvPr/>
      </p:nvGrpSpPr>
      <p:grpSpPr>
        <a:xfrm>
          <a:off x="0" y="0"/>
          <a:ext cx="0" cy="0"/>
          <a:chOff x="0" y="0"/>
          <a:chExt cx="0" cy="0"/>
        </a:xfrm>
      </p:grpSpPr>
      <p:sp>
        <p:nvSpPr>
          <p:cNvPr id="137" name="Google Shape;137;p20"/>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latin typeface="Times New Roman" pitchFamily="18" charset="0"/>
                <a:cs typeface="Times New Roman" pitchFamily="18" charset="0"/>
              </a:rPr>
              <a:t>Problem Definition</a:t>
            </a:r>
            <a:endParaRPr dirty="0">
              <a:latin typeface="Times New Roman" pitchFamily="18" charset="0"/>
              <a:cs typeface="Times New Roman" pitchFamily="18" charset="0"/>
            </a:endParaRPr>
          </a:p>
        </p:txBody>
      </p:sp>
      <p:sp>
        <p:nvSpPr>
          <p:cNvPr id="138" name="Google Shape;138;p20"/>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1950"/>
              <a:buChar char="■"/>
            </a:pPr>
            <a:r>
              <a:rPr lang="en-US" sz="2800" dirty="0" smtClean="0">
                <a:latin typeface="Times New Roman"/>
                <a:ea typeface="Times New Roman"/>
                <a:cs typeface="Times New Roman"/>
                <a:sym typeface="Times New Roman"/>
              </a:rPr>
              <a:t>When people see any animal is suffering or when it need any help they want to help those animal, but they do not have any approach or idea how to help those animals.</a:t>
            </a:r>
          </a:p>
          <a:p>
            <a:pPr marL="342900" lvl="0" indent="-342900" algn="just" rtl="0">
              <a:spcBef>
                <a:spcPts val="0"/>
              </a:spcBef>
              <a:spcAft>
                <a:spcPts val="0"/>
              </a:spcAft>
              <a:buSzPts val="1950"/>
              <a:buNone/>
            </a:pPr>
            <a:r>
              <a:rPr lang="en-US" sz="2800" dirty="0" smtClean="0">
                <a:latin typeface="Times New Roman"/>
                <a:ea typeface="Times New Roman"/>
                <a:cs typeface="Times New Roman"/>
                <a:sym typeface="Times New Roman"/>
              </a:rPr>
              <a:t>  </a:t>
            </a:r>
            <a:endParaRPr sz="2800"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latin typeface="Times New Roman" pitchFamily="18" charset="0"/>
                <a:cs typeface="Times New Roman" pitchFamily="18" charset="0"/>
              </a:rPr>
              <a:t>Proposed System</a:t>
            </a:r>
            <a:endParaRPr dirty="0">
              <a:latin typeface="Times New Roman" pitchFamily="18" charset="0"/>
              <a:cs typeface="Times New Roman" pitchFamily="18" charset="0"/>
            </a:endParaRPr>
          </a:p>
        </p:txBody>
      </p:sp>
      <p:sp>
        <p:nvSpPr>
          <p:cNvPr id="156" name="Google Shape;156;p23"/>
          <p:cNvSpPr txBox="1">
            <a:spLocks noGrp="1"/>
          </p:cNvSpPr>
          <p:nvPr>
            <p:ph type="body" idx="1"/>
          </p:nvPr>
        </p:nvSpPr>
        <p:spPr>
          <a:xfrm>
            <a:off x="404948" y="796835"/>
            <a:ext cx="8229600" cy="4197622"/>
          </a:xfrm>
          <a:prstGeom prst="rect">
            <a:avLst/>
          </a:prstGeom>
          <a:noFill/>
          <a:ln>
            <a:noFill/>
          </a:ln>
        </p:spPr>
        <p:txBody>
          <a:bodyPr spcFirstLastPara="1" wrap="square" lIns="91425" tIns="45700" rIns="91425" bIns="45700" anchor="t" anchorCtr="0">
            <a:noAutofit/>
          </a:bodyPr>
          <a:lstStyle/>
          <a:p>
            <a:pPr marL="342900" lvl="0" indent="-342900" algn="just" rtl="0">
              <a:spcBef>
                <a:spcPts val="600"/>
              </a:spcBef>
              <a:spcAft>
                <a:spcPts val="0"/>
              </a:spcAft>
              <a:buSzPts val="1950"/>
              <a:buNone/>
            </a:pPr>
            <a:endParaRPr lang="en-US" sz="2800" dirty="0" smtClean="0">
              <a:latin typeface="Times New Roman"/>
              <a:ea typeface="Times New Roman"/>
              <a:cs typeface="Times New Roman"/>
              <a:sym typeface="Times New Roman"/>
            </a:endParaRPr>
          </a:p>
          <a:p>
            <a:pPr marL="342900" lvl="0" indent="-342900" algn="just" rtl="0">
              <a:spcBef>
                <a:spcPts val="600"/>
              </a:spcBef>
              <a:spcAft>
                <a:spcPts val="0"/>
              </a:spcAft>
              <a:buSzPts val="1950"/>
              <a:buChar char="■"/>
            </a:pPr>
            <a:r>
              <a:rPr lang="en-US" sz="2800" dirty="0" smtClean="0">
                <a:latin typeface="Times New Roman"/>
                <a:ea typeface="Times New Roman"/>
                <a:cs typeface="Times New Roman"/>
                <a:sym typeface="Times New Roman"/>
              </a:rPr>
              <a:t>This application is one of the approach to help the animals in need.</a:t>
            </a:r>
          </a:p>
          <a:p>
            <a:pPr marL="342900" lvl="0" indent="-342900" algn="just" rtl="0">
              <a:spcBef>
                <a:spcPts val="600"/>
              </a:spcBef>
              <a:spcAft>
                <a:spcPts val="0"/>
              </a:spcAft>
              <a:buSzPts val="1950"/>
              <a:buChar char="■"/>
            </a:pPr>
            <a:r>
              <a:rPr lang="en-US" sz="2800" dirty="0" smtClean="0">
                <a:latin typeface="Times New Roman"/>
                <a:ea typeface="Times New Roman"/>
                <a:cs typeface="Times New Roman"/>
                <a:sym typeface="Times New Roman"/>
              </a:rPr>
              <a:t>In this application the user have to capture the image of the animal and share the location of the animal.</a:t>
            </a:r>
          </a:p>
          <a:p>
            <a:pPr marL="342900" lvl="0" indent="-342900" algn="just" rtl="0">
              <a:spcBef>
                <a:spcPts val="600"/>
              </a:spcBef>
              <a:spcAft>
                <a:spcPts val="0"/>
              </a:spcAft>
              <a:buSzPts val="1950"/>
              <a:buChar char="■"/>
            </a:pPr>
            <a:r>
              <a:rPr lang="en-US" sz="2800" dirty="0" smtClean="0">
                <a:latin typeface="Times New Roman"/>
                <a:ea typeface="Times New Roman"/>
                <a:cs typeface="Times New Roman"/>
                <a:sym typeface="Times New Roman"/>
              </a:rPr>
              <a:t>The registered organizations in our application will take care of that animals and they will share the condition of that animal until it’s recovery. </a:t>
            </a:r>
            <a:endParaRPr sz="2800"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Shape 130"/>
        <p:cNvGrpSpPr/>
        <p:nvPr/>
      </p:nvGrpSpPr>
      <p:grpSpPr>
        <a:xfrm>
          <a:off x="0" y="0"/>
          <a:ext cx="0" cy="0"/>
          <a:chOff x="0" y="0"/>
          <a:chExt cx="0" cy="0"/>
        </a:xfrm>
      </p:grpSpPr>
      <p:sp>
        <p:nvSpPr>
          <p:cNvPr id="131" name="Google Shape;131;p19"/>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latin typeface="Times New Roman" pitchFamily="18" charset="0"/>
                <a:cs typeface="Times New Roman" pitchFamily="18" charset="0"/>
              </a:rPr>
              <a:t>Modules</a:t>
            </a:r>
            <a:endParaRPr dirty="0">
              <a:latin typeface="Times New Roman" pitchFamily="18" charset="0"/>
              <a:cs typeface="Times New Roman" pitchFamily="18" charset="0"/>
            </a:endParaRPr>
          </a:p>
        </p:txBody>
      </p:sp>
      <p:sp>
        <p:nvSpPr>
          <p:cNvPr id="132" name="Google Shape;132;p19"/>
          <p:cNvSpPr txBox="1">
            <a:spLocks noGrp="1"/>
          </p:cNvSpPr>
          <p:nvPr>
            <p:ph type="body" idx="1"/>
          </p:nvPr>
        </p:nvSpPr>
        <p:spPr>
          <a:xfrm>
            <a:off x="460215" y="1174717"/>
            <a:ext cx="8229600" cy="4664380"/>
          </a:xfrm>
          <a:prstGeom prst="rect">
            <a:avLst/>
          </a:prstGeom>
          <a:noFill/>
          <a:ln>
            <a:noFill/>
          </a:ln>
        </p:spPr>
        <p:txBody>
          <a:bodyPr spcFirstLastPara="1" wrap="square" lIns="91425" tIns="45700" rIns="91425" bIns="45700" anchor="t" anchorCtr="0">
            <a:noAutofit/>
          </a:bodyPr>
          <a:lstStyle/>
          <a:p>
            <a:pPr marL="342900" indent="-342900" algn="just">
              <a:spcBef>
                <a:spcPts val="0"/>
              </a:spcBef>
              <a:buSzPts val="1950"/>
            </a:pPr>
            <a:r>
              <a:rPr lang="en-US" sz="2800" dirty="0" smtClean="0">
                <a:latin typeface="Times New Roman" pitchFamily="18" charset="0"/>
                <a:ea typeface="Times New Roman"/>
                <a:cs typeface="Times New Roman" pitchFamily="18" charset="0"/>
                <a:sym typeface="Times New Roman"/>
              </a:rPr>
              <a:t>User:</a:t>
            </a:r>
          </a:p>
          <a:p>
            <a:pPr marL="800100" lvl="1" indent="-342900" algn="just">
              <a:spcBef>
                <a:spcPts val="0"/>
              </a:spcBef>
              <a:buSzPts val="1950"/>
            </a:pPr>
            <a:r>
              <a:rPr lang="en-US" sz="2800" dirty="0" smtClean="0">
                <a:latin typeface="Times New Roman" pitchFamily="18" charset="0"/>
                <a:cs typeface="Times New Roman" pitchFamily="18" charset="0"/>
                <a:sym typeface="Times New Roman"/>
              </a:rPr>
              <a:t>Capture the image.</a:t>
            </a:r>
          </a:p>
          <a:p>
            <a:pPr marL="800100" lvl="1" indent="-342900" algn="just">
              <a:spcBef>
                <a:spcPts val="0"/>
              </a:spcBef>
              <a:buSzPts val="1950"/>
            </a:pPr>
            <a:r>
              <a:rPr lang="en-US" sz="2800" dirty="0" smtClean="0">
                <a:latin typeface="Times New Roman" pitchFamily="18" charset="0"/>
                <a:cs typeface="Times New Roman" pitchFamily="18" charset="0"/>
                <a:sym typeface="Times New Roman"/>
              </a:rPr>
              <a:t>Share the location.</a:t>
            </a:r>
          </a:p>
          <a:p>
            <a:pPr marL="800100" lvl="1" indent="-342900" algn="just">
              <a:spcBef>
                <a:spcPts val="0"/>
              </a:spcBef>
              <a:buSzPts val="1950"/>
            </a:pPr>
            <a:r>
              <a:rPr lang="en-US" sz="2800" dirty="0" smtClean="0">
                <a:latin typeface="Times New Roman" pitchFamily="18" charset="0"/>
                <a:cs typeface="Times New Roman" pitchFamily="18" charset="0"/>
                <a:sym typeface="Times New Roman"/>
              </a:rPr>
              <a:t>View the status of the animals.</a:t>
            </a:r>
          </a:p>
          <a:p>
            <a:pPr marL="342900" indent="-342900" algn="just">
              <a:spcBef>
                <a:spcPts val="0"/>
              </a:spcBef>
              <a:buSzPts val="1950"/>
            </a:pPr>
            <a:r>
              <a:rPr lang="en-US" sz="2800" dirty="0" smtClean="0">
                <a:latin typeface="Times New Roman" pitchFamily="18" charset="0"/>
                <a:cs typeface="Times New Roman" pitchFamily="18" charset="0"/>
              </a:rPr>
              <a:t>Member:</a:t>
            </a:r>
          </a:p>
          <a:p>
            <a:pPr marL="800100" lvl="1" indent="-342900" algn="just">
              <a:spcBef>
                <a:spcPts val="0"/>
              </a:spcBef>
              <a:buSzPts val="1950"/>
            </a:pPr>
            <a:r>
              <a:rPr lang="en-US" sz="2800" dirty="0" smtClean="0">
                <a:latin typeface="Times New Roman" pitchFamily="18" charset="0"/>
                <a:cs typeface="Times New Roman" pitchFamily="18" charset="0"/>
              </a:rPr>
              <a:t>Accept the requests.</a:t>
            </a:r>
          </a:p>
          <a:p>
            <a:pPr marL="800100" lvl="1" indent="-342900" algn="just">
              <a:spcBef>
                <a:spcPts val="0"/>
              </a:spcBef>
              <a:buSzPts val="1950"/>
            </a:pPr>
            <a:r>
              <a:rPr lang="en-US" sz="2800" dirty="0" smtClean="0">
                <a:latin typeface="Times New Roman" pitchFamily="18" charset="0"/>
                <a:cs typeface="Times New Roman" pitchFamily="18" charset="0"/>
              </a:rPr>
              <a:t>Taken care of that animal.</a:t>
            </a:r>
          </a:p>
          <a:p>
            <a:pPr marL="800100" lvl="1" indent="-342900" algn="just">
              <a:spcBef>
                <a:spcPts val="0"/>
              </a:spcBef>
              <a:buSzPts val="1950"/>
            </a:pPr>
            <a:r>
              <a:rPr lang="en-US" sz="2800" dirty="0" smtClean="0">
                <a:latin typeface="Times New Roman" pitchFamily="18" charset="0"/>
                <a:cs typeface="Times New Roman" pitchFamily="18" charset="0"/>
              </a:rPr>
              <a:t>Updating  the animal status.</a:t>
            </a:r>
            <a:endParaRPr sz="2800" dirty="0">
              <a:latin typeface="Times New Roman" pitchFamily="18" charset="0"/>
              <a:cs typeface="Times New Roman" pitchFamily="18" charset="0"/>
            </a:endParaRPr>
          </a:p>
          <a:p>
            <a:pPr marL="342900" lvl="0" indent="-342900" algn="just" rtl="0">
              <a:spcBef>
                <a:spcPts val="600"/>
              </a:spcBef>
              <a:spcAft>
                <a:spcPts val="0"/>
              </a:spcAft>
              <a:buSzPts val="1950"/>
              <a:buNone/>
            </a:pPr>
            <a:endParaRPr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319167"/>
          </a:xfrm>
        </p:spPr>
        <p:txBody>
          <a:bodyPr/>
          <a:lstStyle/>
          <a:p>
            <a:r>
              <a:rPr lang="en-US" dirty="0" smtClean="0">
                <a:latin typeface="Times New Roman" pitchFamily="18" charset="0"/>
                <a:cs typeface="Times New Roman" pitchFamily="18" charset="0"/>
              </a:rPr>
              <a:t>Design</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Data Flow Diagram</a:t>
            </a:r>
            <a:endParaRPr lang="en-US" dirty="0">
              <a:latin typeface="Times New Roman" pitchFamily="18" charset="0"/>
              <a:cs typeface="Times New Roman" pitchFamily="18" charset="0"/>
            </a:endParaRPr>
          </a:p>
        </p:txBody>
      </p:sp>
      <p:sp>
        <p:nvSpPr>
          <p:cNvPr id="4" name="Rectangle 3"/>
          <p:cNvSpPr/>
          <p:nvPr/>
        </p:nvSpPr>
        <p:spPr>
          <a:xfrm>
            <a:off x="1045029" y="3474720"/>
            <a:ext cx="1489165" cy="979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a:t>
            </a:r>
            <a:endParaRPr lang="en-US" dirty="0"/>
          </a:p>
        </p:txBody>
      </p:sp>
      <p:sp>
        <p:nvSpPr>
          <p:cNvPr id="5" name="Oval 4"/>
          <p:cNvSpPr/>
          <p:nvPr/>
        </p:nvSpPr>
        <p:spPr>
          <a:xfrm>
            <a:off x="3814354" y="3396343"/>
            <a:ext cx="1672046" cy="12148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Details of an incident</a:t>
            </a:r>
            <a:endParaRPr lang="en-US" dirty="0"/>
          </a:p>
        </p:txBody>
      </p:sp>
      <p:sp>
        <p:nvSpPr>
          <p:cNvPr id="6" name="Rectangle 5"/>
          <p:cNvSpPr/>
          <p:nvPr/>
        </p:nvSpPr>
        <p:spPr>
          <a:xfrm>
            <a:off x="6505303" y="3487783"/>
            <a:ext cx="1763486" cy="10711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Action taken by the Organizations</a:t>
            </a:r>
            <a:endParaRPr lang="en-US" dirty="0"/>
          </a:p>
        </p:txBody>
      </p:sp>
      <p:cxnSp>
        <p:nvCxnSpPr>
          <p:cNvPr id="15" name="Straight Arrow Connector 14"/>
          <p:cNvCxnSpPr>
            <a:stCxn id="4" idx="3"/>
          </p:cNvCxnSpPr>
          <p:nvPr/>
        </p:nvCxnSpPr>
        <p:spPr>
          <a:xfrm flipV="1">
            <a:off x="2534194" y="3931920"/>
            <a:ext cx="1280160" cy="3265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873829" y="3657600"/>
            <a:ext cx="582211" cy="307777"/>
          </a:xfrm>
          <a:prstGeom prst="rect">
            <a:avLst/>
          </a:prstGeom>
          <a:noFill/>
        </p:spPr>
        <p:txBody>
          <a:bodyPr wrap="none" rtlCol="0">
            <a:spAutoFit/>
          </a:bodyPr>
          <a:lstStyle/>
          <a:p>
            <a:r>
              <a:rPr lang="en-US" dirty="0" smtClean="0"/>
              <a:t>Input</a:t>
            </a:r>
            <a:endParaRPr lang="en-US" dirty="0"/>
          </a:p>
        </p:txBody>
      </p:sp>
      <p:cxnSp>
        <p:nvCxnSpPr>
          <p:cNvPr id="18" name="Straight Arrow Connector 17"/>
          <p:cNvCxnSpPr>
            <a:stCxn id="5" idx="6"/>
            <a:endCxn id="6" idx="1"/>
          </p:cNvCxnSpPr>
          <p:nvPr/>
        </p:nvCxnSpPr>
        <p:spPr>
          <a:xfrm>
            <a:off x="5486400" y="4003766"/>
            <a:ext cx="1018903" cy="1959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643154" y="3670663"/>
            <a:ext cx="757646" cy="307777"/>
          </a:xfrm>
          <a:prstGeom prst="rect">
            <a:avLst/>
          </a:prstGeom>
          <a:noFill/>
        </p:spPr>
        <p:txBody>
          <a:bodyPr wrap="square" rtlCol="0">
            <a:spAutoFit/>
          </a:bodyPr>
          <a:lstStyle/>
          <a:p>
            <a:r>
              <a:rPr lang="en-US" dirty="0" smtClean="0"/>
              <a:t>Output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Usecase Diagram</a:t>
            </a:r>
            <a:endParaRPr lang="en-US" dirty="0">
              <a:latin typeface="Times New Roman" pitchFamily="18" charset="0"/>
              <a:cs typeface="Times New Roman" pitchFamily="18" charset="0"/>
            </a:endParaRPr>
          </a:p>
        </p:txBody>
      </p:sp>
      <p:pic>
        <p:nvPicPr>
          <p:cNvPr id="4" name="Picture 3" descr="Animal usecase.JPG"/>
          <p:cNvPicPr>
            <a:picLocks noChangeAspect="1"/>
          </p:cNvPicPr>
          <p:nvPr/>
        </p:nvPicPr>
        <p:blipFill>
          <a:blip r:embed="rId2"/>
          <a:stretch>
            <a:fillRect/>
          </a:stretch>
        </p:blipFill>
        <p:spPr>
          <a:xfrm>
            <a:off x="640081" y="1100137"/>
            <a:ext cx="7406640" cy="5026343"/>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RIT_PPT_Them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1248</TotalTime>
  <Words>404</Words>
  <Application>Microsoft Office PowerPoint</Application>
  <PresentationFormat>On-screen Show (4:3)</PresentationFormat>
  <Paragraphs>91</Paragraphs>
  <Slides>18</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Times New Roman</vt:lpstr>
      <vt:lpstr>Garamond</vt:lpstr>
      <vt:lpstr>Noto Sans Symbols</vt:lpstr>
      <vt:lpstr>Wingdings</vt:lpstr>
      <vt:lpstr>SRIT_PPT_Theme</vt:lpstr>
      <vt:lpstr>Treating Animals and Animal Welfare </vt:lpstr>
      <vt:lpstr>Abstract</vt:lpstr>
      <vt:lpstr>Contents </vt:lpstr>
      <vt:lpstr>Introduction</vt:lpstr>
      <vt:lpstr>Problem Definition</vt:lpstr>
      <vt:lpstr>Proposed System</vt:lpstr>
      <vt:lpstr>Modules</vt:lpstr>
      <vt:lpstr>Design Data Flow Diagram</vt:lpstr>
      <vt:lpstr>Usecase Diagram</vt:lpstr>
      <vt:lpstr>Implementation</vt:lpstr>
      <vt:lpstr>Android Studio</vt:lpstr>
      <vt:lpstr>Code for Login</vt:lpstr>
      <vt:lpstr>Contd….</vt:lpstr>
      <vt:lpstr>Screens</vt:lpstr>
      <vt:lpstr>Project Planning</vt:lpstr>
      <vt:lpstr>Tools and Technologies</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Seasonal ProPlants Online Delivery</dc:title>
  <dc:creator>lasya</dc:creator>
  <cp:lastModifiedBy>Windows User</cp:lastModifiedBy>
  <cp:revision>71</cp:revision>
  <dcterms:modified xsi:type="dcterms:W3CDTF">2019-03-05T05:31:56Z</dcterms:modified>
</cp:coreProperties>
</file>