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42"/>
  </p:notesMasterIdLst>
  <p:sldIdLst>
    <p:sldId id="256" r:id="rId2"/>
    <p:sldId id="342" r:id="rId3"/>
    <p:sldId id="258" r:id="rId4"/>
    <p:sldId id="298" r:id="rId5"/>
    <p:sldId id="312" r:id="rId6"/>
    <p:sldId id="338" r:id="rId7"/>
    <p:sldId id="322" r:id="rId8"/>
    <p:sldId id="314" r:id="rId9"/>
    <p:sldId id="340" r:id="rId10"/>
    <p:sldId id="341" r:id="rId11"/>
    <p:sldId id="320" r:id="rId12"/>
    <p:sldId id="321" r:id="rId13"/>
    <p:sldId id="265" r:id="rId14"/>
    <p:sldId id="260" r:id="rId15"/>
    <p:sldId id="305" r:id="rId16"/>
    <p:sldId id="308" r:id="rId17"/>
    <p:sldId id="327" r:id="rId18"/>
    <p:sldId id="300" r:id="rId19"/>
    <p:sldId id="303" r:id="rId20"/>
    <p:sldId id="259" r:id="rId21"/>
    <p:sldId id="309" r:id="rId22"/>
    <p:sldId id="310" r:id="rId23"/>
    <p:sldId id="337" r:id="rId24"/>
    <p:sldId id="315" r:id="rId25"/>
    <p:sldId id="324" r:id="rId26"/>
    <p:sldId id="325" r:id="rId27"/>
    <p:sldId id="316" r:id="rId28"/>
    <p:sldId id="329" r:id="rId29"/>
    <p:sldId id="330" r:id="rId30"/>
    <p:sldId id="331" r:id="rId31"/>
    <p:sldId id="332" r:id="rId32"/>
    <p:sldId id="336" r:id="rId33"/>
    <p:sldId id="335" r:id="rId34"/>
    <p:sldId id="262" r:id="rId35"/>
    <p:sldId id="319" r:id="rId36"/>
    <p:sldId id="317" r:id="rId37"/>
    <p:sldId id="318" r:id="rId38"/>
    <p:sldId id="343" r:id="rId39"/>
    <p:sldId id="264" r:id="rId40"/>
    <p:sldId id="276" r:id="rId41"/>
  </p:sldIdLst>
  <p:sldSz cx="9144000" cy="5143500" type="screen16x9"/>
  <p:notesSz cx="6858000" cy="9144000"/>
  <p:embeddedFontLst>
    <p:embeddedFont>
      <p:font typeface="Nunito Light" pitchFamily="2" charset="0"/>
      <p:regular r:id="rId43"/>
      <p:italic r:id="rId44"/>
    </p:embeddedFont>
    <p:embeddedFont>
      <p:font typeface="Open Sans" panose="020B0606030504020204" pitchFamily="34" charset="0"/>
      <p:regular r:id="rId45"/>
      <p:bold r:id="rId46"/>
      <p:italic r:id="rId47"/>
      <p:boldItalic r:id="rId48"/>
    </p:embeddedFont>
    <p:embeddedFont>
      <p:font typeface="PT Sans" panose="020B0503020203020204" pitchFamily="34" charset="0"/>
      <p:regular r:id="rId49"/>
      <p:bold r:id="rId50"/>
      <p:italic r:id="rId51"/>
      <p:boldItalic r:id="rId52"/>
    </p:embeddedFont>
    <p:embeddedFont>
      <p:font typeface="Raleway" pitchFamily="2" charset="0"/>
      <p:regular r:id="rId53"/>
      <p:bold r:id="rId54"/>
      <p:italic r:id="rId55"/>
      <p:boldItalic r:id="rId56"/>
    </p:embeddedFont>
    <p:embeddedFont>
      <p:font typeface="Raleway Black" pitchFamily="2" charset="0"/>
      <p:bold r:id="rId57"/>
      <p:boldItalic r:id="rId58"/>
    </p:embeddedFont>
    <p:embeddedFont>
      <p:font typeface="Raleway ExtraBold" pitchFamily="2" charset="0"/>
      <p:bold r:id="rId59"/>
      <p:boldItalic r:id="rId60"/>
    </p:embeddedFont>
    <p:embeddedFont>
      <p:font typeface="Raleway Medium"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697">
          <p15:clr>
            <a:srgbClr val="747775"/>
          </p15:clr>
        </p15:guide>
        <p15:guide id="2" orient="horz" pos="162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2BEE431-6922-9125-46DF-0EFC6A55D06C}" name="Robles, Claudia" initials="CR" userId="S::crobl4@illinois.edu::a78b5f64-e136-46fe-a72d-b844bea32d20"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FF15D7-DD4F-AF9B-E9DD-01EE49CE1BB9}" v="208" dt="2025-05-06T18:29:39.242"/>
    <p1510:client id="{372EB193-E502-A6E1-DAAF-EF0EA45736BD}" v="2" dt="2025-05-07T04:42:49.779"/>
    <p1510:client id="{48E456CB-52CF-82D9-BD49-0AF4E6EB844F}" v="135" dt="2025-05-07T14:17:20.900"/>
    <p1510:client id="{7F7DED23-8E2B-4182-9EEE-B23C197E29C6}" v="3187" dt="2025-05-07T14:49:20.497"/>
    <p1510:client id="{9203B533-F7B9-40BB-A167-720D827BB407}" v="24553" dt="2025-05-07T16:17:07.205"/>
    <p1510:client id="{9DE0E56B-6DE5-85EB-434B-55B6E464DB69}" v="632" dt="2025-05-06T18:10:29.261"/>
    <p1510:client id="{BBFF8211-4B67-E781-BF99-4406B063F00C}" v="483" dt="2025-05-07T09:27:38.006"/>
    <p1510:client id="{F2801728-C985-D4EA-57D8-A24C8FDFCB35}" v="512" dt="2025-05-06T23:19:25.890"/>
  </p1510:revLst>
</p1510:revInfo>
</file>

<file path=ppt/tableStyles.xml><?xml version="1.0" encoding="utf-8"?>
<a:tblStyleLst xmlns:a="http://schemas.openxmlformats.org/drawingml/2006/main" def="{7008A970-48A9-4A2F-B6CA-3E2A570D1926}">
  <a:tblStyle styleId="{7008A970-48A9-4A2F-B6CA-3E2A570D192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9BA663D-6E28-4FA0-9A98-E0E5CB9E1D3A}"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pos="5697"/>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notesMaster" Target="notesMasters/notesMaster1.xml"/><Relationship Id="rId47" Type="http://schemas.openxmlformats.org/officeDocument/2006/relationships/font" Target="fonts/font5.fntdata"/><Relationship Id="rId63" Type="http://schemas.openxmlformats.org/officeDocument/2006/relationships/font" Target="fonts/font21.fntdata"/><Relationship Id="rId68" Type="http://schemas.openxmlformats.org/officeDocument/2006/relationships/tableStyles" Target="tableStyles.xml"/><Relationship Id="rId7" Type="http://schemas.openxmlformats.org/officeDocument/2006/relationships/slide" Target="slides/slide6.xml"/><Relationship Id="rId71"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font" Target="fonts/font22.fntdata"/><Relationship Id="rId69"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2.fntdata"/><Relationship Id="rId62" Type="http://schemas.openxmlformats.org/officeDocument/2006/relationships/font" Target="fonts/font20.fntdata"/><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8.fntdata"/><Relationship Id="rId55" Type="http://schemas.openxmlformats.org/officeDocument/2006/relationships/font" Target="fonts/font1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pet Venkata, LASYA" userId="S::llalp@illinois.edu::dca4ff63-3b10-4d4b-84d1-d9e35aae73dc" providerId="AD" clId="Web-{D7CAA5EE-1639-6CBE-0B46-2D5F5017C5A8}"/>
    <pc:docChg chg="modSld">
      <pc:chgData name="Lalpet Venkata, LASYA" userId="S::llalp@illinois.edu::dca4ff63-3b10-4d4b-84d1-d9e35aae73dc" providerId="AD" clId="Web-{D7CAA5EE-1639-6CBE-0B46-2D5F5017C5A8}" dt="2025-05-04T18:49:45.459" v="234" actId="1076"/>
      <pc:docMkLst>
        <pc:docMk/>
      </pc:docMkLst>
      <pc:sldChg chg="addSp delSp modSp">
        <pc:chgData name="Lalpet Venkata, LASYA" userId="S::llalp@illinois.edu::dca4ff63-3b10-4d4b-84d1-d9e35aae73dc" providerId="AD" clId="Web-{D7CAA5EE-1639-6CBE-0B46-2D5F5017C5A8}" dt="2025-05-04T17:48:36.297" v="59" actId="20577"/>
        <pc:sldMkLst>
          <pc:docMk/>
          <pc:sldMk cId="0" sldId="262"/>
        </pc:sldMkLst>
        <pc:spChg chg="mod">
          <ac:chgData name="Lalpet Venkata, LASYA" userId="S::llalp@illinois.edu::dca4ff63-3b10-4d4b-84d1-d9e35aae73dc" providerId="AD" clId="Web-{D7CAA5EE-1639-6CBE-0B46-2D5F5017C5A8}" dt="2025-05-04T17:48:36.297" v="59" actId="20577"/>
          <ac:spMkLst>
            <pc:docMk/>
            <pc:sldMk cId="0" sldId="262"/>
            <ac:spMk id="373" creationId="{00000000-0000-0000-0000-000000000000}"/>
          </ac:spMkLst>
        </pc:spChg>
      </pc:sldChg>
      <pc:sldChg chg="modSp">
        <pc:chgData name="Lalpet Venkata, LASYA" userId="S::llalp@illinois.edu::dca4ff63-3b10-4d4b-84d1-d9e35aae73dc" providerId="AD" clId="Web-{D7CAA5EE-1639-6CBE-0B46-2D5F5017C5A8}" dt="2025-05-04T18:49:45.459" v="234" actId="1076"/>
        <pc:sldMkLst>
          <pc:docMk/>
          <pc:sldMk cId="0" sldId="264"/>
        </pc:sldMkLst>
      </pc:sldChg>
    </pc:docChg>
  </pc:docChgLst>
  <pc:docChgLst>
    <pc:chgData name="Lalpet Venkata, LASYA" userId="S::llalp@illinois.edu::dca4ff63-3b10-4d4b-84d1-d9e35aae73dc" providerId="AD" clId="Web-{724BF6C9-5FED-D554-1C63-FA5D67D5CDCE}"/>
    <pc:docChg chg="modSld">
      <pc:chgData name="Lalpet Venkata, LASYA" userId="S::llalp@illinois.edu::dca4ff63-3b10-4d4b-84d1-d9e35aae73dc" providerId="AD" clId="Web-{724BF6C9-5FED-D554-1C63-FA5D67D5CDCE}" dt="2025-05-04T17:12:05.047" v="11" actId="20577"/>
      <pc:docMkLst>
        <pc:docMk/>
      </pc:docMkLst>
      <pc:sldChg chg="modSp">
        <pc:chgData name="Lalpet Venkata, LASYA" userId="S::llalp@illinois.edu::dca4ff63-3b10-4d4b-84d1-d9e35aae73dc" providerId="AD" clId="Web-{724BF6C9-5FED-D554-1C63-FA5D67D5CDCE}" dt="2025-05-04T17:12:05.047" v="11" actId="20577"/>
        <pc:sldMkLst>
          <pc:docMk/>
          <pc:sldMk cId="0" sldId="262"/>
        </pc:sldMkLst>
        <pc:spChg chg="mod">
          <ac:chgData name="Lalpet Venkata, LASYA" userId="S::llalp@illinois.edu::dca4ff63-3b10-4d4b-84d1-d9e35aae73dc" providerId="AD" clId="Web-{724BF6C9-5FED-D554-1C63-FA5D67D5CDCE}" dt="2025-05-04T17:12:05.047" v="11" actId="20577"/>
          <ac:spMkLst>
            <pc:docMk/>
            <pc:sldMk cId="0" sldId="262"/>
            <ac:spMk id="372" creationId="{00000000-0000-0000-0000-000000000000}"/>
          </ac:spMkLst>
        </pc:spChg>
      </pc:sldChg>
    </pc:docChg>
  </pc:docChgLst>
  <pc:docChgLst>
    <pc:chgData name="Robles, Claudia" userId="a78b5f64-e136-46fe-a72d-b844bea32d20" providerId="ADAL" clId="{7F7DED23-8E2B-4182-9EEE-B23C197E29C6}"/>
    <pc:docChg chg="undo custSel addSld delSld modSld sldOrd">
      <pc:chgData name="Robles, Claudia" userId="a78b5f64-e136-46fe-a72d-b844bea32d20" providerId="ADAL" clId="{7F7DED23-8E2B-4182-9EEE-B23C197E29C6}" dt="2025-05-07T14:49:20.497" v="5314" actId="20577"/>
      <pc:docMkLst>
        <pc:docMk/>
      </pc:docMkLst>
      <pc:sldChg chg="modSp mod">
        <pc:chgData name="Robles, Claudia" userId="a78b5f64-e136-46fe-a72d-b844bea32d20" providerId="ADAL" clId="{7F7DED23-8E2B-4182-9EEE-B23C197E29C6}" dt="2025-04-23T21:24:29.856" v="8" actId="207"/>
        <pc:sldMkLst>
          <pc:docMk/>
          <pc:sldMk cId="0" sldId="257"/>
        </pc:sldMkLst>
      </pc:sldChg>
      <pc:sldChg chg="ord">
        <pc:chgData name="Robles, Claudia" userId="a78b5f64-e136-46fe-a72d-b844bea32d20" providerId="ADAL" clId="{7F7DED23-8E2B-4182-9EEE-B23C197E29C6}" dt="2025-05-06T19:15:32.965" v="4345"/>
        <pc:sldMkLst>
          <pc:docMk/>
          <pc:sldMk cId="0" sldId="259"/>
        </pc:sldMkLst>
      </pc:sldChg>
      <pc:sldChg chg="modSp mod">
        <pc:chgData name="Robles, Claudia" userId="a78b5f64-e136-46fe-a72d-b844bea32d20" providerId="ADAL" clId="{7F7DED23-8E2B-4182-9EEE-B23C197E29C6}" dt="2025-05-07T14:06:19.368" v="5296" actId="1076"/>
        <pc:sldMkLst>
          <pc:docMk/>
          <pc:sldMk cId="0" sldId="264"/>
        </pc:sldMkLst>
        <pc:spChg chg="mod">
          <ac:chgData name="Robles, Claudia" userId="a78b5f64-e136-46fe-a72d-b844bea32d20" providerId="ADAL" clId="{7F7DED23-8E2B-4182-9EEE-B23C197E29C6}" dt="2025-05-07T14:04:59.609" v="5293" actId="1076"/>
          <ac:spMkLst>
            <pc:docMk/>
            <pc:sldMk cId="0" sldId="264"/>
            <ac:spMk id="45" creationId="{103D7E95-DDEA-1B5D-5D88-FE40F68A82E8}"/>
          </ac:spMkLst>
        </pc:spChg>
        <pc:spChg chg="mod">
          <ac:chgData name="Robles, Claudia" userId="a78b5f64-e136-46fe-a72d-b844bea32d20" providerId="ADAL" clId="{7F7DED23-8E2B-4182-9EEE-B23C197E29C6}" dt="2025-05-07T14:05:03.184" v="5294" actId="1076"/>
          <ac:spMkLst>
            <pc:docMk/>
            <pc:sldMk cId="0" sldId="264"/>
            <ac:spMk id="396" creationId="{EE7833FD-9176-AD71-3CCB-D3ED830ACC0D}"/>
          </ac:spMkLst>
        </pc:spChg>
        <pc:picChg chg="mod">
          <ac:chgData name="Robles, Claudia" userId="a78b5f64-e136-46fe-a72d-b844bea32d20" providerId="ADAL" clId="{7F7DED23-8E2B-4182-9EEE-B23C197E29C6}" dt="2025-05-07T14:06:19.368" v="5296" actId="1076"/>
          <ac:picMkLst>
            <pc:docMk/>
            <pc:sldMk cId="0" sldId="264"/>
            <ac:picMk id="2" creationId="{8892A7EA-C526-E466-F3D5-6DA92AFDDF90}"/>
          </ac:picMkLst>
        </pc:picChg>
      </pc:sldChg>
      <pc:sldChg chg="addSp modSp mod ord modNotesTx">
        <pc:chgData name="Robles, Claudia" userId="a78b5f64-e136-46fe-a72d-b844bea32d20" providerId="ADAL" clId="{7F7DED23-8E2B-4182-9EEE-B23C197E29C6}" dt="2025-05-06T18:17:02.597" v="2241" actId="20577"/>
        <pc:sldMkLst>
          <pc:docMk/>
          <pc:sldMk cId="0" sldId="265"/>
        </pc:sldMkLst>
        <pc:spChg chg="add mod">
          <ac:chgData name="Robles, Claudia" userId="a78b5f64-e136-46fe-a72d-b844bea32d20" providerId="ADAL" clId="{7F7DED23-8E2B-4182-9EEE-B23C197E29C6}" dt="2025-05-04T19:07:35.783" v="1002" actId="207"/>
          <ac:spMkLst>
            <pc:docMk/>
            <pc:sldMk cId="0" sldId="265"/>
            <ac:spMk id="2" creationId="{2747D496-D64D-3135-FDA8-82A24D5B28D1}"/>
          </ac:spMkLst>
        </pc:spChg>
        <pc:spChg chg="add mod ord">
          <ac:chgData name="Robles, Claudia" userId="a78b5f64-e136-46fe-a72d-b844bea32d20" providerId="ADAL" clId="{7F7DED23-8E2B-4182-9EEE-B23C197E29C6}" dt="2025-05-04T19:05:57.040" v="929" actId="167"/>
          <ac:spMkLst>
            <pc:docMk/>
            <pc:sldMk cId="0" sldId="265"/>
            <ac:spMk id="4" creationId="{0542A8C0-8544-BC24-1A34-0FA63A8D096B}"/>
          </ac:spMkLst>
        </pc:spChg>
        <pc:spChg chg="mod">
          <ac:chgData name="Robles, Claudia" userId="a78b5f64-e136-46fe-a72d-b844bea32d20" providerId="ADAL" clId="{7F7DED23-8E2B-4182-9EEE-B23C197E29C6}" dt="2025-05-04T19:09:27.380" v="1213" actId="20577"/>
          <ac:spMkLst>
            <pc:docMk/>
            <pc:sldMk cId="0" sldId="265"/>
            <ac:spMk id="440" creationId="{00000000-0000-0000-0000-000000000000}"/>
          </ac:spMkLst>
        </pc:spChg>
        <pc:spChg chg="mod">
          <ac:chgData name="Robles, Claudia" userId="a78b5f64-e136-46fe-a72d-b844bea32d20" providerId="ADAL" clId="{7F7DED23-8E2B-4182-9EEE-B23C197E29C6}" dt="2025-05-04T19:09:08.250" v="1137" actId="1076"/>
          <ac:spMkLst>
            <pc:docMk/>
            <pc:sldMk cId="0" sldId="265"/>
            <ac:spMk id="441" creationId="{00000000-0000-0000-0000-000000000000}"/>
          </ac:spMkLst>
        </pc:spChg>
        <pc:spChg chg="mod">
          <ac:chgData name="Robles, Claudia" userId="a78b5f64-e136-46fe-a72d-b844bea32d20" providerId="ADAL" clId="{7F7DED23-8E2B-4182-9EEE-B23C197E29C6}" dt="2025-05-04T19:07:25.760" v="999" actId="255"/>
          <ac:spMkLst>
            <pc:docMk/>
            <pc:sldMk cId="0" sldId="265"/>
            <ac:spMk id="442" creationId="{00000000-0000-0000-0000-000000000000}"/>
          </ac:spMkLst>
        </pc:spChg>
        <pc:spChg chg="mod">
          <ac:chgData name="Robles, Claudia" userId="a78b5f64-e136-46fe-a72d-b844bea32d20" providerId="ADAL" clId="{7F7DED23-8E2B-4182-9EEE-B23C197E29C6}" dt="2025-05-04T19:07:59.863" v="1080" actId="20577"/>
          <ac:spMkLst>
            <pc:docMk/>
            <pc:sldMk cId="0" sldId="265"/>
            <ac:spMk id="443" creationId="{00000000-0000-0000-0000-000000000000}"/>
          </ac:spMkLst>
        </pc:spChg>
        <pc:spChg chg="mod">
          <ac:chgData name="Robles, Claudia" userId="a78b5f64-e136-46fe-a72d-b844bea32d20" providerId="ADAL" clId="{7F7DED23-8E2B-4182-9EEE-B23C197E29C6}" dt="2025-05-04T19:10:05.206" v="1254" actId="1076"/>
          <ac:spMkLst>
            <pc:docMk/>
            <pc:sldMk cId="0" sldId="265"/>
            <ac:spMk id="444" creationId="{00000000-0000-0000-0000-000000000000}"/>
          </ac:spMkLst>
        </pc:spChg>
        <pc:spChg chg="mod">
          <ac:chgData name="Robles, Claudia" userId="a78b5f64-e136-46fe-a72d-b844bea32d20" providerId="ADAL" clId="{7F7DED23-8E2B-4182-9EEE-B23C197E29C6}" dt="2025-05-04T19:10:17.987" v="1300" actId="20577"/>
          <ac:spMkLst>
            <pc:docMk/>
            <pc:sldMk cId="0" sldId="265"/>
            <ac:spMk id="445" creationId="{00000000-0000-0000-0000-000000000000}"/>
          </ac:spMkLst>
        </pc:spChg>
        <pc:grpChg chg="mod">
          <ac:chgData name="Robles, Claudia" userId="a78b5f64-e136-46fe-a72d-b844bea32d20" providerId="ADAL" clId="{7F7DED23-8E2B-4182-9EEE-B23C197E29C6}" dt="2025-05-04T19:06:25.839" v="934" actId="14100"/>
          <ac:grpSpMkLst>
            <pc:docMk/>
            <pc:sldMk cId="0" sldId="265"/>
            <ac:grpSpMk id="446" creationId="{00000000-0000-0000-0000-000000000000}"/>
          </ac:grpSpMkLst>
        </pc:grpChg>
        <pc:grpChg chg="mod">
          <ac:chgData name="Robles, Claudia" userId="a78b5f64-e136-46fe-a72d-b844bea32d20" providerId="ADAL" clId="{7F7DED23-8E2B-4182-9EEE-B23C197E29C6}" dt="2025-05-04T19:06:30.469" v="935" actId="14100"/>
          <ac:grpSpMkLst>
            <pc:docMk/>
            <pc:sldMk cId="0" sldId="265"/>
            <ac:grpSpMk id="454" creationId="{00000000-0000-0000-0000-000000000000}"/>
          </ac:grpSpMkLst>
        </pc:grpChg>
      </pc:sldChg>
      <pc:sldChg chg="addSp delSp modSp mod ord">
        <pc:chgData name="Robles, Claudia" userId="a78b5f64-e136-46fe-a72d-b844bea32d20" providerId="ADAL" clId="{7F7DED23-8E2B-4182-9EEE-B23C197E29C6}" dt="2025-05-06T19:25:44.821" v="4532" actId="1076"/>
        <pc:sldMkLst>
          <pc:docMk/>
          <pc:sldMk cId="1434127769" sldId="300"/>
        </pc:sldMkLst>
        <pc:spChg chg="del">
          <ac:chgData name="Robles, Claudia" userId="a78b5f64-e136-46fe-a72d-b844bea32d20" providerId="ADAL" clId="{7F7DED23-8E2B-4182-9EEE-B23C197E29C6}" dt="2025-05-06T19:22:11.912" v="4377" actId="21"/>
          <ac:spMkLst>
            <pc:docMk/>
            <pc:sldMk cId="1434127769" sldId="300"/>
            <ac:spMk id="2" creationId="{CB1AF803-BCB8-511E-9947-BE0E58A49452}"/>
          </ac:spMkLst>
        </pc:spChg>
        <pc:spChg chg="add mod">
          <ac:chgData name="Robles, Claudia" userId="a78b5f64-e136-46fe-a72d-b844bea32d20" providerId="ADAL" clId="{7F7DED23-8E2B-4182-9EEE-B23C197E29C6}" dt="2025-05-06T19:25:44.821" v="4532" actId="1076"/>
          <ac:spMkLst>
            <pc:docMk/>
            <pc:sldMk cId="1434127769" sldId="300"/>
            <ac:spMk id="5" creationId="{8A71615D-1232-2CEB-EA2D-EA2ADB6CE5D1}"/>
          </ac:spMkLst>
        </pc:spChg>
        <pc:graphicFrameChg chg="mod modGraphic">
          <ac:chgData name="Robles, Claudia" userId="a78b5f64-e136-46fe-a72d-b844bea32d20" providerId="ADAL" clId="{7F7DED23-8E2B-4182-9EEE-B23C197E29C6}" dt="2025-05-06T19:22:09.221" v="4376" actId="1076"/>
          <ac:graphicFrameMkLst>
            <pc:docMk/>
            <pc:sldMk cId="1434127769" sldId="300"/>
            <ac:graphicFrameMk id="3" creationId="{81620A70-66AA-C43B-DBB4-A3761B17601D}"/>
          </ac:graphicFrameMkLst>
        </pc:graphicFrameChg>
      </pc:sldChg>
      <pc:sldChg chg="addSp delSp modSp mod ord">
        <pc:chgData name="Robles, Claudia" userId="a78b5f64-e136-46fe-a72d-b844bea32d20" providerId="ADAL" clId="{7F7DED23-8E2B-4182-9EEE-B23C197E29C6}" dt="2025-05-06T19:27:04.275" v="4536" actId="21"/>
        <pc:sldMkLst>
          <pc:docMk/>
          <pc:sldMk cId="4004369568" sldId="303"/>
        </pc:sldMkLst>
        <pc:spChg chg="add del mod">
          <ac:chgData name="Robles, Claudia" userId="a78b5f64-e136-46fe-a72d-b844bea32d20" providerId="ADAL" clId="{7F7DED23-8E2B-4182-9EEE-B23C197E29C6}" dt="2025-05-06T19:27:04.275" v="4536" actId="21"/>
          <ac:spMkLst>
            <pc:docMk/>
            <pc:sldMk cId="4004369568" sldId="303"/>
            <ac:spMk id="5" creationId="{CF138364-40EC-129A-3365-BF886B0B82CF}"/>
          </ac:spMkLst>
        </pc:spChg>
        <pc:picChg chg="add del">
          <ac:chgData name="Robles, Claudia" userId="a78b5f64-e136-46fe-a72d-b844bea32d20" providerId="ADAL" clId="{7F7DED23-8E2B-4182-9EEE-B23C197E29C6}" dt="2025-05-06T19:24:04.137" v="4383" actId="22"/>
          <ac:picMkLst>
            <pc:docMk/>
            <pc:sldMk cId="4004369568" sldId="303"/>
            <ac:picMk id="3" creationId="{D0B37C7A-4BA8-12C1-F005-37AE8C4145B6}"/>
          </ac:picMkLst>
        </pc:picChg>
      </pc:sldChg>
      <pc:sldChg chg="addSp modSp mod">
        <pc:chgData name="Robles, Claudia" userId="a78b5f64-e136-46fe-a72d-b844bea32d20" providerId="ADAL" clId="{7F7DED23-8E2B-4182-9EEE-B23C197E29C6}" dt="2025-05-06T19:31:41.506" v="4932" actId="20577"/>
        <pc:sldMkLst>
          <pc:docMk/>
          <pc:sldMk cId="134923202" sldId="309"/>
        </pc:sldMkLst>
        <pc:spChg chg="add mod">
          <ac:chgData name="Robles, Claudia" userId="a78b5f64-e136-46fe-a72d-b844bea32d20" providerId="ADAL" clId="{7F7DED23-8E2B-4182-9EEE-B23C197E29C6}" dt="2025-05-06T19:31:41.506" v="4932" actId="20577"/>
          <ac:spMkLst>
            <pc:docMk/>
            <pc:sldMk cId="134923202" sldId="309"/>
            <ac:spMk id="5" creationId="{F975194F-0856-84F9-D1BC-2292966C5371}"/>
          </ac:spMkLst>
        </pc:spChg>
        <pc:graphicFrameChg chg="add mod modGraphic">
          <ac:chgData name="Robles, Claudia" userId="a78b5f64-e136-46fe-a72d-b844bea32d20" providerId="ADAL" clId="{7F7DED23-8E2B-4182-9EEE-B23C197E29C6}" dt="2025-05-06T19:20:27.484" v="4363" actId="14100"/>
          <ac:graphicFrameMkLst>
            <pc:docMk/>
            <pc:sldMk cId="134923202" sldId="309"/>
            <ac:graphicFrameMk id="2" creationId="{0A88D7AD-E51C-E097-8AD9-C54805C0DFEB}"/>
          </ac:graphicFrameMkLst>
        </pc:graphicFrameChg>
      </pc:sldChg>
      <pc:sldChg chg="addSp modSp mod">
        <pc:chgData name="Robles, Claudia" userId="a78b5f64-e136-46fe-a72d-b844bea32d20" providerId="ADAL" clId="{7F7DED23-8E2B-4182-9EEE-B23C197E29C6}" dt="2025-05-06T19:33:41.643" v="5208" actId="1076"/>
        <pc:sldMkLst>
          <pc:docMk/>
          <pc:sldMk cId="1456053358" sldId="310"/>
        </pc:sldMkLst>
        <pc:spChg chg="add mod">
          <ac:chgData name="Robles, Claudia" userId="a78b5f64-e136-46fe-a72d-b844bea32d20" providerId="ADAL" clId="{7F7DED23-8E2B-4182-9EEE-B23C197E29C6}" dt="2025-05-06T19:33:41.643" v="5208" actId="1076"/>
          <ac:spMkLst>
            <pc:docMk/>
            <pc:sldMk cId="1456053358" sldId="310"/>
            <ac:spMk id="4" creationId="{D069B903-D17F-0890-5298-AAE12846D07E}"/>
          </ac:spMkLst>
        </pc:spChg>
        <pc:graphicFrameChg chg="add mod modGraphic">
          <ac:chgData name="Robles, Claudia" userId="a78b5f64-e136-46fe-a72d-b844bea32d20" providerId="ADAL" clId="{7F7DED23-8E2B-4182-9EEE-B23C197E29C6}" dt="2025-05-06T19:20:46.504" v="4366" actId="1076"/>
          <ac:graphicFrameMkLst>
            <pc:docMk/>
            <pc:sldMk cId="1456053358" sldId="310"/>
            <ac:graphicFrameMk id="2" creationId="{9979E3A2-8F8D-4A7D-ECEE-1E5D77B4871D}"/>
          </ac:graphicFrameMkLst>
        </pc:graphicFrameChg>
        <pc:picChg chg="mod">
          <ac:chgData name="Robles, Claudia" userId="a78b5f64-e136-46fe-a72d-b844bea32d20" providerId="ADAL" clId="{7F7DED23-8E2B-4182-9EEE-B23C197E29C6}" dt="2025-05-06T19:32:00.540" v="4934" actId="1076"/>
          <ac:picMkLst>
            <pc:docMk/>
            <pc:sldMk cId="1456053358" sldId="310"/>
            <ac:picMk id="26" creationId="{3F16FC5F-CDAC-96E6-2423-D6E66C4031A1}"/>
          </ac:picMkLst>
        </pc:picChg>
      </pc:sldChg>
      <pc:sldChg chg="modSp add mod">
        <pc:chgData name="Robles, Claudia" userId="a78b5f64-e136-46fe-a72d-b844bea32d20" providerId="ADAL" clId="{7F7DED23-8E2B-4182-9EEE-B23C197E29C6}" dt="2025-05-04T19:11:12.087" v="1303" actId="20577"/>
        <pc:sldMkLst>
          <pc:docMk/>
          <pc:sldMk cId="3174168154" sldId="315"/>
        </pc:sldMkLst>
        <pc:spChg chg="mod">
          <ac:chgData name="Robles, Claudia" userId="a78b5f64-e136-46fe-a72d-b844bea32d20" providerId="ADAL" clId="{7F7DED23-8E2B-4182-9EEE-B23C197E29C6}" dt="2025-05-04T18:14:53.697" v="18" actId="20577"/>
          <ac:spMkLst>
            <pc:docMk/>
            <pc:sldMk cId="3174168154" sldId="315"/>
            <ac:spMk id="341" creationId="{EB60569A-1E4A-2B60-E29C-9447876212BD}"/>
          </ac:spMkLst>
        </pc:spChg>
        <pc:spChg chg="mod">
          <ac:chgData name="Robles, Claudia" userId="a78b5f64-e136-46fe-a72d-b844bea32d20" providerId="ADAL" clId="{7F7DED23-8E2B-4182-9EEE-B23C197E29C6}" dt="2025-05-04T19:11:12.087" v="1303" actId="20577"/>
          <ac:spMkLst>
            <pc:docMk/>
            <pc:sldMk cId="3174168154" sldId="315"/>
            <ac:spMk id="342" creationId="{D932101F-0FF2-3A8B-61EC-204A1436DCB7}"/>
          </ac:spMkLst>
        </pc:spChg>
      </pc:sldChg>
      <pc:sldChg chg="addSp delSp modSp add mod ord modNotesTx">
        <pc:chgData name="Robles, Claudia" userId="a78b5f64-e136-46fe-a72d-b844bea32d20" providerId="ADAL" clId="{7F7DED23-8E2B-4182-9EEE-B23C197E29C6}" dt="2025-05-06T19:35:32.130" v="5210" actId="113"/>
        <pc:sldMkLst>
          <pc:docMk/>
          <pc:sldMk cId="2631196288" sldId="316"/>
        </pc:sldMkLst>
        <pc:spChg chg="add del mod">
          <ac:chgData name="Robles, Claudia" userId="a78b5f64-e136-46fe-a72d-b844bea32d20" providerId="ADAL" clId="{7F7DED23-8E2B-4182-9EEE-B23C197E29C6}" dt="2025-05-06T18:21:42.054" v="2267" actId="21"/>
          <ac:spMkLst>
            <pc:docMk/>
            <pc:sldMk cId="2631196288" sldId="316"/>
            <ac:spMk id="6" creationId="{2A8C6C59-C70F-8E54-0C4E-E67B2909D449}"/>
          </ac:spMkLst>
        </pc:spChg>
        <pc:spChg chg="add del">
          <ac:chgData name="Robles, Claudia" userId="a78b5f64-e136-46fe-a72d-b844bea32d20" providerId="ADAL" clId="{7F7DED23-8E2B-4182-9EEE-B23C197E29C6}" dt="2025-05-06T18:21:20.341" v="2263" actId="22"/>
          <ac:spMkLst>
            <pc:docMk/>
            <pc:sldMk cId="2631196288" sldId="316"/>
            <ac:spMk id="8" creationId="{F2646CBD-1390-A883-93BA-23600CA5415A}"/>
          </ac:spMkLst>
        </pc:spChg>
        <pc:spChg chg="add mod">
          <ac:chgData name="Robles, Claudia" userId="a78b5f64-e136-46fe-a72d-b844bea32d20" providerId="ADAL" clId="{7F7DED23-8E2B-4182-9EEE-B23C197E29C6}" dt="2025-05-06T19:21:05.164" v="4368" actId="1076"/>
          <ac:spMkLst>
            <pc:docMk/>
            <pc:sldMk cId="2631196288" sldId="316"/>
            <ac:spMk id="10" creationId="{0663349D-51D2-6BC7-F21F-BB4C1857DD94}"/>
          </ac:spMkLst>
        </pc:spChg>
        <pc:spChg chg="add mod">
          <ac:chgData name="Robles, Claudia" userId="a78b5f64-e136-46fe-a72d-b844bea32d20" providerId="ADAL" clId="{7F7DED23-8E2B-4182-9EEE-B23C197E29C6}" dt="2025-05-06T19:35:32.130" v="5210" actId="113"/>
          <ac:spMkLst>
            <pc:docMk/>
            <pc:sldMk cId="2631196288" sldId="316"/>
            <ac:spMk id="12" creationId="{59CBD1F2-72F5-1DF6-C71C-B24A188C7591}"/>
          </ac:spMkLst>
        </pc:spChg>
        <pc:picChg chg="add del mod">
          <ac:chgData name="Robles, Claudia" userId="a78b5f64-e136-46fe-a72d-b844bea32d20" providerId="ADAL" clId="{7F7DED23-8E2B-4182-9EEE-B23C197E29C6}" dt="2025-05-06T18:04:54.222" v="2131" actId="22"/>
          <ac:picMkLst>
            <pc:docMk/>
            <pc:sldMk cId="2631196288" sldId="316"/>
            <ac:picMk id="3" creationId="{E63ABE9F-AA35-AA5F-8056-4BA3068B3CC5}"/>
          </ac:picMkLst>
        </pc:picChg>
        <pc:picChg chg="add mod">
          <ac:chgData name="Robles, Claudia" userId="a78b5f64-e136-46fe-a72d-b844bea32d20" providerId="ADAL" clId="{7F7DED23-8E2B-4182-9EEE-B23C197E29C6}" dt="2025-05-06T19:21:01.020" v="4367" actId="1076"/>
          <ac:picMkLst>
            <pc:docMk/>
            <pc:sldMk cId="2631196288" sldId="316"/>
            <ac:picMk id="5" creationId="{C5B00735-F302-C91E-E295-75C46C55580A}"/>
          </ac:picMkLst>
        </pc:picChg>
      </pc:sldChg>
      <pc:sldChg chg="delSp add mod">
        <pc:chgData name="Robles, Claudia" userId="a78b5f64-e136-46fe-a72d-b844bea32d20" providerId="ADAL" clId="{7F7DED23-8E2B-4182-9EEE-B23C197E29C6}" dt="2025-05-04T18:15:13.133" v="24" actId="21"/>
        <pc:sldMkLst>
          <pc:docMk/>
          <pc:sldMk cId="4220472539" sldId="317"/>
        </pc:sldMkLst>
      </pc:sldChg>
      <pc:sldChg chg="delSp add del mod">
        <pc:chgData name="Robles, Claudia" userId="a78b5f64-e136-46fe-a72d-b844bea32d20" providerId="ADAL" clId="{7F7DED23-8E2B-4182-9EEE-B23C197E29C6}" dt="2025-05-04T18:15:16.838" v="27" actId="21"/>
        <pc:sldMkLst>
          <pc:docMk/>
          <pc:sldMk cId="1390714547" sldId="318"/>
        </pc:sldMkLst>
      </pc:sldChg>
      <pc:sldChg chg="delSp add mod">
        <pc:chgData name="Robles, Claudia" userId="a78b5f64-e136-46fe-a72d-b844bea32d20" providerId="ADAL" clId="{7F7DED23-8E2B-4182-9EEE-B23C197E29C6}" dt="2025-05-04T18:15:18.593" v="28" actId="21"/>
        <pc:sldMkLst>
          <pc:docMk/>
          <pc:sldMk cId="509486214" sldId="319"/>
        </pc:sldMkLst>
      </pc:sldChg>
      <pc:sldChg chg="add del">
        <pc:chgData name="Robles, Claudia" userId="a78b5f64-e136-46fe-a72d-b844bea32d20" providerId="ADAL" clId="{7F7DED23-8E2B-4182-9EEE-B23C197E29C6}" dt="2025-05-04T18:18:47.876" v="30"/>
        <pc:sldMkLst>
          <pc:docMk/>
          <pc:sldMk cId="2172748781" sldId="320"/>
        </pc:sldMkLst>
      </pc:sldChg>
      <pc:sldChg chg="modSp add mod">
        <pc:chgData name="Robles, Claudia" userId="a78b5f64-e136-46fe-a72d-b844bea32d20" providerId="ADAL" clId="{7F7DED23-8E2B-4182-9EEE-B23C197E29C6}" dt="2025-05-04T18:19:12.534" v="44" actId="20577"/>
        <pc:sldMkLst>
          <pc:docMk/>
          <pc:sldMk cId="3145414978" sldId="320"/>
        </pc:sldMkLst>
        <pc:spChg chg="mod">
          <ac:chgData name="Robles, Claudia" userId="a78b5f64-e136-46fe-a72d-b844bea32d20" providerId="ADAL" clId="{7F7DED23-8E2B-4182-9EEE-B23C197E29C6}" dt="2025-05-04T18:19:12.534" v="44" actId="20577"/>
          <ac:spMkLst>
            <pc:docMk/>
            <pc:sldMk cId="3145414978" sldId="320"/>
            <ac:spMk id="341" creationId="{2F700CFF-1AA6-9B19-422E-ED9C2080ECC7}"/>
          </ac:spMkLst>
        </pc:spChg>
        <pc:spChg chg="mod">
          <ac:chgData name="Robles, Claudia" userId="a78b5f64-e136-46fe-a72d-b844bea32d20" providerId="ADAL" clId="{7F7DED23-8E2B-4182-9EEE-B23C197E29C6}" dt="2025-05-04T18:19:09.573" v="33" actId="20577"/>
          <ac:spMkLst>
            <pc:docMk/>
            <pc:sldMk cId="3145414978" sldId="320"/>
            <ac:spMk id="342" creationId="{0F26D6E1-B5A2-A7DD-3EB2-679ABCC2DFE1}"/>
          </ac:spMkLst>
        </pc:spChg>
      </pc:sldChg>
      <pc:sldChg chg="addSp delSp modSp add mod modNotesTx">
        <pc:chgData name="Robles, Claudia" userId="a78b5f64-e136-46fe-a72d-b844bea32d20" providerId="ADAL" clId="{7F7DED23-8E2B-4182-9EEE-B23C197E29C6}" dt="2025-05-07T14:49:20.497" v="5314" actId="20577"/>
        <pc:sldMkLst>
          <pc:docMk/>
          <pc:sldMk cId="1765037385" sldId="321"/>
        </pc:sldMkLst>
        <pc:spChg chg="add mod">
          <ac:chgData name="Robles, Claudia" userId="a78b5f64-e136-46fe-a72d-b844bea32d20" providerId="ADAL" clId="{7F7DED23-8E2B-4182-9EEE-B23C197E29C6}" dt="2025-05-04T19:01:47.153" v="866" actId="1076"/>
          <ac:spMkLst>
            <pc:docMk/>
            <pc:sldMk cId="1765037385" sldId="321"/>
            <ac:spMk id="10" creationId="{2E8EA1DB-AFBA-3CF9-1EE8-210A2E15711E}"/>
          </ac:spMkLst>
        </pc:spChg>
        <pc:spChg chg="add mod">
          <ac:chgData name="Robles, Claudia" userId="a78b5f64-e136-46fe-a72d-b844bea32d20" providerId="ADAL" clId="{7F7DED23-8E2B-4182-9EEE-B23C197E29C6}" dt="2025-05-04T19:02:02.704" v="870" actId="1076"/>
          <ac:spMkLst>
            <pc:docMk/>
            <pc:sldMk cId="1765037385" sldId="321"/>
            <ac:spMk id="12" creationId="{4D70C871-6517-13E0-78D0-8DBE978E463F}"/>
          </ac:spMkLst>
        </pc:spChg>
        <pc:spChg chg="add mod">
          <ac:chgData name="Robles, Claudia" userId="a78b5f64-e136-46fe-a72d-b844bea32d20" providerId="ADAL" clId="{7F7DED23-8E2B-4182-9EEE-B23C197E29C6}" dt="2025-05-04T19:02:24.179" v="875" actId="1076"/>
          <ac:spMkLst>
            <pc:docMk/>
            <pc:sldMk cId="1765037385" sldId="321"/>
            <ac:spMk id="13" creationId="{C0C9A2A5-A360-53BF-E6DC-4E9A7EF848B3}"/>
          </ac:spMkLst>
        </pc:spChg>
        <pc:spChg chg="add mod">
          <ac:chgData name="Robles, Claudia" userId="a78b5f64-e136-46fe-a72d-b844bea32d20" providerId="ADAL" clId="{7F7DED23-8E2B-4182-9EEE-B23C197E29C6}" dt="2025-05-04T19:02:21.086" v="874" actId="1076"/>
          <ac:spMkLst>
            <pc:docMk/>
            <pc:sldMk cId="1765037385" sldId="321"/>
            <ac:spMk id="14" creationId="{0AD2E80A-2337-97F5-5BB5-D457E7E70A1D}"/>
          </ac:spMkLst>
        </pc:spChg>
        <pc:spChg chg="mod">
          <ac:chgData name="Robles, Claudia" userId="a78b5f64-e136-46fe-a72d-b844bea32d20" providerId="ADAL" clId="{7F7DED23-8E2B-4182-9EEE-B23C197E29C6}" dt="2025-05-04T18:39:12.354" v="142" actId="20577"/>
          <ac:spMkLst>
            <pc:docMk/>
            <pc:sldMk cId="1765037385" sldId="321"/>
            <ac:spMk id="423" creationId="{88C63DE8-4D4A-07FB-5D1E-670649F151E9}"/>
          </ac:spMkLst>
        </pc:spChg>
        <pc:spChg chg="mod">
          <ac:chgData name="Robles, Claudia" userId="a78b5f64-e136-46fe-a72d-b844bea32d20" providerId="ADAL" clId="{7F7DED23-8E2B-4182-9EEE-B23C197E29C6}" dt="2025-05-04T19:00:05.330" v="859" actId="1076"/>
          <ac:spMkLst>
            <pc:docMk/>
            <pc:sldMk cId="1765037385" sldId="321"/>
            <ac:spMk id="424" creationId="{A58ADAD5-CADC-AC50-A0AB-ED6E9D22193E}"/>
          </ac:spMkLst>
        </pc:spChg>
        <pc:spChg chg="mod">
          <ac:chgData name="Robles, Claudia" userId="a78b5f64-e136-46fe-a72d-b844bea32d20" providerId="ADAL" clId="{7F7DED23-8E2B-4182-9EEE-B23C197E29C6}" dt="2025-05-06T23:02:14.630" v="5289" actId="20577"/>
          <ac:spMkLst>
            <pc:docMk/>
            <pc:sldMk cId="1765037385" sldId="321"/>
            <ac:spMk id="425" creationId="{5775940A-4CD5-6825-91EC-6BD969DC3098}"/>
          </ac:spMkLst>
        </pc:spChg>
        <pc:spChg chg="mod">
          <ac:chgData name="Robles, Claudia" userId="a78b5f64-e136-46fe-a72d-b844bea32d20" providerId="ADAL" clId="{7F7DED23-8E2B-4182-9EEE-B23C197E29C6}" dt="2025-05-04T19:00:23.078" v="861" actId="1076"/>
          <ac:spMkLst>
            <pc:docMk/>
            <pc:sldMk cId="1765037385" sldId="321"/>
            <ac:spMk id="426" creationId="{C7593368-48FC-D34E-611A-3616A7D61ADE}"/>
          </ac:spMkLst>
        </pc:spChg>
        <pc:spChg chg="mod">
          <ac:chgData name="Robles, Claudia" userId="a78b5f64-e136-46fe-a72d-b844bea32d20" providerId="ADAL" clId="{7F7DED23-8E2B-4182-9EEE-B23C197E29C6}" dt="2025-05-04T18:59:54.297" v="857" actId="1076"/>
          <ac:spMkLst>
            <pc:docMk/>
            <pc:sldMk cId="1765037385" sldId="321"/>
            <ac:spMk id="427" creationId="{76243375-BF65-B031-868B-E02EC93B4C56}"/>
          </ac:spMkLst>
        </pc:spChg>
        <pc:spChg chg="mod">
          <ac:chgData name="Robles, Claudia" userId="a78b5f64-e136-46fe-a72d-b844bea32d20" providerId="ADAL" clId="{7F7DED23-8E2B-4182-9EEE-B23C197E29C6}" dt="2025-05-04T19:00:00.602" v="858" actId="1076"/>
          <ac:spMkLst>
            <pc:docMk/>
            <pc:sldMk cId="1765037385" sldId="321"/>
            <ac:spMk id="428" creationId="{8CF3E1C6-FA9F-2A5D-6F94-A9D0C68D3A3E}"/>
          </ac:spMkLst>
        </pc:spChg>
        <pc:spChg chg="mod">
          <ac:chgData name="Robles, Claudia" userId="a78b5f64-e136-46fe-a72d-b844bea32d20" providerId="ADAL" clId="{7F7DED23-8E2B-4182-9EEE-B23C197E29C6}" dt="2025-05-04T18:58:56.676" v="854" actId="1076"/>
          <ac:spMkLst>
            <pc:docMk/>
            <pc:sldMk cId="1765037385" sldId="321"/>
            <ac:spMk id="429" creationId="{15DC3C6D-D547-3988-79C8-018FDF782ECB}"/>
          </ac:spMkLst>
        </pc:spChg>
        <pc:spChg chg="mod">
          <ac:chgData name="Robles, Claudia" userId="a78b5f64-e136-46fe-a72d-b844bea32d20" providerId="ADAL" clId="{7F7DED23-8E2B-4182-9EEE-B23C197E29C6}" dt="2025-05-04T19:00:13.860" v="860" actId="1076"/>
          <ac:spMkLst>
            <pc:docMk/>
            <pc:sldMk cId="1765037385" sldId="321"/>
            <ac:spMk id="433" creationId="{7975E0C7-D27F-1960-008E-F96A5A20A768}"/>
          </ac:spMkLst>
        </pc:spChg>
        <pc:spChg chg="mod">
          <ac:chgData name="Robles, Claudia" userId="a78b5f64-e136-46fe-a72d-b844bea32d20" providerId="ADAL" clId="{7F7DED23-8E2B-4182-9EEE-B23C197E29C6}" dt="2025-05-04T19:00:26.344" v="862" actId="1076"/>
          <ac:spMkLst>
            <pc:docMk/>
            <pc:sldMk cId="1765037385" sldId="321"/>
            <ac:spMk id="434" creationId="{A88A041F-CF4D-2472-1E1C-063FD9E8EF07}"/>
          </ac:spMkLst>
        </pc:spChg>
      </pc:sldChg>
      <pc:sldChg chg="modSp add del mod">
        <pc:chgData name="Robles, Claudia" userId="a78b5f64-e136-46fe-a72d-b844bea32d20" providerId="ADAL" clId="{7F7DED23-8E2B-4182-9EEE-B23C197E29C6}" dt="2025-05-04T18:35:28.186" v="108" actId="2696"/>
        <pc:sldMkLst>
          <pc:docMk/>
          <pc:sldMk cId="3187999106" sldId="323"/>
        </pc:sldMkLst>
      </pc:sldChg>
      <pc:sldChg chg="add del ord">
        <pc:chgData name="Robles, Claudia" userId="a78b5f64-e136-46fe-a72d-b844bea32d20" providerId="ADAL" clId="{7F7DED23-8E2B-4182-9EEE-B23C197E29C6}" dt="2025-05-06T18:19:32.567" v="2254" actId="2696"/>
        <pc:sldMkLst>
          <pc:docMk/>
          <pc:sldMk cId="3188663676" sldId="323"/>
        </pc:sldMkLst>
      </pc:sldChg>
      <pc:sldChg chg="add del">
        <pc:chgData name="Robles, Claudia" userId="a78b5f64-e136-46fe-a72d-b844bea32d20" providerId="ADAL" clId="{7F7DED23-8E2B-4182-9EEE-B23C197E29C6}" dt="2025-05-04T19:11:26.253" v="1307"/>
        <pc:sldMkLst>
          <pc:docMk/>
          <pc:sldMk cId="1006364218" sldId="324"/>
        </pc:sldMkLst>
      </pc:sldChg>
      <pc:sldChg chg="addSp delSp modSp add del mod">
        <pc:chgData name="Robles, Claudia" userId="a78b5f64-e136-46fe-a72d-b844bea32d20" providerId="ADAL" clId="{7F7DED23-8E2B-4182-9EEE-B23C197E29C6}" dt="2025-05-04T19:10:55.453" v="1301" actId="2696"/>
        <pc:sldMkLst>
          <pc:docMk/>
          <pc:sldMk cId="1049155842" sldId="324"/>
        </pc:sldMkLst>
      </pc:sldChg>
      <pc:sldChg chg="modSp add del mod modNotesTx">
        <pc:chgData name="Robles, Claudia" userId="a78b5f64-e136-46fe-a72d-b844bea32d20" providerId="ADAL" clId="{7F7DED23-8E2B-4182-9EEE-B23C197E29C6}" dt="2025-05-06T18:57:19.774" v="3160" actId="255"/>
        <pc:sldMkLst>
          <pc:docMk/>
          <pc:sldMk cId="2066311175" sldId="324"/>
        </pc:sldMkLst>
        <pc:spChg chg="mod">
          <ac:chgData name="Robles, Claudia" userId="a78b5f64-e136-46fe-a72d-b844bea32d20" providerId="ADAL" clId="{7F7DED23-8E2B-4182-9EEE-B23C197E29C6}" dt="2025-05-04T19:19:58.212" v="1343" actId="20577"/>
          <ac:spMkLst>
            <pc:docMk/>
            <pc:sldMk cId="2066311175" sldId="324"/>
            <ac:spMk id="350" creationId="{3F336786-EA4F-2CCE-2291-653BEC184AFD}"/>
          </ac:spMkLst>
        </pc:spChg>
        <pc:spChg chg="mod">
          <ac:chgData name="Robles, Claudia" userId="a78b5f64-e136-46fe-a72d-b844bea32d20" providerId="ADAL" clId="{7F7DED23-8E2B-4182-9EEE-B23C197E29C6}" dt="2025-05-06T18:57:19.774" v="3160" actId="255"/>
          <ac:spMkLst>
            <pc:docMk/>
            <pc:sldMk cId="2066311175" sldId="324"/>
            <ac:spMk id="351" creationId="{DC84DB3F-E6C4-C252-95F5-C6966B076593}"/>
          </ac:spMkLst>
        </pc:spChg>
        <pc:spChg chg="mod">
          <ac:chgData name="Robles, Claudia" userId="a78b5f64-e136-46fe-a72d-b844bea32d20" providerId="ADAL" clId="{7F7DED23-8E2B-4182-9EEE-B23C197E29C6}" dt="2025-05-06T18:57:14.856" v="3159" actId="255"/>
          <ac:spMkLst>
            <pc:docMk/>
            <pc:sldMk cId="2066311175" sldId="324"/>
            <ac:spMk id="352" creationId="{69944A0F-F0B7-7841-684D-C7386E693E18}"/>
          </ac:spMkLst>
        </pc:spChg>
      </pc:sldChg>
      <pc:sldChg chg="modSp add del mod modNotesTx">
        <pc:chgData name="Robles, Claudia" userId="a78b5f64-e136-46fe-a72d-b844bea32d20" providerId="ADAL" clId="{7F7DED23-8E2B-4182-9EEE-B23C197E29C6}" dt="2025-05-06T18:57:40.926" v="3164" actId="255"/>
        <pc:sldMkLst>
          <pc:docMk/>
          <pc:sldMk cId="1125398726" sldId="325"/>
        </pc:sldMkLst>
        <pc:spChg chg="mod">
          <ac:chgData name="Robles, Claudia" userId="a78b5f64-e136-46fe-a72d-b844bea32d20" providerId="ADAL" clId="{7F7DED23-8E2B-4182-9EEE-B23C197E29C6}" dt="2025-05-04T19:21:59.125" v="1616" actId="20577"/>
          <ac:spMkLst>
            <pc:docMk/>
            <pc:sldMk cId="1125398726" sldId="325"/>
            <ac:spMk id="411" creationId="{B8FA36D6-6624-F3D7-1CE3-CD3E02010B06}"/>
          </ac:spMkLst>
        </pc:spChg>
        <pc:spChg chg="mod">
          <ac:chgData name="Robles, Claudia" userId="a78b5f64-e136-46fe-a72d-b844bea32d20" providerId="ADAL" clId="{7F7DED23-8E2B-4182-9EEE-B23C197E29C6}" dt="2025-05-06T18:57:28.628" v="3161" actId="255"/>
          <ac:spMkLst>
            <pc:docMk/>
            <pc:sldMk cId="1125398726" sldId="325"/>
            <ac:spMk id="412" creationId="{42ECB78E-0F6E-9C3E-A681-5664F523F0C1}"/>
          </ac:spMkLst>
        </pc:spChg>
        <pc:spChg chg="mod">
          <ac:chgData name="Robles, Claudia" userId="a78b5f64-e136-46fe-a72d-b844bea32d20" providerId="ADAL" clId="{7F7DED23-8E2B-4182-9EEE-B23C197E29C6}" dt="2025-05-06T18:57:33.360" v="3162" actId="255"/>
          <ac:spMkLst>
            <pc:docMk/>
            <pc:sldMk cId="1125398726" sldId="325"/>
            <ac:spMk id="413" creationId="{6F2FB0D6-7E32-FB98-D0C5-BFA872B947E5}"/>
          </ac:spMkLst>
        </pc:spChg>
        <pc:spChg chg="mod">
          <ac:chgData name="Robles, Claudia" userId="a78b5f64-e136-46fe-a72d-b844bea32d20" providerId="ADAL" clId="{7F7DED23-8E2B-4182-9EEE-B23C197E29C6}" dt="2025-05-06T18:57:36.985" v="3163" actId="255"/>
          <ac:spMkLst>
            <pc:docMk/>
            <pc:sldMk cId="1125398726" sldId="325"/>
            <ac:spMk id="414" creationId="{FF43098F-F89F-4DBF-5B3A-E6A5D844FAF6}"/>
          </ac:spMkLst>
        </pc:spChg>
        <pc:spChg chg="mod">
          <ac:chgData name="Robles, Claudia" userId="a78b5f64-e136-46fe-a72d-b844bea32d20" providerId="ADAL" clId="{7F7DED23-8E2B-4182-9EEE-B23C197E29C6}" dt="2025-05-06T18:57:40.926" v="3164" actId="255"/>
          <ac:spMkLst>
            <pc:docMk/>
            <pc:sldMk cId="1125398726" sldId="325"/>
            <ac:spMk id="415" creationId="{17968AAE-6655-7DE2-8871-D476CCF2968F}"/>
          </ac:spMkLst>
        </pc:spChg>
      </pc:sldChg>
      <pc:sldChg chg="addSp delSp modSp add mod modNotesTx">
        <pc:chgData name="Robles, Claudia" userId="a78b5f64-e136-46fe-a72d-b844bea32d20" providerId="ADAL" clId="{7F7DED23-8E2B-4182-9EEE-B23C197E29C6}" dt="2025-05-06T19:21:34.650" v="4373" actId="1076"/>
        <pc:sldMkLst>
          <pc:docMk/>
          <pc:sldMk cId="3686514444" sldId="329"/>
        </pc:sldMkLst>
        <pc:spChg chg="add del mod">
          <ac:chgData name="Robles, Claudia" userId="a78b5f64-e136-46fe-a72d-b844bea32d20" providerId="ADAL" clId="{7F7DED23-8E2B-4182-9EEE-B23C197E29C6}" dt="2025-05-06T18:22:51.036" v="2405" actId="21"/>
          <ac:spMkLst>
            <pc:docMk/>
            <pc:sldMk cId="3686514444" sldId="329"/>
            <ac:spMk id="7" creationId="{2E9FB8CE-32D5-8BFC-6C99-087EEC6B95F6}"/>
          </ac:spMkLst>
        </pc:spChg>
        <pc:spChg chg="add del mod">
          <ac:chgData name="Robles, Claudia" userId="a78b5f64-e136-46fe-a72d-b844bea32d20" providerId="ADAL" clId="{7F7DED23-8E2B-4182-9EEE-B23C197E29C6}" dt="2025-05-06T18:22:53.297" v="2406" actId="21"/>
          <ac:spMkLst>
            <pc:docMk/>
            <pc:sldMk cId="3686514444" sldId="329"/>
            <ac:spMk id="9" creationId="{9AFFF41D-C00C-3723-B9D2-AB8404B1A591}"/>
          </ac:spMkLst>
        </pc:spChg>
        <pc:spChg chg="add mod">
          <ac:chgData name="Robles, Claudia" userId="a78b5f64-e136-46fe-a72d-b844bea32d20" providerId="ADAL" clId="{7F7DED23-8E2B-4182-9EEE-B23C197E29C6}" dt="2025-05-06T18:22:55.124" v="2407"/>
          <ac:spMkLst>
            <pc:docMk/>
            <pc:sldMk cId="3686514444" sldId="329"/>
            <ac:spMk id="10" creationId="{9AFFF41D-C00C-3723-B9D2-AB8404B1A591}"/>
          </ac:spMkLst>
        </pc:spChg>
        <pc:spChg chg="add mod">
          <ac:chgData name="Robles, Claudia" userId="a78b5f64-e136-46fe-a72d-b844bea32d20" providerId="ADAL" clId="{7F7DED23-8E2B-4182-9EEE-B23C197E29C6}" dt="2025-05-06T19:21:31.750" v="4372" actId="1076"/>
          <ac:spMkLst>
            <pc:docMk/>
            <pc:sldMk cId="3686514444" sldId="329"/>
            <ac:spMk id="12" creationId="{8263C998-F644-9979-CD84-837AE9107C19}"/>
          </ac:spMkLst>
        </pc:spChg>
        <pc:spChg chg="add mod">
          <ac:chgData name="Robles, Claudia" userId="a78b5f64-e136-46fe-a72d-b844bea32d20" providerId="ADAL" clId="{7F7DED23-8E2B-4182-9EEE-B23C197E29C6}" dt="2025-05-06T19:21:34.650" v="4373" actId="1076"/>
          <ac:spMkLst>
            <pc:docMk/>
            <pc:sldMk cId="3686514444" sldId="329"/>
            <ac:spMk id="14" creationId="{8A614F2D-2260-4DC3-92E3-70D6344427E0}"/>
          </ac:spMkLst>
        </pc:spChg>
        <pc:picChg chg="add mod">
          <ac:chgData name="Robles, Claudia" userId="a78b5f64-e136-46fe-a72d-b844bea32d20" providerId="ADAL" clId="{7F7DED23-8E2B-4182-9EEE-B23C197E29C6}" dt="2025-05-06T19:21:25.933" v="4370" actId="1076"/>
          <ac:picMkLst>
            <pc:docMk/>
            <pc:sldMk cId="3686514444" sldId="329"/>
            <ac:picMk id="3" creationId="{4B8751EC-55C3-3737-77F2-0719C5D646C9}"/>
          </ac:picMkLst>
        </pc:picChg>
        <pc:picChg chg="del">
          <ac:chgData name="Robles, Claudia" userId="a78b5f64-e136-46fe-a72d-b844bea32d20" providerId="ADAL" clId="{7F7DED23-8E2B-4182-9EEE-B23C197E29C6}" dt="2025-05-06T18:05:29.024" v="2139" actId="21"/>
          <ac:picMkLst>
            <pc:docMk/>
            <pc:sldMk cId="3686514444" sldId="329"/>
            <ac:picMk id="5" creationId="{06CA4A53-7B1E-597F-4776-D0D3AA153358}"/>
          </ac:picMkLst>
        </pc:picChg>
        <pc:picChg chg="add del">
          <ac:chgData name="Robles, Claudia" userId="a78b5f64-e136-46fe-a72d-b844bea32d20" providerId="ADAL" clId="{7F7DED23-8E2B-4182-9EEE-B23C197E29C6}" dt="2025-05-06T18:06:16.354" v="2144" actId="22"/>
          <ac:picMkLst>
            <pc:docMk/>
            <pc:sldMk cId="3686514444" sldId="329"/>
            <ac:picMk id="6" creationId="{A611A761-0E67-7074-BAB5-00E04C4AA36D}"/>
          </ac:picMkLst>
        </pc:picChg>
      </pc:sldChg>
      <pc:sldChg chg="add del">
        <pc:chgData name="Robles, Claudia" userId="a78b5f64-e136-46fe-a72d-b844bea32d20" providerId="ADAL" clId="{7F7DED23-8E2B-4182-9EEE-B23C197E29C6}" dt="2025-05-06T18:06:23.370" v="2145" actId="2696"/>
        <pc:sldMkLst>
          <pc:docMk/>
          <pc:sldMk cId="196832936" sldId="330"/>
        </pc:sldMkLst>
      </pc:sldChg>
      <pc:sldChg chg="addSp delSp modSp add mod modNotesTx">
        <pc:chgData name="Robles, Claudia" userId="a78b5f64-e136-46fe-a72d-b844bea32d20" providerId="ADAL" clId="{7F7DED23-8E2B-4182-9EEE-B23C197E29C6}" dt="2025-05-06T19:12:25.527" v="4075" actId="1076"/>
        <pc:sldMkLst>
          <pc:docMk/>
          <pc:sldMk cId="3141639822" sldId="330"/>
        </pc:sldMkLst>
        <pc:spChg chg="add del mod">
          <ac:chgData name="Robles, Claudia" userId="a78b5f64-e136-46fe-a72d-b844bea32d20" providerId="ADAL" clId="{7F7DED23-8E2B-4182-9EEE-B23C197E29C6}" dt="2025-05-06T18:25:06.323" v="2577" actId="21"/>
          <ac:spMkLst>
            <pc:docMk/>
            <pc:sldMk cId="3141639822" sldId="330"/>
            <ac:spMk id="9" creationId="{56B3612A-113A-C5A7-CE41-62EE4C54B42F}"/>
          </ac:spMkLst>
        </pc:spChg>
        <pc:spChg chg="add del mod">
          <ac:chgData name="Robles, Claudia" userId="a78b5f64-e136-46fe-a72d-b844bea32d20" providerId="ADAL" clId="{7F7DED23-8E2B-4182-9EEE-B23C197E29C6}" dt="2025-05-06T18:25:08.415" v="2578" actId="21"/>
          <ac:spMkLst>
            <pc:docMk/>
            <pc:sldMk cId="3141639822" sldId="330"/>
            <ac:spMk id="11" creationId="{4F181D63-87D4-2B28-0F44-E1D8D2379800}"/>
          </ac:spMkLst>
        </pc:spChg>
        <pc:spChg chg="add mod">
          <ac:chgData name="Robles, Claudia" userId="a78b5f64-e136-46fe-a72d-b844bea32d20" providerId="ADAL" clId="{7F7DED23-8E2B-4182-9EEE-B23C197E29C6}" dt="2025-05-06T18:31:51.851" v="2970" actId="20577"/>
          <ac:spMkLst>
            <pc:docMk/>
            <pc:sldMk cId="3141639822" sldId="330"/>
            <ac:spMk id="13" creationId="{666ED23E-D64A-6199-6875-C8F6C871D2E0}"/>
          </ac:spMkLst>
        </pc:spChg>
        <pc:spChg chg="add mod">
          <ac:chgData name="Robles, Claudia" userId="a78b5f64-e136-46fe-a72d-b844bea32d20" providerId="ADAL" clId="{7F7DED23-8E2B-4182-9EEE-B23C197E29C6}" dt="2025-05-06T19:12:25.527" v="4075" actId="1076"/>
          <ac:spMkLst>
            <pc:docMk/>
            <pc:sldMk cId="3141639822" sldId="330"/>
            <ac:spMk id="15" creationId="{15129FE8-78CA-EB40-6029-BEE692AAC215}"/>
          </ac:spMkLst>
        </pc:spChg>
        <pc:picChg chg="add mod">
          <ac:chgData name="Robles, Claudia" userId="a78b5f64-e136-46fe-a72d-b844bea32d20" providerId="ADAL" clId="{7F7DED23-8E2B-4182-9EEE-B23C197E29C6}" dt="2025-05-06T18:11:42.357" v="2165" actId="1076"/>
          <ac:picMkLst>
            <pc:docMk/>
            <pc:sldMk cId="3141639822" sldId="330"/>
            <ac:picMk id="3" creationId="{5A1E3291-6867-62ED-344F-E7D33581DA5D}"/>
          </ac:picMkLst>
        </pc:picChg>
        <pc:picChg chg="del">
          <ac:chgData name="Robles, Claudia" userId="a78b5f64-e136-46fe-a72d-b844bea32d20" providerId="ADAL" clId="{7F7DED23-8E2B-4182-9EEE-B23C197E29C6}" dt="2025-05-06T18:06:27.922" v="2147" actId="21"/>
          <ac:picMkLst>
            <pc:docMk/>
            <pc:sldMk cId="3141639822" sldId="330"/>
            <ac:picMk id="5" creationId="{C8BEE35A-8730-1BBC-9FB4-886D3888DF15}"/>
          </ac:picMkLst>
        </pc:picChg>
        <pc:picChg chg="add del">
          <ac:chgData name="Robles, Claudia" userId="a78b5f64-e136-46fe-a72d-b844bea32d20" providerId="ADAL" clId="{7F7DED23-8E2B-4182-9EEE-B23C197E29C6}" dt="2025-05-06T18:07:20.127" v="2152" actId="22"/>
          <ac:picMkLst>
            <pc:docMk/>
            <pc:sldMk cId="3141639822" sldId="330"/>
            <ac:picMk id="6" creationId="{56D3320F-7C6E-C695-C7CD-CC4A2B197B10}"/>
          </ac:picMkLst>
        </pc:picChg>
        <pc:picChg chg="add del">
          <ac:chgData name="Robles, Claudia" userId="a78b5f64-e136-46fe-a72d-b844bea32d20" providerId="ADAL" clId="{7F7DED23-8E2B-4182-9EEE-B23C197E29C6}" dt="2025-05-06T18:07:26.843" v="2154" actId="22"/>
          <ac:picMkLst>
            <pc:docMk/>
            <pc:sldMk cId="3141639822" sldId="330"/>
            <ac:picMk id="8" creationId="{9FD068E6-7885-9822-52C8-111A18601FD0}"/>
          </ac:picMkLst>
        </pc:picChg>
      </pc:sldChg>
      <pc:sldChg chg="addSp delSp modSp add mod modNotesTx">
        <pc:chgData name="Robles, Claudia" userId="a78b5f64-e136-46fe-a72d-b844bea32d20" providerId="ADAL" clId="{7F7DED23-8E2B-4182-9EEE-B23C197E29C6}" dt="2025-05-06T19:21:45.933" v="4375" actId="1076"/>
        <pc:sldMkLst>
          <pc:docMk/>
          <pc:sldMk cId="1247954328" sldId="331"/>
        </pc:sldMkLst>
        <pc:spChg chg="add del mod">
          <ac:chgData name="Robles, Claudia" userId="a78b5f64-e136-46fe-a72d-b844bea32d20" providerId="ADAL" clId="{7F7DED23-8E2B-4182-9EEE-B23C197E29C6}" dt="2025-05-06T18:27:12.771" v="2731" actId="21"/>
          <ac:spMkLst>
            <pc:docMk/>
            <pc:sldMk cId="1247954328" sldId="331"/>
            <ac:spMk id="5" creationId="{2E9C847E-B5F5-FE3E-F155-B1B16362102D}"/>
          </ac:spMkLst>
        </pc:spChg>
        <pc:spChg chg="add del mod">
          <ac:chgData name="Robles, Claudia" userId="a78b5f64-e136-46fe-a72d-b844bea32d20" providerId="ADAL" clId="{7F7DED23-8E2B-4182-9EEE-B23C197E29C6}" dt="2025-05-06T18:27:14.852" v="2732" actId="21"/>
          <ac:spMkLst>
            <pc:docMk/>
            <pc:sldMk cId="1247954328" sldId="331"/>
            <ac:spMk id="7" creationId="{8B3BA2E0-304B-3714-0396-DACBA90F2C11}"/>
          </ac:spMkLst>
        </pc:spChg>
        <pc:spChg chg="add mod">
          <ac:chgData name="Robles, Claudia" userId="a78b5f64-e136-46fe-a72d-b844bea32d20" providerId="ADAL" clId="{7F7DED23-8E2B-4182-9EEE-B23C197E29C6}" dt="2025-05-06T19:21:45.933" v="4375" actId="1076"/>
          <ac:spMkLst>
            <pc:docMk/>
            <pc:sldMk cId="1247954328" sldId="331"/>
            <ac:spMk id="9" creationId="{02844B2C-B0B0-65AD-1443-B02A6AF01E5B}"/>
          </ac:spMkLst>
        </pc:spChg>
        <pc:spChg chg="add mod">
          <ac:chgData name="Robles, Claudia" userId="a78b5f64-e136-46fe-a72d-b844bea32d20" providerId="ADAL" clId="{7F7DED23-8E2B-4182-9EEE-B23C197E29C6}" dt="2025-05-06T19:11:18.258" v="3940" actId="20577"/>
          <ac:spMkLst>
            <pc:docMk/>
            <pc:sldMk cId="1247954328" sldId="331"/>
            <ac:spMk id="11" creationId="{04C9A655-ACB0-9E27-7812-FA5B174C6B21}"/>
          </ac:spMkLst>
        </pc:spChg>
        <pc:picChg chg="del">
          <ac:chgData name="Robles, Claudia" userId="a78b5f64-e136-46fe-a72d-b844bea32d20" providerId="ADAL" clId="{7F7DED23-8E2B-4182-9EEE-B23C197E29C6}" dt="2025-05-06T18:09:07.590" v="2157" actId="21"/>
          <ac:picMkLst>
            <pc:docMk/>
            <pc:sldMk cId="1247954328" sldId="331"/>
            <ac:picMk id="3" creationId="{211F159A-5BE5-8548-ECA0-3651CC729687}"/>
          </ac:picMkLst>
        </pc:picChg>
        <pc:picChg chg="add del mod">
          <ac:chgData name="Robles, Claudia" userId="a78b5f64-e136-46fe-a72d-b844bea32d20" providerId="ADAL" clId="{7F7DED23-8E2B-4182-9EEE-B23C197E29C6}" dt="2025-05-06T19:21:43.182" v="4374" actId="1076"/>
          <ac:picMkLst>
            <pc:docMk/>
            <pc:sldMk cId="1247954328" sldId="331"/>
            <ac:picMk id="4" creationId="{D4C17841-8559-AE6F-21AA-A45AC0496015}"/>
          </ac:picMkLst>
        </pc:picChg>
      </pc:sldChg>
      <pc:sldChg chg="addSp delSp modSp add mod modNotesTx">
        <pc:chgData name="Robles, Claudia" userId="a78b5f64-e136-46fe-a72d-b844bea32d20" providerId="ADAL" clId="{7F7DED23-8E2B-4182-9EEE-B23C197E29C6}" dt="2025-05-06T19:10:32.586" v="3815" actId="1076"/>
        <pc:sldMkLst>
          <pc:docMk/>
          <pc:sldMk cId="1918871030" sldId="332"/>
        </pc:sldMkLst>
        <pc:spChg chg="add del mod">
          <ac:chgData name="Robles, Claudia" userId="a78b5f64-e136-46fe-a72d-b844bea32d20" providerId="ADAL" clId="{7F7DED23-8E2B-4182-9EEE-B23C197E29C6}" dt="2025-05-06T18:29:54.827" v="2944" actId="21"/>
          <ac:spMkLst>
            <pc:docMk/>
            <pc:sldMk cId="1918871030" sldId="332"/>
            <ac:spMk id="5" creationId="{746B709D-221A-EBDB-B83D-F620CBC1D84E}"/>
          </ac:spMkLst>
        </pc:spChg>
        <pc:spChg chg="add del mod">
          <ac:chgData name="Robles, Claudia" userId="a78b5f64-e136-46fe-a72d-b844bea32d20" providerId="ADAL" clId="{7F7DED23-8E2B-4182-9EEE-B23C197E29C6}" dt="2025-05-06T18:31:25.404" v="2966"/>
          <ac:spMkLst>
            <pc:docMk/>
            <pc:sldMk cId="1918871030" sldId="332"/>
            <ac:spMk id="7" creationId="{E0CF0D3C-FEC0-9B27-DADD-DB117C2DD247}"/>
          </ac:spMkLst>
        </pc:spChg>
        <pc:spChg chg="add del mod">
          <ac:chgData name="Robles, Claudia" userId="a78b5f64-e136-46fe-a72d-b844bea32d20" providerId="ADAL" clId="{7F7DED23-8E2B-4182-9EEE-B23C197E29C6}" dt="2025-05-06T18:29:56.773" v="2945" actId="21"/>
          <ac:spMkLst>
            <pc:docMk/>
            <pc:sldMk cId="1918871030" sldId="332"/>
            <ac:spMk id="9" creationId="{12275EC0-A976-7FDD-E449-85D3FB17DE7F}"/>
          </ac:spMkLst>
        </pc:spChg>
        <pc:spChg chg="add mod">
          <ac:chgData name="Robles, Claudia" userId="a78b5f64-e136-46fe-a72d-b844bea32d20" providerId="ADAL" clId="{7F7DED23-8E2B-4182-9EEE-B23C197E29C6}" dt="2025-05-06T18:32:57.541" v="3100" actId="1076"/>
          <ac:spMkLst>
            <pc:docMk/>
            <pc:sldMk cId="1918871030" sldId="332"/>
            <ac:spMk id="11" creationId="{81BB6953-3DFC-264B-FC7A-B025AD25C7F0}"/>
          </ac:spMkLst>
        </pc:spChg>
        <pc:spChg chg="add del">
          <ac:chgData name="Robles, Claudia" userId="a78b5f64-e136-46fe-a72d-b844bea32d20" providerId="ADAL" clId="{7F7DED23-8E2B-4182-9EEE-B23C197E29C6}" dt="2025-05-06T19:09:16.496" v="3637" actId="22"/>
          <ac:spMkLst>
            <pc:docMk/>
            <pc:sldMk cId="1918871030" sldId="332"/>
            <ac:spMk id="13" creationId="{34D63874-5BD5-C746-688B-9EFEBC7DC041}"/>
          </ac:spMkLst>
        </pc:spChg>
        <pc:spChg chg="add mod">
          <ac:chgData name="Robles, Claudia" userId="a78b5f64-e136-46fe-a72d-b844bea32d20" providerId="ADAL" clId="{7F7DED23-8E2B-4182-9EEE-B23C197E29C6}" dt="2025-05-06T19:10:32.586" v="3815" actId="1076"/>
          <ac:spMkLst>
            <pc:docMk/>
            <pc:sldMk cId="1918871030" sldId="332"/>
            <ac:spMk id="15" creationId="{E71E27B1-18B5-51CB-72D1-B287FF51AE1C}"/>
          </ac:spMkLst>
        </pc:spChg>
        <pc:picChg chg="del">
          <ac:chgData name="Robles, Claudia" userId="a78b5f64-e136-46fe-a72d-b844bea32d20" providerId="ADAL" clId="{7F7DED23-8E2B-4182-9EEE-B23C197E29C6}" dt="2025-05-06T18:09:09.985" v="2158" actId="21"/>
          <ac:picMkLst>
            <pc:docMk/>
            <pc:sldMk cId="1918871030" sldId="332"/>
            <ac:picMk id="3" creationId="{A8B1EFCF-2EA8-9F03-EBB8-162B84A5D2D4}"/>
          </ac:picMkLst>
        </pc:picChg>
        <pc:picChg chg="add mod">
          <ac:chgData name="Robles, Claudia" userId="a78b5f64-e136-46fe-a72d-b844bea32d20" providerId="ADAL" clId="{7F7DED23-8E2B-4182-9EEE-B23C197E29C6}" dt="2025-05-06T19:09:15.638" v="3636" actId="1076"/>
          <ac:picMkLst>
            <pc:docMk/>
            <pc:sldMk cId="1918871030" sldId="332"/>
            <ac:picMk id="4" creationId="{52F95A9A-CD4F-52B2-4C4D-0A36A3162F4C}"/>
          </ac:picMkLst>
        </pc:picChg>
      </pc:sldChg>
      <pc:sldChg chg="add del">
        <pc:chgData name="Robles, Claudia" userId="a78b5f64-e136-46fe-a72d-b844bea32d20" providerId="ADAL" clId="{7F7DED23-8E2B-4182-9EEE-B23C197E29C6}" dt="2025-05-06T18:12:00.672" v="2172" actId="2696"/>
        <pc:sldMkLst>
          <pc:docMk/>
          <pc:sldMk cId="440412238" sldId="333"/>
        </pc:sldMkLst>
      </pc:sldChg>
      <pc:sldChg chg="delSp del mod">
        <pc:chgData name="Robles, Claudia" userId="a78b5f64-e136-46fe-a72d-b844bea32d20" providerId="ADAL" clId="{7F7DED23-8E2B-4182-9EEE-B23C197E29C6}" dt="2025-05-06T19:20:05.438" v="4362" actId="2696"/>
        <pc:sldMkLst>
          <pc:docMk/>
          <pc:sldMk cId="3471356170" sldId="333"/>
        </pc:sldMkLst>
        <pc:graphicFrameChg chg="del">
          <ac:chgData name="Robles, Claudia" userId="a78b5f64-e136-46fe-a72d-b844bea32d20" providerId="ADAL" clId="{7F7DED23-8E2B-4182-9EEE-B23C197E29C6}" dt="2025-05-06T19:18:44.172" v="4359" actId="21"/>
          <ac:graphicFrameMkLst>
            <pc:docMk/>
            <pc:sldMk cId="3471356170" sldId="333"/>
            <ac:graphicFrameMk id="3" creationId="{B800F944-6DEF-38C1-5F82-A61BCC5545DC}"/>
          </ac:graphicFrameMkLst>
        </pc:graphicFrameChg>
      </pc:sldChg>
      <pc:sldChg chg="addSp modSp mod">
        <pc:chgData name="Robles, Claudia" userId="a78b5f64-e136-46fe-a72d-b844bea32d20" providerId="ADAL" clId="{7F7DED23-8E2B-4182-9EEE-B23C197E29C6}" dt="2025-05-06T19:30:20.112" v="4798" actId="14100"/>
        <pc:sldMkLst>
          <pc:docMk/>
          <pc:sldMk cId="1052047833" sldId="334"/>
        </pc:sldMkLst>
        <pc:spChg chg="add mod">
          <ac:chgData name="Robles, Claudia" userId="a78b5f64-e136-46fe-a72d-b844bea32d20" providerId="ADAL" clId="{7F7DED23-8E2B-4182-9EEE-B23C197E29C6}" dt="2025-05-06T19:30:20.112" v="4798" actId="14100"/>
          <ac:spMkLst>
            <pc:docMk/>
            <pc:sldMk cId="1052047833" sldId="334"/>
            <ac:spMk id="8" creationId="{CE450336-BA7F-549E-CA03-0174814AEE82}"/>
          </ac:spMkLst>
        </pc:spChg>
        <pc:graphicFrameChg chg="mod">
          <ac:chgData name="Robles, Claudia" userId="a78b5f64-e136-46fe-a72d-b844bea32d20" providerId="ADAL" clId="{7F7DED23-8E2B-4182-9EEE-B23C197E29C6}" dt="2025-05-06T19:27:19.873" v="4540" actId="1076"/>
          <ac:graphicFrameMkLst>
            <pc:docMk/>
            <pc:sldMk cId="1052047833" sldId="334"/>
            <ac:graphicFrameMk id="6" creationId="{C15C45A4-A026-EA76-32AB-424689DD77E3}"/>
          </ac:graphicFrameMkLst>
        </pc:graphicFrameChg>
      </pc:sldChg>
      <pc:sldChg chg="add del">
        <pc:chgData name="Robles, Claudia" userId="a78b5f64-e136-46fe-a72d-b844bea32d20" providerId="ADAL" clId="{7F7DED23-8E2B-4182-9EEE-B23C197E29C6}" dt="2025-05-06T18:12:02.470" v="2173" actId="2696"/>
        <pc:sldMkLst>
          <pc:docMk/>
          <pc:sldMk cId="2092023717" sldId="334"/>
        </pc:sldMkLst>
      </pc:sldChg>
      <pc:sldChg chg="modSp add mod">
        <pc:chgData name="Robles, Claudia" userId="a78b5f64-e136-46fe-a72d-b844bea32d20" providerId="ADAL" clId="{7F7DED23-8E2B-4182-9EEE-B23C197E29C6}" dt="2025-05-06T18:33:14.368" v="3122" actId="20577"/>
        <pc:sldMkLst>
          <pc:docMk/>
          <pc:sldMk cId="1796137173" sldId="335"/>
        </pc:sldMkLst>
        <pc:spChg chg="mod">
          <ac:chgData name="Robles, Claudia" userId="a78b5f64-e136-46fe-a72d-b844bea32d20" providerId="ADAL" clId="{7F7DED23-8E2B-4182-9EEE-B23C197E29C6}" dt="2025-05-06T18:33:14.368" v="3122" actId="20577"/>
          <ac:spMkLst>
            <pc:docMk/>
            <pc:sldMk cId="1796137173" sldId="335"/>
            <ac:spMk id="341" creationId="{E7DAF3ED-5D14-827F-6CCB-95A2C1CD625D}"/>
          </ac:spMkLst>
        </pc:spChg>
        <pc:spChg chg="mod">
          <ac:chgData name="Robles, Claudia" userId="a78b5f64-e136-46fe-a72d-b844bea32d20" providerId="ADAL" clId="{7F7DED23-8E2B-4182-9EEE-B23C197E29C6}" dt="2025-05-06T18:33:07.518" v="3103" actId="20577"/>
          <ac:spMkLst>
            <pc:docMk/>
            <pc:sldMk cId="1796137173" sldId="335"/>
            <ac:spMk id="342" creationId="{15E47EB1-8231-0E0B-85C2-9500969CB79A}"/>
          </ac:spMkLst>
        </pc:spChg>
      </pc:sldChg>
      <pc:sldChg chg="addSp delSp modSp add mod modNotesTx">
        <pc:chgData name="Robles, Claudia" userId="a78b5f64-e136-46fe-a72d-b844bea32d20" providerId="ADAL" clId="{7F7DED23-8E2B-4182-9EEE-B23C197E29C6}" dt="2025-05-06T19:07:21.177" v="3633" actId="20577"/>
        <pc:sldMkLst>
          <pc:docMk/>
          <pc:sldMk cId="3658071355" sldId="336"/>
        </pc:sldMkLst>
        <pc:spChg chg="add mod">
          <ac:chgData name="Robles, Claudia" userId="a78b5f64-e136-46fe-a72d-b844bea32d20" providerId="ADAL" clId="{7F7DED23-8E2B-4182-9EEE-B23C197E29C6}" dt="2025-05-06T19:01:12.507" v="3165" actId="1076"/>
          <ac:spMkLst>
            <pc:docMk/>
            <pc:sldMk cId="3658071355" sldId="336"/>
            <ac:spMk id="2" creationId="{860E31F1-41A4-67DD-A9C8-84F90F61B4D0}"/>
          </ac:spMkLst>
        </pc:spChg>
        <pc:spChg chg="mod">
          <ac:chgData name="Robles, Claudia" userId="a78b5f64-e136-46fe-a72d-b844bea32d20" providerId="ADAL" clId="{7F7DED23-8E2B-4182-9EEE-B23C197E29C6}" dt="2025-05-06T19:07:21.177" v="3633" actId="20577"/>
          <ac:spMkLst>
            <pc:docMk/>
            <pc:sldMk cId="3658071355" sldId="336"/>
            <ac:spMk id="11" creationId="{1DD3D407-BFD7-BB25-1C79-3B52ABA93A27}"/>
          </ac:spMkLst>
        </pc:spChg>
        <pc:picChg chg="del">
          <ac:chgData name="Robles, Claudia" userId="a78b5f64-e136-46fe-a72d-b844bea32d20" providerId="ADAL" clId="{7F7DED23-8E2B-4182-9EEE-B23C197E29C6}" dt="2025-05-06T18:56:27.891" v="3124" actId="21"/>
          <ac:picMkLst>
            <pc:docMk/>
            <pc:sldMk cId="3658071355" sldId="336"/>
            <ac:picMk id="4" creationId="{7C45B1C8-5A41-1A7F-7E5E-D930D76D406A}"/>
          </ac:picMkLst>
        </pc:picChg>
      </pc:sldChg>
    </pc:docChg>
  </pc:docChgLst>
  <pc:docChgLst>
    <pc:chgData name="Lalpet Venkata, LASYA" userId="S::llalp@illinois.edu::dca4ff63-3b10-4d4b-84d1-d9e35aae73dc" providerId="AD" clId="Web-{F2801728-C985-D4EA-57D8-A24C8FDFCB35}"/>
    <pc:docChg chg="modSld">
      <pc:chgData name="Lalpet Venkata, LASYA" userId="S::llalp@illinois.edu::dca4ff63-3b10-4d4b-84d1-d9e35aae73dc" providerId="AD" clId="Web-{F2801728-C985-D4EA-57D8-A24C8FDFCB35}" dt="2025-05-06T23:19:23.702" v="489" actId="20577"/>
      <pc:docMkLst>
        <pc:docMk/>
      </pc:docMkLst>
      <pc:sldChg chg="addSp delSp modSp">
        <pc:chgData name="Lalpet Venkata, LASYA" userId="S::llalp@illinois.edu::dca4ff63-3b10-4d4b-84d1-d9e35aae73dc" providerId="AD" clId="Web-{F2801728-C985-D4EA-57D8-A24C8FDFCB35}" dt="2025-05-06T22:16:16.196" v="172" actId="20577"/>
        <pc:sldMkLst>
          <pc:docMk/>
          <pc:sldMk cId="0" sldId="262"/>
        </pc:sldMkLst>
        <pc:spChg chg="mod">
          <ac:chgData name="Lalpet Venkata, LASYA" userId="S::llalp@illinois.edu::dca4ff63-3b10-4d4b-84d1-d9e35aae73dc" providerId="AD" clId="Web-{F2801728-C985-D4EA-57D8-A24C8FDFCB35}" dt="2025-05-06T21:51:36.238" v="95" actId="1076"/>
          <ac:spMkLst>
            <pc:docMk/>
            <pc:sldMk cId="0" sldId="262"/>
            <ac:spMk id="2" creationId="{930F255F-E9B1-67A3-DD93-B6657DEDFA37}"/>
          </ac:spMkLst>
        </pc:spChg>
        <pc:spChg chg="add del mod">
          <ac:chgData name="Lalpet Venkata, LASYA" userId="S::llalp@illinois.edu::dca4ff63-3b10-4d4b-84d1-d9e35aae73dc" providerId="AD" clId="Web-{F2801728-C985-D4EA-57D8-A24C8FDFCB35}" dt="2025-05-06T21:46:49.388" v="44"/>
          <ac:spMkLst>
            <pc:docMk/>
            <pc:sldMk cId="0" sldId="262"/>
            <ac:spMk id="5" creationId="{9017E1EE-6155-7436-D153-6288DDE63490}"/>
          </ac:spMkLst>
        </pc:spChg>
        <pc:spChg chg="add del mod">
          <ac:chgData name="Lalpet Venkata, LASYA" userId="S::llalp@illinois.edu::dca4ff63-3b10-4d4b-84d1-d9e35aae73dc" providerId="AD" clId="Web-{F2801728-C985-D4EA-57D8-A24C8FDFCB35}" dt="2025-05-06T22:16:16.196" v="172" actId="20577"/>
          <ac:spMkLst>
            <pc:docMk/>
            <pc:sldMk cId="0" sldId="262"/>
            <ac:spMk id="373" creationId="{00000000-0000-0000-0000-000000000000}"/>
          </ac:spMkLst>
        </pc:spChg>
        <pc:spChg chg="del">
          <ac:chgData name="Lalpet Venkata, LASYA" userId="S::llalp@illinois.edu::dca4ff63-3b10-4d4b-84d1-d9e35aae73dc" providerId="AD" clId="Web-{F2801728-C985-D4EA-57D8-A24C8FDFCB35}" dt="2025-05-06T21:44:51.276" v="0"/>
          <ac:spMkLst>
            <pc:docMk/>
            <pc:sldMk cId="0" sldId="262"/>
            <ac:spMk id="397" creationId="{00000000-0000-0000-0000-000000000000}"/>
          </ac:spMkLst>
        </pc:spChg>
        <pc:grpChg chg="del">
          <ac:chgData name="Lalpet Venkata, LASYA" userId="S::llalp@illinois.edu::dca4ff63-3b10-4d4b-84d1-d9e35aae73dc" providerId="AD" clId="Web-{F2801728-C985-D4EA-57D8-A24C8FDFCB35}" dt="2025-05-06T21:45:22.448" v="8"/>
          <ac:grpSpMkLst>
            <pc:docMk/>
            <pc:sldMk cId="0" sldId="262"/>
            <ac:grpSpMk id="382" creationId="{00000000-0000-0000-0000-000000000000}"/>
          </ac:grpSpMkLst>
        </pc:grpChg>
        <pc:grpChg chg="del">
          <ac:chgData name="Lalpet Venkata, LASYA" userId="S::llalp@illinois.edu::dca4ff63-3b10-4d4b-84d1-d9e35aae73dc" providerId="AD" clId="Web-{F2801728-C985-D4EA-57D8-A24C8FDFCB35}" dt="2025-05-06T21:51:43.895" v="96"/>
          <ac:grpSpMkLst>
            <pc:docMk/>
            <pc:sldMk cId="0" sldId="262"/>
            <ac:grpSpMk id="388" creationId="{00000000-0000-0000-0000-000000000000}"/>
          </ac:grpSpMkLst>
        </pc:grpChg>
      </pc:sldChg>
      <pc:sldChg chg="addSp delSp modSp mod modClrScheme chgLayout modNotes">
        <pc:chgData name="Lalpet Venkata, LASYA" userId="S::llalp@illinois.edu::dca4ff63-3b10-4d4b-84d1-d9e35aae73dc" providerId="AD" clId="Web-{F2801728-C985-D4EA-57D8-A24C8FDFCB35}" dt="2025-05-06T23:19:23.702" v="489" actId="20577"/>
        <pc:sldMkLst>
          <pc:docMk/>
          <pc:sldMk cId="0" sldId="264"/>
        </pc:sldMkLst>
        <pc:spChg chg="add del mod">
          <ac:chgData name="Lalpet Venkata, LASYA" userId="S::llalp@illinois.edu::dca4ff63-3b10-4d4b-84d1-d9e35aae73dc" providerId="AD" clId="Web-{F2801728-C985-D4EA-57D8-A24C8FDFCB35}" dt="2025-05-06T22:44:22.986" v="215"/>
          <ac:spMkLst>
            <pc:docMk/>
            <pc:sldMk cId="0" sldId="264"/>
            <ac:spMk id="3" creationId="{BCD1958F-B925-8D28-F11F-DA757071644A}"/>
          </ac:spMkLst>
        </pc:spChg>
        <pc:spChg chg="add del mod">
          <ac:chgData name="Lalpet Venkata, LASYA" userId="S::llalp@illinois.edu::dca4ff63-3b10-4d4b-84d1-d9e35aae73dc" providerId="AD" clId="Web-{F2801728-C985-D4EA-57D8-A24C8FDFCB35}" dt="2025-05-06T22:37:08.686" v="183"/>
          <ac:spMkLst>
            <pc:docMk/>
            <pc:sldMk cId="0" sldId="264"/>
            <ac:spMk id="5" creationId="{B6420608-CCAA-19D9-623C-C95998D4A6F9}"/>
          </ac:spMkLst>
        </pc:spChg>
        <pc:spChg chg="add del mod">
          <ac:chgData name="Lalpet Venkata, LASYA" userId="S::llalp@illinois.edu::dca4ff63-3b10-4d4b-84d1-d9e35aae73dc" providerId="AD" clId="Web-{F2801728-C985-D4EA-57D8-A24C8FDFCB35}" dt="2025-05-06T22:37:18.077" v="186"/>
          <ac:spMkLst>
            <pc:docMk/>
            <pc:sldMk cId="0" sldId="264"/>
            <ac:spMk id="7" creationId="{2D7D30E5-9F26-2828-6576-5F44112BE00A}"/>
          </ac:spMkLst>
        </pc:spChg>
        <pc:spChg chg="add del mod">
          <ac:chgData name="Lalpet Venkata, LASYA" userId="S::llalp@illinois.edu::dca4ff63-3b10-4d4b-84d1-d9e35aae73dc" providerId="AD" clId="Web-{F2801728-C985-D4EA-57D8-A24C8FDFCB35}" dt="2025-05-06T22:44:17.892" v="213"/>
          <ac:spMkLst>
            <pc:docMk/>
            <pc:sldMk cId="0" sldId="264"/>
            <ac:spMk id="9" creationId="{E7A82962-2B3C-BDCC-89F6-FC5E0A9507C9}"/>
          </ac:spMkLst>
        </pc:spChg>
        <pc:spChg chg="add del mod">
          <ac:chgData name="Lalpet Venkata, LASYA" userId="S::llalp@illinois.edu::dca4ff63-3b10-4d4b-84d1-d9e35aae73dc" providerId="AD" clId="Web-{F2801728-C985-D4EA-57D8-A24C8FDFCB35}" dt="2025-05-06T22:44:17.892" v="212"/>
          <ac:spMkLst>
            <pc:docMk/>
            <pc:sldMk cId="0" sldId="264"/>
            <ac:spMk id="11" creationId="{39EF1C29-E94C-3AF6-640E-E1B92BE588E4}"/>
          </ac:spMkLst>
        </pc:spChg>
        <pc:spChg chg="add del mod">
          <ac:chgData name="Lalpet Venkata, LASYA" userId="S::llalp@illinois.edu::dca4ff63-3b10-4d4b-84d1-d9e35aae73dc" providerId="AD" clId="Web-{F2801728-C985-D4EA-57D8-A24C8FDFCB35}" dt="2025-05-06T22:44:17.876" v="211"/>
          <ac:spMkLst>
            <pc:docMk/>
            <pc:sldMk cId="0" sldId="264"/>
            <ac:spMk id="13" creationId="{D008F7F2-8010-C40D-709B-14C61CD5BBA9}"/>
          </ac:spMkLst>
        </pc:spChg>
        <pc:spChg chg="add del mod">
          <ac:chgData name="Lalpet Venkata, LASYA" userId="S::llalp@illinois.edu::dca4ff63-3b10-4d4b-84d1-d9e35aae73dc" providerId="AD" clId="Web-{F2801728-C985-D4EA-57D8-A24C8FDFCB35}" dt="2025-05-06T22:44:17.876" v="210"/>
          <ac:spMkLst>
            <pc:docMk/>
            <pc:sldMk cId="0" sldId="264"/>
            <ac:spMk id="15" creationId="{19A0E536-9E5E-DA38-C9B4-FF90E70D2F88}"/>
          </ac:spMkLst>
        </pc:spChg>
        <pc:spChg chg="add del mod">
          <ac:chgData name="Lalpet Venkata, LASYA" userId="S::llalp@illinois.edu::dca4ff63-3b10-4d4b-84d1-d9e35aae73dc" providerId="AD" clId="Web-{F2801728-C985-D4EA-57D8-A24C8FDFCB35}" dt="2025-05-06T22:44:17.876" v="209"/>
          <ac:spMkLst>
            <pc:docMk/>
            <pc:sldMk cId="0" sldId="264"/>
            <ac:spMk id="17" creationId="{C7C3E576-697B-D580-1DD4-AE8F95810246}"/>
          </ac:spMkLst>
        </pc:spChg>
        <pc:spChg chg="add del mod">
          <ac:chgData name="Lalpet Venkata, LASYA" userId="S::llalp@illinois.edu::dca4ff63-3b10-4d4b-84d1-d9e35aae73dc" providerId="AD" clId="Web-{F2801728-C985-D4EA-57D8-A24C8FDFCB35}" dt="2025-05-06T22:44:17.876" v="208"/>
          <ac:spMkLst>
            <pc:docMk/>
            <pc:sldMk cId="0" sldId="264"/>
            <ac:spMk id="19" creationId="{A5F83CF1-EEA3-539E-AD41-CDACA486A0C1}"/>
          </ac:spMkLst>
        </pc:spChg>
        <pc:spChg chg="add del mod">
          <ac:chgData name="Lalpet Venkata, LASYA" userId="S::llalp@illinois.edu::dca4ff63-3b10-4d4b-84d1-d9e35aae73dc" providerId="AD" clId="Web-{F2801728-C985-D4EA-57D8-A24C8FDFCB35}" dt="2025-05-06T22:44:17.876" v="207"/>
          <ac:spMkLst>
            <pc:docMk/>
            <pc:sldMk cId="0" sldId="264"/>
            <ac:spMk id="21" creationId="{F21DA7FC-704D-3B39-DC05-5AB4923AC420}"/>
          </ac:spMkLst>
        </pc:spChg>
        <pc:spChg chg="add del mod">
          <ac:chgData name="Lalpet Venkata, LASYA" userId="S::llalp@illinois.edu::dca4ff63-3b10-4d4b-84d1-d9e35aae73dc" providerId="AD" clId="Web-{F2801728-C985-D4EA-57D8-A24C8FDFCB35}" dt="2025-05-06T22:44:17.876" v="206"/>
          <ac:spMkLst>
            <pc:docMk/>
            <pc:sldMk cId="0" sldId="264"/>
            <ac:spMk id="23" creationId="{C8F53C99-3A00-269E-FD09-89E7C2098E6A}"/>
          </ac:spMkLst>
        </pc:spChg>
        <pc:spChg chg="add del mod">
          <ac:chgData name="Lalpet Venkata, LASYA" userId="S::llalp@illinois.edu::dca4ff63-3b10-4d4b-84d1-d9e35aae73dc" providerId="AD" clId="Web-{F2801728-C985-D4EA-57D8-A24C8FDFCB35}" dt="2025-05-06T22:44:17.876" v="205"/>
          <ac:spMkLst>
            <pc:docMk/>
            <pc:sldMk cId="0" sldId="264"/>
            <ac:spMk id="25" creationId="{172E3871-403C-47D2-8518-A7D3742FDCA9}"/>
          </ac:spMkLst>
        </pc:spChg>
        <pc:spChg chg="add del mod">
          <ac:chgData name="Lalpet Venkata, LASYA" userId="S::llalp@illinois.edu::dca4ff63-3b10-4d4b-84d1-d9e35aae73dc" providerId="AD" clId="Web-{F2801728-C985-D4EA-57D8-A24C8FDFCB35}" dt="2025-05-06T22:44:15.361" v="204"/>
          <ac:spMkLst>
            <pc:docMk/>
            <pc:sldMk cId="0" sldId="264"/>
            <ac:spMk id="26" creationId="{E73F45EB-9C5A-5D00-AE76-596DE33E36A5}"/>
          </ac:spMkLst>
        </pc:spChg>
        <pc:spChg chg="add del mod">
          <ac:chgData name="Lalpet Venkata, LASYA" userId="S::llalp@illinois.edu::dca4ff63-3b10-4d4b-84d1-d9e35aae73dc" providerId="AD" clId="Web-{F2801728-C985-D4EA-57D8-A24C8FDFCB35}" dt="2025-05-06T22:44:34.236" v="233"/>
          <ac:spMkLst>
            <pc:docMk/>
            <pc:sldMk cId="0" sldId="264"/>
            <ac:spMk id="28" creationId="{47C2AAEA-510D-01C5-B2C4-ACF9BBB98D47}"/>
          </ac:spMkLst>
        </pc:spChg>
        <pc:spChg chg="add del mod">
          <ac:chgData name="Lalpet Venkata, LASYA" userId="S::llalp@illinois.edu::dca4ff63-3b10-4d4b-84d1-d9e35aae73dc" providerId="AD" clId="Web-{F2801728-C985-D4EA-57D8-A24C8FDFCB35}" dt="2025-05-06T22:44:34.236" v="232"/>
          <ac:spMkLst>
            <pc:docMk/>
            <pc:sldMk cId="0" sldId="264"/>
            <ac:spMk id="30" creationId="{00A0DE76-45C1-78FE-E0DD-FD2850A62C47}"/>
          </ac:spMkLst>
        </pc:spChg>
        <pc:spChg chg="add del mod">
          <ac:chgData name="Lalpet Venkata, LASYA" userId="S::llalp@illinois.edu::dca4ff63-3b10-4d4b-84d1-d9e35aae73dc" providerId="AD" clId="Web-{F2801728-C985-D4EA-57D8-A24C8FDFCB35}" dt="2025-05-06T22:44:34.236" v="231"/>
          <ac:spMkLst>
            <pc:docMk/>
            <pc:sldMk cId="0" sldId="264"/>
            <ac:spMk id="32" creationId="{D0B8E19B-D615-1B6A-326D-A691C98BE7F8}"/>
          </ac:spMkLst>
        </pc:spChg>
        <pc:spChg chg="add del mod">
          <ac:chgData name="Lalpet Venkata, LASYA" userId="S::llalp@illinois.edu::dca4ff63-3b10-4d4b-84d1-d9e35aae73dc" providerId="AD" clId="Web-{F2801728-C985-D4EA-57D8-A24C8FDFCB35}" dt="2025-05-06T22:44:34.236" v="230"/>
          <ac:spMkLst>
            <pc:docMk/>
            <pc:sldMk cId="0" sldId="264"/>
            <ac:spMk id="34" creationId="{0BD4FEC6-990E-618B-FB66-9632564E863E}"/>
          </ac:spMkLst>
        </pc:spChg>
        <pc:spChg chg="add del mod">
          <ac:chgData name="Lalpet Venkata, LASYA" userId="S::llalp@illinois.edu::dca4ff63-3b10-4d4b-84d1-d9e35aae73dc" providerId="AD" clId="Web-{F2801728-C985-D4EA-57D8-A24C8FDFCB35}" dt="2025-05-06T22:44:34.236" v="229"/>
          <ac:spMkLst>
            <pc:docMk/>
            <pc:sldMk cId="0" sldId="264"/>
            <ac:spMk id="36" creationId="{AD6925FC-2D56-ECFF-F15A-9D5FBB0BFB32}"/>
          </ac:spMkLst>
        </pc:spChg>
        <pc:spChg chg="add del mod">
          <ac:chgData name="Lalpet Venkata, LASYA" userId="S::llalp@illinois.edu::dca4ff63-3b10-4d4b-84d1-d9e35aae73dc" providerId="AD" clId="Web-{F2801728-C985-D4EA-57D8-A24C8FDFCB35}" dt="2025-05-06T22:44:34.236" v="228"/>
          <ac:spMkLst>
            <pc:docMk/>
            <pc:sldMk cId="0" sldId="264"/>
            <ac:spMk id="38" creationId="{8131CDDE-2530-8041-7ABB-59CC73122AFA}"/>
          </ac:spMkLst>
        </pc:spChg>
        <pc:spChg chg="add del mod">
          <ac:chgData name="Lalpet Venkata, LASYA" userId="S::llalp@illinois.edu::dca4ff63-3b10-4d4b-84d1-d9e35aae73dc" providerId="AD" clId="Web-{F2801728-C985-D4EA-57D8-A24C8FDFCB35}" dt="2025-05-06T22:44:34.236" v="227"/>
          <ac:spMkLst>
            <pc:docMk/>
            <pc:sldMk cId="0" sldId="264"/>
            <ac:spMk id="40" creationId="{0F8DA542-FA18-7A10-2B05-F7973689F175}"/>
          </ac:spMkLst>
        </pc:spChg>
        <pc:spChg chg="add del mod">
          <ac:chgData name="Lalpet Venkata, LASYA" userId="S::llalp@illinois.edu::dca4ff63-3b10-4d4b-84d1-d9e35aae73dc" providerId="AD" clId="Web-{F2801728-C985-D4EA-57D8-A24C8FDFCB35}" dt="2025-05-06T22:44:34.236" v="226"/>
          <ac:spMkLst>
            <pc:docMk/>
            <pc:sldMk cId="0" sldId="264"/>
            <ac:spMk id="42" creationId="{CAE6E784-3990-C756-1107-FACE4BF799D0}"/>
          </ac:spMkLst>
        </pc:spChg>
        <pc:spChg chg="add del mod">
          <ac:chgData name="Lalpet Venkata, LASYA" userId="S::llalp@illinois.edu::dca4ff63-3b10-4d4b-84d1-d9e35aae73dc" providerId="AD" clId="Web-{F2801728-C985-D4EA-57D8-A24C8FDFCB35}" dt="2025-05-06T22:44:34.236" v="225"/>
          <ac:spMkLst>
            <pc:docMk/>
            <pc:sldMk cId="0" sldId="264"/>
            <ac:spMk id="44" creationId="{8FB70FE3-0D5E-C60F-07A7-D260A2DC9011}"/>
          </ac:spMkLst>
        </pc:spChg>
        <pc:spChg chg="add mod ord">
          <ac:chgData name="Lalpet Venkata, LASYA" userId="S::llalp@illinois.edu::dca4ff63-3b10-4d4b-84d1-d9e35aae73dc" providerId="AD" clId="Web-{F2801728-C985-D4EA-57D8-A24C8FDFCB35}" dt="2025-05-06T23:04:14.384" v="379"/>
          <ac:spMkLst>
            <pc:docMk/>
            <pc:sldMk cId="0" sldId="264"/>
            <ac:spMk id="45" creationId="{103D7E95-DDEA-1B5D-5D88-FE40F68A82E8}"/>
          </ac:spMkLst>
        </pc:spChg>
        <pc:spChg chg="add del mod ord">
          <ac:chgData name="Lalpet Venkata, LASYA" userId="S::llalp@illinois.edu::dca4ff63-3b10-4d4b-84d1-d9e35aae73dc" providerId="AD" clId="Web-{F2801728-C985-D4EA-57D8-A24C8FDFCB35}" dt="2025-05-06T23:03:54.556" v="369"/>
          <ac:spMkLst>
            <pc:docMk/>
            <pc:sldMk cId="0" sldId="264"/>
            <ac:spMk id="46" creationId="{97BB2B2C-C1C5-0D50-1D46-F3C7B9BB3937}"/>
          </ac:spMkLst>
        </pc:spChg>
        <pc:spChg chg="add del mod ord">
          <ac:chgData name="Lalpet Venkata, LASYA" userId="S::llalp@illinois.edu::dca4ff63-3b10-4d4b-84d1-d9e35aae73dc" providerId="AD" clId="Web-{F2801728-C985-D4EA-57D8-A24C8FDFCB35}" dt="2025-05-06T23:03:54.431" v="368"/>
          <ac:spMkLst>
            <pc:docMk/>
            <pc:sldMk cId="0" sldId="264"/>
            <ac:spMk id="47" creationId="{EAA12096-49C2-7B5A-5B94-045927A2C238}"/>
          </ac:spMkLst>
        </pc:spChg>
        <pc:spChg chg="add del mod ord">
          <ac:chgData name="Lalpet Venkata, LASYA" userId="S::llalp@illinois.edu::dca4ff63-3b10-4d4b-84d1-d9e35aae73dc" providerId="AD" clId="Web-{F2801728-C985-D4EA-57D8-A24C8FDFCB35}" dt="2025-05-06T23:03:54.228" v="367"/>
          <ac:spMkLst>
            <pc:docMk/>
            <pc:sldMk cId="0" sldId="264"/>
            <ac:spMk id="48" creationId="{91D8A996-B5D6-E78D-6B0D-84758B8BC28D}"/>
          </ac:spMkLst>
        </pc:spChg>
        <pc:spChg chg="add del mod ord">
          <ac:chgData name="Lalpet Venkata, LASYA" userId="S::llalp@illinois.edu::dca4ff63-3b10-4d4b-84d1-d9e35aae73dc" providerId="AD" clId="Web-{F2801728-C985-D4EA-57D8-A24C8FDFCB35}" dt="2025-05-06T23:03:54.119" v="366"/>
          <ac:spMkLst>
            <pc:docMk/>
            <pc:sldMk cId="0" sldId="264"/>
            <ac:spMk id="49" creationId="{FD2A928C-4E87-B482-1590-2F82CCE42F74}"/>
          </ac:spMkLst>
        </pc:spChg>
        <pc:spChg chg="add del mod ord">
          <ac:chgData name="Lalpet Venkata, LASYA" userId="S::llalp@illinois.edu::dca4ff63-3b10-4d4b-84d1-d9e35aae73dc" providerId="AD" clId="Web-{F2801728-C985-D4EA-57D8-A24C8FDFCB35}" dt="2025-05-06T23:03:54.009" v="365"/>
          <ac:spMkLst>
            <pc:docMk/>
            <pc:sldMk cId="0" sldId="264"/>
            <ac:spMk id="50" creationId="{F22085BB-2AF9-1074-8146-487A9743FA66}"/>
          </ac:spMkLst>
        </pc:spChg>
        <pc:spChg chg="add del mod ord">
          <ac:chgData name="Lalpet Venkata, LASYA" userId="S::llalp@illinois.edu::dca4ff63-3b10-4d4b-84d1-d9e35aae73dc" providerId="AD" clId="Web-{F2801728-C985-D4EA-57D8-A24C8FDFCB35}" dt="2025-05-06T23:03:53.884" v="364"/>
          <ac:spMkLst>
            <pc:docMk/>
            <pc:sldMk cId="0" sldId="264"/>
            <ac:spMk id="51" creationId="{5D6D4915-6574-E080-469C-D14E92185505}"/>
          </ac:spMkLst>
        </pc:spChg>
        <pc:spChg chg="add del mod ord">
          <ac:chgData name="Lalpet Venkata, LASYA" userId="S::llalp@illinois.edu::dca4ff63-3b10-4d4b-84d1-d9e35aae73dc" providerId="AD" clId="Web-{F2801728-C985-D4EA-57D8-A24C8FDFCB35}" dt="2025-05-06T23:03:53.775" v="363"/>
          <ac:spMkLst>
            <pc:docMk/>
            <pc:sldMk cId="0" sldId="264"/>
            <ac:spMk id="52" creationId="{B641AC43-34B5-B36A-E9FE-1DBD8E7A8F97}"/>
          </ac:spMkLst>
        </pc:spChg>
        <pc:spChg chg="add del mod">
          <ac:chgData name="Lalpet Venkata, LASYA" userId="S::llalp@illinois.edu::dca4ff63-3b10-4d4b-84d1-d9e35aae73dc" providerId="AD" clId="Web-{F2801728-C985-D4EA-57D8-A24C8FDFCB35}" dt="2025-05-06T23:09:57.199" v="473"/>
          <ac:spMkLst>
            <pc:docMk/>
            <pc:sldMk cId="0" sldId="264"/>
            <ac:spMk id="53" creationId="{DFEAC679-1AD6-4600-085D-EAC426B74419}"/>
          </ac:spMkLst>
        </pc:spChg>
        <pc:spChg chg="add del mod">
          <ac:chgData name="Lalpet Venkata, LASYA" userId="S::llalp@illinois.edu::dca4ff63-3b10-4d4b-84d1-d9e35aae73dc" providerId="AD" clId="Web-{F2801728-C985-D4EA-57D8-A24C8FDFCB35}" dt="2025-05-06T23:04:02.556" v="378"/>
          <ac:spMkLst>
            <pc:docMk/>
            <pc:sldMk cId="0" sldId="264"/>
            <ac:spMk id="55" creationId="{9EAB275F-A9C3-CC8C-6E86-61A2DE1898B1}"/>
          </ac:spMkLst>
        </pc:spChg>
        <pc:spChg chg="add del mod">
          <ac:chgData name="Lalpet Venkata, LASYA" userId="S::llalp@illinois.edu::dca4ff63-3b10-4d4b-84d1-d9e35aae73dc" providerId="AD" clId="Web-{F2801728-C985-D4EA-57D8-A24C8FDFCB35}" dt="2025-05-06T23:04:02.556" v="377"/>
          <ac:spMkLst>
            <pc:docMk/>
            <pc:sldMk cId="0" sldId="264"/>
            <ac:spMk id="57" creationId="{8DE02762-4775-427A-8577-300C43BFB0E8}"/>
          </ac:spMkLst>
        </pc:spChg>
        <pc:spChg chg="add del mod">
          <ac:chgData name="Lalpet Venkata, LASYA" userId="S::llalp@illinois.edu::dca4ff63-3b10-4d4b-84d1-d9e35aae73dc" providerId="AD" clId="Web-{F2801728-C985-D4EA-57D8-A24C8FDFCB35}" dt="2025-05-06T23:04:02.556" v="376"/>
          <ac:spMkLst>
            <pc:docMk/>
            <pc:sldMk cId="0" sldId="264"/>
            <ac:spMk id="59" creationId="{9B7F9A38-F4F0-455C-080E-6101DAF6A094}"/>
          </ac:spMkLst>
        </pc:spChg>
        <pc:spChg chg="add del mod">
          <ac:chgData name="Lalpet Venkata, LASYA" userId="S::llalp@illinois.edu::dca4ff63-3b10-4d4b-84d1-d9e35aae73dc" providerId="AD" clId="Web-{F2801728-C985-D4EA-57D8-A24C8FDFCB35}" dt="2025-05-06T23:04:02.556" v="375"/>
          <ac:spMkLst>
            <pc:docMk/>
            <pc:sldMk cId="0" sldId="264"/>
            <ac:spMk id="61" creationId="{99BB56A1-11D1-97FF-338F-BAE586FD473F}"/>
          </ac:spMkLst>
        </pc:spChg>
        <pc:spChg chg="add del mod">
          <ac:chgData name="Lalpet Venkata, LASYA" userId="S::llalp@illinois.edu::dca4ff63-3b10-4d4b-84d1-d9e35aae73dc" providerId="AD" clId="Web-{F2801728-C985-D4EA-57D8-A24C8FDFCB35}" dt="2025-05-06T23:04:02.556" v="374"/>
          <ac:spMkLst>
            <pc:docMk/>
            <pc:sldMk cId="0" sldId="264"/>
            <ac:spMk id="63" creationId="{DF531B16-F620-1FAD-43E5-86C4E9857D6B}"/>
          </ac:spMkLst>
        </pc:spChg>
        <pc:spChg chg="add del mod">
          <ac:chgData name="Lalpet Venkata, LASYA" userId="S::llalp@illinois.edu::dca4ff63-3b10-4d4b-84d1-d9e35aae73dc" providerId="AD" clId="Web-{F2801728-C985-D4EA-57D8-A24C8FDFCB35}" dt="2025-05-06T23:04:02.556" v="373"/>
          <ac:spMkLst>
            <pc:docMk/>
            <pc:sldMk cId="0" sldId="264"/>
            <ac:spMk id="385" creationId="{42ABC7D1-EB1A-2C74-F29C-3D5613946095}"/>
          </ac:spMkLst>
        </pc:spChg>
        <pc:spChg chg="add del mod">
          <ac:chgData name="Lalpet Venkata, LASYA" userId="S::llalp@illinois.edu::dca4ff63-3b10-4d4b-84d1-d9e35aae73dc" providerId="AD" clId="Web-{F2801728-C985-D4EA-57D8-A24C8FDFCB35}" dt="2025-05-06T23:04:02.556" v="372"/>
          <ac:spMkLst>
            <pc:docMk/>
            <pc:sldMk cId="0" sldId="264"/>
            <ac:spMk id="387" creationId="{FD11A2CF-B4B7-5AF0-55DE-0CA298B0A1BE}"/>
          </ac:spMkLst>
        </pc:spChg>
        <pc:spChg chg="add del mod">
          <ac:chgData name="Lalpet Venkata, LASYA" userId="S::llalp@illinois.edu::dca4ff63-3b10-4d4b-84d1-d9e35aae73dc" providerId="AD" clId="Web-{F2801728-C985-D4EA-57D8-A24C8FDFCB35}" dt="2025-05-06T23:04:02.556" v="371"/>
          <ac:spMkLst>
            <pc:docMk/>
            <pc:sldMk cId="0" sldId="264"/>
            <ac:spMk id="389" creationId="{F66149A9-1B9F-4F5C-C100-1EC0BDD7D229}"/>
          </ac:spMkLst>
        </pc:spChg>
        <pc:spChg chg="add mod ord">
          <ac:chgData name="Lalpet Venkata, LASYA" userId="S::llalp@illinois.edu::dca4ff63-3b10-4d4b-84d1-d9e35aae73dc" providerId="AD" clId="Web-{F2801728-C985-D4EA-57D8-A24C8FDFCB35}" dt="2025-05-06T23:10:06.011" v="474" actId="14100"/>
          <ac:spMkLst>
            <pc:docMk/>
            <pc:sldMk cId="0" sldId="264"/>
            <ac:spMk id="390" creationId="{4D5C99FA-71B2-E8AA-7DFE-F95DDA216833}"/>
          </ac:spMkLst>
        </pc:spChg>
        <pc:spChg chg="add mod ord">
          <ac:chgData name="Lalpet Venkata, LASYA" userId="S::llalp@illinois.edu::dca4ff63-3b10-4d4b-84d1-d9e35aae73dc" providerId="AD" clId="Web-{F2801728-C985-D4EA-57D8-A24C8FDFCB35}" dt="2025-05-06T23:10:06.011" v="475" actId="14100"/>
          <ac:spMkLst>
            <pc:docMk/>
            <pc:sldMk cId="0" sldId="264"/>
            <ac:spMk id="391" creationId="{7CADFC5A-14FE-6CF1-3FCE-9B54EEDF4C44}"/>
          </ac:spMkLst>
        </pc:spChg>
        <pc:spChg chg="add mod ord">
          <ac:chgData name="Lalpet Venkata, LASYA" userId="S::llalp@illinois.edu::dca4ff63-3b10-4d4b-84d1-d9e35aae73dc" providerId="AD" clId="Web-{F2801728-C985-D4EA-57D8-A24C8FDFCB35}" dt="2025-05-06T23:10:06.027" v="476" actId="14100"/>
          <ac:spMkLst>
            <pc:docMk/>
            <pc:sldMk cId="0" sldId="264"/>
            <ac:spMk id="392" creationId="{C18E88D9-B8A3-2519-148A-E9B2F9401B43}"/>
          </ac:spMkLst>
        </pc:spChg>
        <pc:spChg chg="add mod ord">
          <ac:chgData name="Lalpet Venkata, LASYA" userId="S::llalp@illinois.edu::dca4ff63-3b10-4d4b-84d1-d9e35aae73dc" providerId="AD" clId="Web-{F2801728-C985-D4EA-57D8-A24C8FDFCB35}" dt="2025-05-06T23:09:41.136" v="470" actId="14100"/>
          <ac:spMkLst>
            <pc:docMk/>
            <pc:sldMk cId="0" sldId="264"/>
            <ac:spMk id="393" creationId="{EDC5DD90-C5AC-BBBF-AE97-73E6691E051E}"/>
          </ac:spMkLst>
        </pc:spChg>
        <pc:spChg chg="add mod ord">
          <ac:chgData name="Lalpet Venkata, LASYA" userId="S::llalp@illinois.edu::dca4ff63-3b10-4d4b-84d1-d9e35aae73dc" providerId="AD" clId="Web-{F2801728-C985-D4EA-57D8-A24C8FDFCB35}" dt="2025-05-06T23:10:25.902" v="483" actId="20577"/>
          <ac:spMkLst>
            <pc:docMk/>
            <pc:sldMk cId="0" sldId="264"/>
            <ac:spMk id="394" creationId="{8C585AD4-8D96-DB41-2DF7-DDECA892D152}"/>
          </ac:spMkLst>
        </pc:spChg>
        <pc:spChg chg="add mod ord">
          <ac:chgData name="Lalpet Venkata, LASYA" userId="S::llalp@illinois.edu::dca4ff63-3b10-4d4b-84d1-d9e35aae73dc" providerId="AD" clId="Web-{F2801728-C985-D4EA-57D8-A24C8FDFCB35}" dt="2025-05-06T23:09:41.183" v="472" actId="14100"/>
          <ac:spMkLst>
            <pc:docMk/>
            <pc:sldMk cId="0" sldId="264"/>
            <ac:spMk id="395" creationId="{B563923C-E2D8-6F10-2C3F-9FFDA54D9E25}"/>
          </ac:spMkLst>
        </pc:spChg>
        <pc:spChg chg="add mod">
          <ac:chgData name="Lalpet Venkata, LASYA" userId="S::llalp@illinois.edu::dca4ff63-3b10-4d4b-84d1-d9e35aae73dc" providerId="AD" clId="Web-{F2801728-C985-D4EA-57D8-A24C8FDFCB35}" dt="2025-05-06T23:19:23.702" v="489" actId="20577"/>
          <ac:spMkLst>
            <pc:docMk/>
            <pc:sldMk cId="0" sldId="264"/>
            <ac:spMk id="396" creationId="{EE7833FD-9176-AD71-3CCB-D3ED830ACC0D}"/>
          </ac:spMkLst>
        </pc:spChg>
        <pc:spChg chg="add del">
          <ac:chgData name="Lalpet Venkata, LASYA" userId="S::llalp@illinois.edu::dca4ff63-3b10-4d4b-84d1-d9e35aae73dc" providerId="AD" clId="Web-{F2801728-C985-D4EA-57D8-A24C8FDFCB35}" dt="2025-05-06T22:44:23.908" v="224"/>
          <ac:spMkLst>
            <pc:docMk/>
            <pc:sldMk cId="0" sldId="264"/>
            <ac:spMk id="423" creationId="{00000000-0000-0000-0000-000000000000}"/>
          </ac:spMkLst>
        </pc:spChg>
        <pc:spChg chg="del">
          <ac:chgData name="Lalpet Venkata, LASYA" userId="S::llalp@illinois.edu::dca4ff63-3b10-4d4b-84d1-d9e35aae73dc" providerId="AD" clId="Web-{F2801728-C985-D4EA-57D8-A24C8FDFCB35}" dt="2025-05-06T22:37:12.686" v="184"/>
          <ac:spMkLst>
            <pc:docMk/>
            <pc:sldMk cId="0" sldId="264"/>
            <ac:spMk id="424" creationId="{00000000-0000-0000-0000-000000000000}"/>
          </ac:spMkLst>
        </pc:spChg>
        <pc:spChg chg="add del">
          <ac:chgData name="Lalpet Venkata, LASYA" userId="S::llalp@illinois.edu::dca4ff63-3b10-4d4b-84d1-d9e35aae73dc" providerId="AD" clId="Web-{F2801728-C985-D4EA-57D8-A24C8FDFCB35}" dt="2025-05-06T22:44:23.814" v="223"/>
          <ac:spMkLst>
            <pc:docMk/>
            <pc:sldMk cId="0" sldId="264"/>
            <ac:spMk id="425" creationId="{00000000-0000-0000-0000-000000000000}"/>
          </ac:spMkLst>
        </pc:spChg>
        <pc:spChg chg="add del">
          <ac:chgData name="Lalpet Venkata, LASYA" userId="S::llalp@illinois.edu::dca4ff63-3b10-4d4b-84d1-d9e35aae73dc" providerId="AD" clId="Web-{F2801728-C985-D4EA-57D8-A24C8FDFCB35}" dt="2025-05-06T22:44:23.720" v="222"/>
          <ac:spMkLst>
            <pc:docMk/>
            <pc:sldMk cId="0" sldId="264"/>
            <ac:spMk id="426" creationId="{00000000-0000-0000-0000-000000000000}"/>
          </ac:spMkLst>
        </pc:spChg>
        <pc:spChg chg="add del">
          <ac:chgData name="Lalpet Venkata, LASYA" userId="S::llalp@illinois.edu::dca4ff63-3b10-4d4b-84d1-d9e35aae73dc" providerId="AD" clId="Web-{F2801728-C985-D4EA-57D8-A24C8FDFCB35}" dt="2025-05-06T22:44:23.626" v="221"/>
          <ac:spMkLst>
            <pc:docMk/>
            <pc:sldMk cId="0" sldId="264"/>
            <ac:spMk id="427" creationId="{00000000-0000-0000-0000-000000000000}"/>
          </ac:spMkLst>
        </pc:spChg>
        <pc:spChg chg="del">
          <ac:chgData name="Lalpet Venkata, LASYA" userId="S::llalp@illinois.edu::dca4ff63-3b10-4d4b-84d1-d9e35aae73dc" providerId="AD" clId="Web-{F2801728-C985-D4EA-57D8-A24C8FDFCB35}" dt="2025-05-06T22:37:05.545" v="182"/>
          <ac:spMkLst>
            <pc:docMk/>
            <pc:sldMk cId="0" sldId="264"/>
            <ac:spMk id="428" creationId="{00000000-0000-0000-0000-000000000000}"/>
          </ac:spMkLst>
        </pc:spChg>
        <pc:spChg chg="add del">
          <ac:chgData name="Lalpet Venkata, LASYA" userId="S::llalp@illinois.edu::dca4ff63-3b10-4d4b-84d1-d9e35aae73dc" providerId="AD" clId="Web-{F2801728-C985-D4EA-57D8-A24C8FDFCB35}" dt="2025-05-06T22:44:23.533" v="220"/>
          <ac:spMkLst>
            <pc:docMk/>
            <pc:sldMk cId="0" sldId="264"/>
            <ac:spMk id="429" creationId="{00000000-0000-0000-0000-000000000000}"/>
          </ac:spMkLst>
        </pc:spChg>
        <pc:spChg chg="add del">
          <ac:chgData name="Lalpet Venkata, LASYA" userId="S::llalp@illinois.edu::dca4ff63-3b10-4d4b-84d1-d9e35aae73dc" providerId="AD" clId="Web-{F2801728-C985-D4EA-57D8-A24C8FDFCB35}" dt="2025-05-06T22:44:23.423" v="219"/>
          <ac:spMkLst>
            <pc:docMk/>
            <pc:sldMk cId="0" sldId="264"/>
            <ac:spMk id="430" creationId="{00000000-0000-0000-0000-000000000000}"/>
          </ac:spMkLst>
        </pc:spChg>
        <pc:spChg chg="add del">
          <ac:chgData name="Lalpet Venkata, LASYA" userId="S::llalp@illinois.edu::dca4ff63-3b10-4d4b-84d1-d9e35aae73dc" providerId="AD" clId="Web-{F2801728-C985-D4EA-57D8-A24C8FDFCB35}" dt="2025-05-06T22:44:23.314" v="218"/>
          <ac:spMkLst>
            <pc:docMk/>
            <pc:sldMk cId="0" sldId="264"/>
            <ac:spMk id="431" creationId="{00000000-0000-0000-0000-000000000000}"/>
          </ac:spMkLst>
        </pc:spChg>
        <pc:spChg chg="add del">
          <ac:chgData name="Lalpet Venkata, LASYA" userId="S::llalp@illinois.edu::dca4ff63-3b10-4d4b-84d1-d9e35aae73dc" providerId="AD" clId="Web-{F2801728-C985-D4EA-57D8-A24C8FDFCB35}" dt="2025-05-06T22:44:23.204" v="217"/>
          <ac:spMkLst>
            <pc:docMk/>
            <pc:sldMk cId="0" sldId="264"/>
            <ac:spMk id="433" creationId="{00000000-0000-0000-0000-000000000000}"/>
          </ac:spMkLst>
        </pc:spChg>
        <pc:spChg chg="add del">
          <ac:chgData name="Lalpet Venkata, LASYA" userId="S::llalp@illinois.edu::dca4ff63-3b10-4d4b-84d1-d9e35aae73dc" providerId="AD" clId="Web-{F2801728-C985-D4EA-57D8-A24C8FDFCB35}" dt="2025-05-06T22:44:23.095" v="216"/>
          <ac:spMkLst>
            <pc:docMk/>
            <pc:sldMk cId="0" sldId="264"/>
            <ac:spMk id="434" creationId="{00000000-0000-0000-0000-000000000000}"/>
          </ac:spMkLst>
        </pc:spChg>
        <pc:spChg chg="del mod ord">
          <ac:chgData name="Lalpet Venkata, LASYA" userId="S::llalp@illinois.edu::dca4ff63-3b10-4d4b-84d1-d9e35aae73dc" providerId="AD" clId="Web-{F2801728-C985-D4EA-57D8-A24C8FDFCB35}" dt="2025-05-06T23:03:54.650" v="370"/>
          <ac:spMkLst>
            <pc:docMk/>
            <pc:sldMk cId="0" sldId="264"/>
            <ac:spMk id="435" creationId="{00000000-0000-0000-0000-000000000000}"/>
          </ac:spMkLst>
        </pc:spChg>
        <pc:picChg chg="del">
          <ac:chgData name="Lalpet Venkata, LASYA" userId="S::llalp@illinois.edu::dca4ff63-3b10-4d4b-84d1-d9e35aae73dc" providerId="AD" clId="Web-{F2801728-C985-D4EA-57D8-A24C8FDFCB35}" dt="2025-05-06T22:37:14.264" v="185"/>
          <ac:picMkLst>
            <pc:docMk/>
            <pc:sldMk cId="0" sldId="264"/>
            <ac:picMk id="2" creationId="{FFF1B561-7075-1B17-2EAD-7D996FFA8EEE}"/>
          </ac:picMkLst>
        </pc:picChg>
      </pc:sldChg>
      <pc:sldChg chg="modSp">
        <pc:chgData name="Lalpet Venkata, LASYA" userId="S::llalp@illinois.edu::dca4ff63-3b10-4d4b-84d1-d9e35aae73dc" providerId="AD" clId="Web-{F2801728-C985-D4EA-57D8-A24C8FDFCB35}" dt="2025-05-06T22:16:44.665" v="173" actId="14100"/>
        <pc:sldMkLst>
          <pc:docMk/>
          <pc:sldMk cId="4220472539" sldId="317"/>
        </pc:sldMkLst>
        <pc:spChg chg="mod">
          <ac:chgData name="Lalpet Venkata, LASYA" userId="S::llalp@illinois.edu::dca4ff63-3b10-4d4b-84d1-d9e35aae73dc" providerId="AD" clId="Web-{F2801728-C985-D4EA-57D8-A24C8FDFCB35}" dt="2025-05-06T22:16:44.665" v="173" actId="14100"/>
          <ac:spMkLst>
            <pc:docMk/>
            <pc:sldMk cId="4220472539" sldId="317"/>
            <ac:spMk id="4" creationId="{F7699767-2BD5-7F4A-7105-14AEF1C154A8}"/>
          </ac:spMkLst>
        </pc:spChg>
      </pc:sldChg>
    </pc:docChg>
  </pc:docChgLst>
  <pc:docChgLst>
    <pc:chgData name="Lalpet Venkata, LASYA" userId="S::llalp@illinois.edu::dca4ff63-3b10-4d4b-84d1-d9e35aae73dc" providerId="AD" clId="Web-{48E456CB-52CF-82D9-BD49-0AF4E6EB844F}"/>
    <pc:docChg chg="modSld">
      <pc:chgData name="Lalpet Venkata, LASYA" userId="S::llalp@illinois.edu::dca4ff63-3b10-4d4b-84d1-d9e35aae73dc" providerId="AD" clId="Web-{48E456CB-52CF-82D9-BD49-0AF4E6EB844F}" dt="2025-05-07T14:17:20.900" v="127" actId="1076"/>
      <pc:docMkLst>
        <pc:docMk/>
      </pc:docMkLst>
      <pc:sldChg chg="addSp delSp modSp">
        <pc:chgData name="Lalpet Venkata, LASYA" userId="S::llalp@illinois.edu::dca4ff63-3b10-4d4b-84d1-d9e35aae73dc" providerId="AD" clId="Web-{48E456CB-52CF-82D9-BD49-0AF4E6EB844F}" dt="2025-05-07T14:17:20.900" v="127" actId="1076"/>
        <pc:sldMkLst>
          <pc:docMk/>
          <pc:sldMk cId="0" sldId="264"/>
        </pc:sldMkLst>
        <pc:spChg chg="add del mod">
          <ac:chgData name="Lalpet Venkata, LASYA" userId="S::llalp@illinois.edu::dca4ff63-3b10-4d4b-84d1-d9e35aae73dc" providerId="AD" clId="Web-{48E456CB-52CF-82D9-BD49-0AF4E6EB844F}" dt="2025-05-07T14:16:32.898" v="126" actId="20577"/>
          <ac:spMkLst>
            <pc:docMk/>
            <pc:sldMk cId="0" sldId="264"/>
            <ac:spMk id="6" creationId="{5CBF29B6-A76D-D80F-AC97-90D8CBE82B59}"/>
          </ac:spMkLst>
        </pc:spChg>
        <pc:spChg chg="add mod">
          <ac:chgData name="Lalpet Venkata, LASYA" userId="S::llalp@illinois.edu::dca4ff63-3b10-4d4b-84d1-d9e35aae73dc" providerId="AD" clId="Web-{48E456CB-52CF-82D9-BD49-0AF4E6EB844F}" dt="2025-05-07T14:17:20.900" v="127" actId="1076"/>
          <ac:spMkLst>
            <pc:docMk/>
            <pc:sldMk cId="0" sldId="264"/>
            <ac:spMk id="8" creationId="{44950DFC-5081-8E97-040B-8A26DD5D9419}"/>
          </ac:spMkLst>
        </pc:spChg>
        <pc:spChg chg="mod">
          <ac:chgData name="Lalpet Venkata, LASYA" userId="S::llalp@illinois.edu::dca4ff63-3b10-4d4b-84d1-d9e35aae73dc" providerId="AD" clId="Web-{48E456CB-52CF-82D9-BD49-0AF4E6EB844F}" dt="2025-05-07T14:16:13.351" v="123" actId="1076"/>
          <ac:spMkLst>
            <pc:docMk/>
            <pc:sldMk cId="0" sldId="264"/>
            <ac:spMk id="45" creationId="{103D7E95-DDEA-1B5D-5D88-FE40F68A82E8}"/>
          </ac:spMkLst>
        </pc:spChg>
        <pc:spChg chg="del mod">
          <ac:chgData name="Lalpet Venkata, LASYA" userId="S::llalp@illinois.edu::dca4ff63-3b10-4d4b-84d1-d9e35aae73dc" providerId="AD" clId="Web-{48E456CB-52CF-82D9-BD49-0AF4E6EB844F}" dt="2025-05-07T14:11:55.500" v="51"/>
          <ac:spMkLst>
            <pc:docMk/>
            <pc:sldMk cId="0" sldId="264"/>
            <ac:spMk id="390" creationId="{4D5C99FA-71B2-E8AA-7DFE-F95DDA216833}"/>
          </ac:spMkLst>
        </pc:spChg>
        <pc:spChg chg="mod">
          <ac:chgData name="Lalpet Venkata, LASYA" userId="S::llalp@illinois.edu::dca4ff63-3b10-4d4b-84d1-d9e35aae73dc" providerId="AD" clId="Web-{48E456CB-52CF-82D9-BD49-0AF4E6EB844F}" dt="2025-05-07T14:16:28.164" v="125" actId="20577"/>
          <ac:spMkLst>
            <pc:docMk/>
            <pc:sldMk cId="0" sldId="264"/>
            <ac:spMk id="391" creationId="{7CADFC5A-14FE-6CF1-3FCE-9B54EEDF4C44}"/>
          </ac:spMkLst>
        </pc:spChg>
        <pc:spChg chg="del">
          <ac:chgData name="Lalpet Venkata, LASYA" userId="S::llalp@illinois.edu::dca4ff63-3b10-4d4b-84d1-d9e35aae73dc" providerId="AD" clId="Web-{48E456CB-52CF-82D9-BD49-0AF4E6EB844F}" dt="2025-05-07T14:08:55.699" v="3"/>
          <ac:spMkLst>
            <pc:docMk/>
            <pc:sldMk cId="0" sldId="264"/>
            <ac:spMk id="392" creationId="{C18E88D9-B8A3-2519-148A-E9B2F9401B43}"/>
          </ac:spMkLst>
        </pc:spChg>
        <pc:spChg chg="mod">
          <ac:chgData name="Lalpet Venkata, LASYA" userId="S::llalp@illinois.edu::dca4ff63-3b10-4d4b-84d1-d9e35aae73dc" providerId="AD" clId="Web-{48E456CB-52CF-82D9-BD49-0AF4E6EB844F}" dt="2025-05-07T14:15:21.818" v="106" actId="1076"/>
          <ac:spMkLst>
            <pc:docMk/>
            <pc:sldMk cId="0" sldId="264"/>
            <ac:spMk id="393" creationId="{EDC5DD90-C5AC-BBBF-AE97-73E6691E051E}"/>
          </ac:spMkLst>
        </pc:spChg>
        <pc:spChg chg="mod">
          <ac:chgData name="Lalpet Venkata, LASYA" userId="S::llalp@illinois.edu::dca4ff63-3b10-4d4b-84d1-d9e35aae73dc" providerId="AD" clId="Web-{48E456CB-52CF-82D9-BD49-0AF4E6EB844F}" dt="2025-05-07T14:15:21.818" v="107" actId="1076"/>
          <ac:spMkLst>
            <pc:docMk/>
            <pc:sldMk cId="0" sldId="264"/>
            <ac:spMk id="394" creationId="{8C585AD4-8D96-DB41-2DF7-DDECA892D152}"/>
          </ac:spMkLst>
        </pc:spChg>
        <pc:spChg chg="mod">
          <ac:chgData name="Lalpet Venkata, LASYA" userId="S::llalp@illinois.edu::dca4ff63-3b10-4d4b-84d1-d9e35aae73dc" providerId="AD" clId="Web-{48E456CB-52CF-82D9-BD49-0AF4E6EB844F}" dt="2025-05-07T14:15:21.834" v="108" actId="1076"/>
          <ac:spMkLst>
            <pc:docMk/>
            <pc:sldMk cId="0" sldId="264"/>
            <ac:spMk id="395" creationId="{B563923C-E2D8-6F10-2C3F-9FFDA54D9E25}"/>
          </ac:spMkLst>
        </pc:spChg>
        <pc:spChg chg="mod">
          <ac:chgData name="Lalpet Venkata, LASYA" userId="S::llalp@illinois.edu::dca4ff63-3b10-4d4b-84d1-d9e35aae73dc" providerId="AD" clId="Web-{48E456CB-52CF-82D9-BD49-0AF4E6EB844F}" dt="2025-05-07T14:15:47.210" v="119" actId="20577"/>
          <ac:spMkLst>
            <pc:docMk/>
            <pc:sldMk cId="0" sldId="264"/>
            <ac:spMk id="396" creationId="{EE7833FD-9176-AD71-3CCB-D3ED830ACC0D}"/>
          </ac:spMkLst>
        </pc:spChg>
        <pc:picChg chg="mod">
          <ac:chgData name="Lalpet Venkata, LASYA" userId="S::llalp@illinois.edu::dca4ff63-3b10-4d4b-84d1-d9e35aae73dc" providerId="AD" clId="Web-{48E456CB-52CF-82D9-BD49-0AF4E6EB844F}" dt="2025-05-07T14:15:08.006" v="100" actId="1076"/>
          <ac:picMkLst>
            <pc:docMk/>
            <pc:sldMk cId="0" sldId="264"/>
            <ac:picMk id="2" creationId="{8892A7EA-C526-E466-F3D5-6DA92AFDDF90}"/>
          </ac:picMkLst>
        </pc:picChg>
        <pc:picChg chg="mod">
          <ac:chgData name="Lalpet Venkata, LASYA" userId="S::llalp@illinois.edu::dca4ff63-3b10-4d4b-84d1-d9e35aae73dc" providerId="AD" clId="Web-{48E456CB-52CF-82D9-BD49-0AF4E6EB844F}" dt="2025-05-07T14:15:08.021" v="101" actId="1076"/>
          <ac:picMkLst>
            <pc:docMk/>
            <pc:sldMk cId="0" sldId="264"/>
            <ac:picMk id="3" creationId="{AA85B009-3FCF-E921-EEB2-6836430CCD4B}"/>
          </ac:picMkLst>
        </pc:picChg>
        <pc:picChg chg="mod">
          <ac:chgData name="Lalpet Venkata, LASYA" userId="S::llalp@illinois.edu::dca4ff63-3b10-4d4b-84d1-d9e35aae73dc" providerId="AD" clId="Web-{48E456CB-52CF-82D9-BD49-0AF4E6EB844F}" dt="2025-05-07T14:15:08.021" v="102" actId="1076"/>
          <ac:picMkLst>
            <pc:docMk/>
            <pc:sldMk cId="0" sldId="264"/>
            <ac:picMk id="5" creationId="{24D8CC32-F90C-9689-D9C0-638AA2B4E536}"/>
          </ac:picMkLst>
        </pc:picChg>
      </pc:sldChg>
    </pc:docChg>
  </pc:docChgLst>
  <pc:docChgLst>
    <pc:chgData name="Wong, Kristine" userId="S::kwong54@illinois.edu::c00090c8-4df0-4289-94f9-5d8bf8a99dfe" providerId="AD" clId="Web-{372EB193-E502-A6E1-DAAF-EF0EA45736BD}"/>
    <pc:docChg chg="modSld">
      <pc:chgData name="Wong, Kristine" userId="S::kwong54@illinois.edu::c00090c8-4df0-4289-94f9-5d8bf8a99dfe" providerId="AD" clId="Web-{372EB193-E502-A6E1-DAAF-EF0EA45736BD}" dt="2025-05-07T04:42:49.779" v="1" actId="1076"/>
      <pc:docMkLst>
        <pc:docMk/>
      </pc:docMkLst>
      <pc:sldChg chg="modSp">
        <pc:chgData name="Wong, Kristine" userId="S::kwong54@illinois.edu::c00090c8-4df0-4289-94f9-5d8bf8a99dfe" providerId="AD" clId="Web-{372EB193-E502-A6E1-DAAF-EF0EA45736BD}" dt="2025-05-07T04:42:49.779" v="1" actId="1076"/>
        <pc:sldMkLst>
          <pc:docMk/>
          <pc:sldMk cId="634842240" sldId="322"/>
        </pc:sldMkLst>
        <pc:spChg chg="mod">
          <ac:chgData name="Wong, Kristine" userId="S::kwong54@illinois.edu::c00090c8-4df0-4289-94f9-5d8bf8a99dfe" providerId="AD" clId="Web-{372EB193-E502-A6E1-DAAF-EF0EA45736BD}" dt="2025-05-07T04:42:49.779" v="1" actId="1076"/>
          <ac:spMkLst>
            <pc:docMk/>
            <pc:sldMk cId="634842240" sldId="322"/>
            <ac:spMk id="349" creationId="{28B9FE1B-ED96-D226-94B7-231D7B3770A5}"/>
          </ac:spMkLst>
        </pc:spChg>
      </pc:sldChg>
      <pc:sldChg chg="modSp">
        <pc:chgData name="Wong, Kristine" userId="S::kwong54@illinois.edu::c00090c8-4df0-4289-94f9-5d8bf8a99dfe" providerId="AD" clId="Web-{372EB193-E502-A6E1-DAAF-EF0EA45736BD}" dt="2025-05-07T04:42:32.559" v="0" actId="1076"/>
        <pc:sldMkLst>
          <pc:docMk/>
          <pc:sldMk cId="2056894018" sldId="338"/>
        </pc:sldMkLst>
        <pc:spChg chg="mod">
          <ac:chgData name="Wong, Kristine" userId="S::kwong54@illinois.edu::c00090c8-4df0-4289-94f9-5d8bf8a99dfe" providerId="AD" clId="Web-{372EB193-E502-A6E1-DAAF-EF0EA45736BD}" dt="2025-05-07T04:42:32.559" v="0" actId="1076"/>
          <ac:spMkLst>
            <pc:docMk/>
            <pc:sldMk cId="2056894018" sldId="338"/>
            <ac:spMk id="11" creationId="{812501DD-B1D5-9777-7ACE-B6FC5261720B}"/>
          </ac:spMkLst>
        </pc:spChg>
      </pc:sldChg>
    </pc:docChg>
  </pc:docChgLst>
  <pc:docChgLst>
    <pc:chgData name="Guest User" userId="S::urn:spo:anon#32ced33f73bf2d6ad2c5b5fc889a1b53f4577f6baa3be91616628a57ea9a305a::" providerId="AD" clId="Web-{128741D7-220A-31FD-64AD-74605F69F203}"/>
    <pc:docChg chg="addSld delSld modSld sldOrd">
      <pc:chgData name="Guest User" userId="S::urn:spo:anon#32ced33f73bf2d6ad2c5b5fc889a1b53f4577f6baa3be91616628a57ea9a305a::" providerId="AD" clId="Web-{128741D7-220A-31FD-64AD-74605F69F203}" dt="2025-05-04T06:22:44.533" v="458" actId="20577"/>
      <pc:docMkLst>
        <pc:docMk/>
      </pc:docMkLst>
      <pc:sldChg chg="modSp">
        <pc:chgData name="Guest User" userId="S::urn:spo:anon#32ced33f73bf2d6ad2c5b5fc889a1b53f4577f6baa3be91616628a57ea9a305a::" providerId="AD" clId="Web-{128741D7-220A-31FD-64AD-74605F69F203}" dt="2025-05-04T05:48:10.421" v="55"/>
        <pc:sldMkLst>
          <pc:docMk/>
          <pc:sldMk cId="0" sldId="268"/>
        </pc:sldMkLst>
      </pc:sldChg>
      <pc:sldChg chg="del ord">
        <pc:chgData name="Guest User" userId="S::urn:spo:anon#32ced33f73bf2d6ad2c5b5fc889a1b53f4577f6baa3be91616628a57ea9a305a::" providerId="AD" clId="Web-{128741D7-220A-31FD-64AD-74605F69F203}" dt="2025-05-04T06:15:29.928" v="210"/>
        <pc:sldMkLst>
          <pc:docMk/>
          <pc:sldMk cId="0" sldId="269"/>
        </pc:sldMkLst>
      </pc:sldChg>
      <pc:sldChg chg="del">
        <pc:chgData name="Guest User" userId="S::urn:spo:anon#32ced33f73bf2d6ad2c5b5fc889a1b53f4577f6baa3be91616628a57ea9a305a::" providerId="AD" clId="Web-{128741D7-220A-31FD-64AD-74605F69F203}" dt="2025-05-04T06:15:28.428" v="209"/>
        <pc:sldMkLst>
          <pc:docMk/>
          <pc:sldMk cId="147968996" sldId="304"/>
        </pc:sldMkLst>
      </pc:sldChg>
      <pc:sldChg chg="modSp">
        <pc:chgData name="Guest User" userId="S::urn:spo:anon#32ced33f73bf2d6ad2c5b5fc889a1b53f4577f6baa3be91616628a57ea9a305a::" providerId="AD" clId="Web-{128741D7-220A-31FD-64AD-74605F69F203}" dt="2025-05-04T06:14:29.958" v="205" actId="20577"/>
        <pc:sldMkLst>
          <pc:docMk/>
          <pc:sldMk cId="783628350" sldId="305"/>
        </pc:sldMkLst>
        <pc:spChg chg="mod">
          <ac:chgData name="Guest User" userId="S::urn:spo:anon#32ced33f73bf2d6ad2c5b5fc889a1b53f4577f6baa3be91616628a57ea9a305a::" providerId="AD" clId="Web-{128741D7-220A-31FD-64AD-74605F69F203}" dt="2025-05-04T06:14:29.958" v="205" actId="20577"/>
          <ac:spMkLst>
            <pc:docMk/>
            <pc:sldMk cId="783628350" sldId="305"/>
            <ac:spMk id="351" creationId="{CC84951A-9496-47A5-4C49-FC72AC513018}"/>
          </ac:spMkLst>
        </pc:spChg>
        <pc:spChg chg="mod">
          <ac:chgData name="Guest User" userId="S::urn:spo:anon#32ced33f73bf2d6ad2c5b5fc889a1b53f4577f6baa3be91616628a57ea9a305a::" providerId="AD" clId="Web-{128741D7-220A-31FD-64AD-74605F69F203}" dt="2025-05-04T06:11:31.416" v="75" actId="20577"/>
          <ac:spMkLst>
            <pc:docMk/>
            <pc:sldMk cId="783628350" sldId="305"/>
            <ac:spMk id="352" creationId="{8B8B347F-52DE-1BEC-A82B-8BBDC8BCF3E3}"/>
          </ac:spMkLst>
        </pc:spChg>
      </pc:sldChg>
      <pc:sldChg chg="modSp add ord replId">
        <pc:chgData name="Guest User" userId="S::urn:spo:anon#32ced33f73bf2d6ad2c5b5fc889a1b53f4577f6baa3be91616628a57ea9a305a::" providerId="AD" clId="Web-{128741D7-220A-31FD-64AD-74605F69F203}" dt="2025-05-04T05:47:17.577" v="41" actId="20577"/>
        <pc:sldMkLst>
          <pc:docMk/>
          <pc:sldMk cId="3782619141" sldId="306"/>
        </pc:sldMkLst>
      </pc:sldChg>
      <pc:sldChg chg="add replId">
        <pc:chgData name="Guest User" userId="S::urn:spo:anon#32ced33f73bf2d6ad2c5b5fc889a1b53f4577f6baa3be91616628a57ea9a305a::" providerId="AD" clId="Web-{128741D7-220A-31FD-64AD-74605F69F203}" dt="2025-05-04T06:14:43.536" v="206"/>
        <pc:sldMkLst>
          <pc:docMk/>
          <pc:sldMk cId="4245219405" sldId="307"/>
        </pc:sldMkLst>
      </pc:sldChg>
      <pc:sldChg chg="modSp add replId">
        <pc:chgData name="Guest User" userId="S::urn:spo:anon#32ced33f73bf2d6ad2c5b5fc889a1b53f4577f6baa3be91616628a57ea9a305a::" providerId="AD" clId="Web-{128741D7-220A-31FD-64AD-74605F69F203}" dt="2025-05-04T06:22:44.533" v="458" actId="20577"/>
        <pc:sldMkLst>
          <pc:docMk/>
          <pc:sldMk cId="1942660144" sldId="308"/>
        </pc:sldMkLst>
        <pc:spChg chg="mod">
          <ac:chgData name="Guest User" userId="S::urn:spo:anon#32ced33f73bf2d6ad2c5b5fc889a1b53f4577f6baa3be91616628a57ea9a305a::" providerId="AD" clId="Web-{128741D7-220A-31FD-64AD-74605F69F203}" dt="2025-05-04T06:15:39.569" v="213" actId="20577"/>
          <ac:spMkLst>
            <pc:docMk/>
            <pc:sldMk cId="1942660144" sldId="308"/>
            <ac:spMk id="411" creationId="{C81598D9-2183-EE72-6F0C-A57359A516F6}"/>
          </ac:spMkLst>
        </pc:spChg>
        <pc:spChg chg="mod">
          <ac:chgData name="Guest User" userId="S::urn:spo:anon#32ced33f73bf2d6ad2c5b5fc889a1b53f4577f6baa3be91616628a57ea9a305a::" providerId="AD" clId="Web-{128741D7-220A-31FD-64AD-74605F69F203}" dt="2025-05-04T06:17:00.493" v="237" actId="20577"/>
          <ac:spMkLst>
            <pc:docMk/>
            <pc:sldMk cId="1942660144" sldId="308"/>
            <ac:spMk id="412" creationId="{6DF7FBF0-0954-36EE-D6AD-6A784A6197D1}"/>
          </ac:spMkLst>
        </pc:spChg>
        <pc:spChg chg="mod">
          <ac:chgData name="Guest User" userId="S::urn:spo:anon#32ced33f73bf2d6ad2c5b5fc889a1b53f4577f6baa3be91616628a57ea9a305a::" providerId="AD" clId="Web-{128741D7-220A-31FD-64AD-74605F69F203}" dt="2025-05-04T06:17:23.572" v="245" actId="20577"/>
          <ac:spMkLst>
            <pc:docMk/>
            <pc:sldMk cId="1942660144" sldId="308"/>
            <ac:spMk id="413" creationId="{5F9D5DCB-F092-E0C5-947A-B337A1C4C3F1}"/>
          </ac:spMkLst>
        </pc:spChg>
        <pc:spChg chg="mod">
          <ac:chgData name="Guest User" userId="S::urn:spo:anon#32ced33f73bf2d6ad2c5b5fc889a1b53f4577f6baa3be91616628a57ea9a305a::" providerId="AD" clId="Web-{128741D7-220A-31FD-64AD-74605F69F203}" dt="2025-05-04T06:20:03.514" v="337" actId="20577"/>
          <ac:spMkLst>
            <pc:docMk/>
            <pc:sldMk cId="1942660144" sldId="308"/>
            <ac:spMk id="415" creationId="{1DFD86E4-BF9A-E8C4-4218-3FCA0B49B662}"/>
          </ac:spMkLst>
        </pc:spChg>
        <pc:spChg chg="mod">
          <ac:chgData name="Guest User" userId="S::urn:spo:anon#32ced33f73bf2d6ad2c5b5fc889a1b53f4577f6baa3be91616628a57ea9a305a::" providerId="AD" clId="Web-{128741D7-220A-31FD-64AD-74605F69F203}" dt="2025-05-04T06:15:45.647" v="214" actId="20577"/>
          <ac:spMkLst>
            <pc:docMk/>
            <pc:sldMk cId="1942660144" sldId="308"/>
            <ac:spMk id="416" creationId="{13DC12DC-74A4-04A9-998F-6DE92E0FF923}"/>
          </ac:spMkLst>
        </pc:spChg>
        <pc:spChg chg="mod">
          <ac:chgData name="Guest User" userId="S::urn:spo:anon#32ced33f73bf2d6ad2c5b5fc889a1b53f4577f6baa3be91616628a57ea9a305a::" providerId="AD" clId="Web-{128741D7-220A-31FD-64AD-74605F69F203}" dt="2025-05-04T06:17:39.400" v="249" actId="20577"/>
          <ac:spMkLst>
            <pc:docMk/>
            <pc:sldMk cId="1942660144" sldId="308"/>
            <ac:spMk id="417" creationId="{822E69E2-848A-DEDB-0FCD-AAE8C66704A6}"/>
          </ac:spMkLst>
        </pc:spChg>
        <pc:spChg chg="mod">
          <ac:chgData name="Guest User" userId="S::urn:spo:anon#32ced33f73bf2d6ad2c5b5fc889a1b53f4577f6baa3be91616628a57ea9a305a::" providerId="AD" clId="Web-{128741D7-220A-31FD-64AD-74605F69F203}" dt="2025-05-04T06:17:52.479" v="254" actId="20577"/>
          <ac:spMkLst>
            <pc:docMk/>
            <pc:sldMk cId="1942660144" sldId="308"/>
            <ac:spMk id="418" creationId="{EC8D0B88-2F76-4786-E3E5-4D5458B14F73}"/>
          </ac:spMkLst>
        </pc:spChg>
      </pc:sldChg>
    </pc:docChg>
  </pc:docChgLst>
  <pc:docChgLst>
    <pc:chgData name="Lalpet Venkata, LASYA" userId="S::llalp@illinois.edu::dca4ff63-3b10-4d4b-84d1-d9e35aae73dc" providerId="AD" clId="Web-{9DE0E56B-6DE5-85EB-434B-55B6E464DB69}"/>
    <pc:docChg chg="addSld delSld modSld sldOrd">
      <pc:chgData name="Lalpet Venkata, LASYA" userId="S::llalp@illinois.edu::dca4ff63-3b10-4d4b-84d1-d9e35aae73dc" providerId="AD" clId="Web-{9DE0E56B-6DE5-85EB-434B-55B6E464DB69}" dt="2025-05-06T18:10:29.261" v="537" actId="20577"/>
      <pc:docMkLst>
        <pc:docMk/>
      </pc:docMkLst>
      <pc:sldChg chg="modSp">
        <pc:chgData name="Lalpet Venkata, LASYA" userId="S::llalp@illinois.edu::dca4ff63-3b10-4d4b-84d1-d9e35aae73dc" providerId="AD" clId="Web-{9DE0E56B-6DE5-85EB-434B-55B6E464DB69}" dt="2025-05-06T16:05:59.816" v="4" actId="20577"/>
        <pc:sldMkLst>
          <pc:docMk/>
          <pc:sldMk cId="0" sldId="262"/>
        </pc:sldMkLst>
        <pc:spChg chg="mod">
          <ac:chgData name="Lalpet Venkata, LASYA" userId="S::llalp@illinois.edu::dca4ff63-3b10-4d4b-84d1-d9e35aae73dc" providerId="AD" clId="Web-{9DE0E56B-6DE5-85EB-434B-55B6E464DB69}" dt="2025-05-06T16:05:59.816" v="4" actId="20577"/>
          <ac:spMkLst>
            <pc:docMk/>
            <pc:sldMk cId="0" sldId="262"/>
            <ac:spMk id="373" creationId="{00000000-0000-0000-0000-000000000000}"/>
          </ac:spMkLst>
        </pc:spChg>
      </pc:sldChg>
      <pc:sldChg chg="ord">
        <pc:chgData name="Lalpet Venkata, LASYA" userId="S::llalp@illinois.edu::dca4ff63-3b10-4d4b-84d1-d9e35aae73dc" providerId="AD" clId="Web-{9DE0E56B-6DE5-85EB-434B-55B6E464DB69}" dt="2025-05-06T16:15:45.244" v="6"/>
        <pc:sldMkLst>
          <pc:docMk/>
          <pc:sldMk cId="0" sldId="263"/>
        </pc:sldMkLst>
      </pc:sldChg>
      <pc:sldChg chg="addSp delSp modSp">
        <pc:chgData name="Lalpet Venkata, LASYA" userId="S::llalp@illinois.edu::dca4ff63-3b10-4d4b-84d1-d9e35aae73dc" providerId="AD" clId="Web-{9DE0E56B-6DE5-85EB-434B-55B6E464DB69}" dt="2025-05-06T18:10:29.261" v="537" actId="20577"/>
        <pc:sldMkLst>
          <pc:docMk/>
          <pc:sldMk cId="0" sldId="264"/>
        </pc:sldMkLst>
        <pc:spChg chg="add del mod">
          <ac:chgData name="Lalpet Venkata, LASYA" userId="S::llalp@illinois.edu::dca4ff63-3b10-4d4b-84d1-d9e35aae73dc" providerId="AD" clId="Web-{9DE0E56B-6DE5-85EB-434B-55B6E464DB69}" dt="2025-05-06T18:04:18.170" v="499"/>
          <ac:spMkLst>
            <pc:docMk/>
            <pc:sldMk cId="0" sldId="264"/>
            <ac:spMk id="3" creationId="{59702741-D7EE-D553-5CC0-9A6FDEB52471}"/>
          </ac:spMkLst>
        </pc:spChg>
        <pc:spChg chg="mod">
          <ac:chgData name="Lalpet Venkata, LASYA" userId="S::llalp@illinois.edu::dca4ff63-3b10-4d4b-84d1-d9e35aae73dc" providerId="AD" clId="Web-{9DE0E56B-6DE5-85EB-434B-55B6E464DB69}" dt="2025-05-06T18:08:45.226" v="527" actId="20577"/>
          <ac:spMkLst>
            <pc:docMk/>
            <pc:sldMk cId="0" sldId="264"/>
            <ac:spMk id="424" creationId="{00000000-0000-0000-0000-000000000000}"/>
          </ac:spMkLst>
        </pc:spChg>
        <pc:spChg chg="mod">
          <ac:chgData name="Lalpet Venkata, LASYA" userId="S::llalp@illinois.edu::dca4ff63-3b10-4d4b-84d1-d9e35aae73dc" providerId="AD" clId="Web-{9DE0E56B-6DE5-85EB-434B-55B6E464DB69}" dt="2025-05-06T18:09:43.181" v="531" actId="20577"/>
          <ac:spMkLst>
            <pc:docMk/>
            <pc:sldMk cId="0" sldId="264"/>
            <ac:spMk id="425" creationId="{00000000-0000-0000-0000-000000000000}"/>
          </ac:spMkLst>
        </pc:spChg>
        <pc:spChg chg="mod">
          <ac:chgData name="Lalpet Venkata, LASYA" userId="S::llalp@illinois.edu::dca4ff63-3b10-4d4b-84d1-d9e35aae73dc" providerId="AD" clId="Web-{9DE0E56B-6DE5-85EB-434B-55B6E464DB69}" dt="2025-05-06T18:10:29.261" v="537" actId="20577"/>
          <ac:spMkLst>
            <pc:docMk/>
            <pc:sldMk cId="0" sldId="264"/>
            <ac:spMk id="426" creationId="{00000000-0000-0000-0000-000000000000}"/>
          </ac:spMkLst>
        </pc:spChg>
        <pc:spChg chg="mod">
          <ac:chgData name="Lalpet Venkata, LASYA" userId="S::llalp@illinois.edu::dca4ff63-3b10-4d4b-84d1-d9e35aae73dc" providerId="AD" clId="Web-{9DE0E56B-6DE5-85EB-434B-55B6E464DB69}" dt="2025-05-06T18:08:28.866" v="526" actId="20577"/>
          <ac:spMkLst>
            <pc:docMk/>
            <pc:sldMk cId="0" sldId="264"/>
            <ac:spMk id="427" creationId="{00000000-0000-0000-0000-000000000000}"/>
          </ac:spMkLst>
        </pc:spChg>
        <pc:spChg chg="mod">
          <ac:chgData name="Lalpet Venkata, LASYA" userId="S::llalp@illinois.edu::dca4ff63-3b10-4d4b-84d1-d9e35aae73dc" providerId="AD" clId="Web-{9DE0E56B-6DE5-85EB-434B-55B6E464DB69}" dt="2025-05-06T18:08:54.336" v="528" actId="20577"/>
          <ac:spMkLst>
            <pc:docMk/>
            <pc:sldMk cId="0" sldId="264"/>
            <ac:spMk id="428" creationId="{00000000-0000-0000-0000-000000000000}"/>
          </ac:spMkLst>
        </pc:spChg>
        <pc:spChg chg="mod">
          <ac:chgData name="Lalpet Venkata, LASYA" userId="S::llalp@illinois.edu::dca4ff63-3b10-4d4b-84d1-d9e35aae73dc" providerId="AD" clId="Web-{9DE0E56B-6DE5-85EB-434B-55B6E464DB69}" dt="2025-05-06T18:09:05.883" v="529" actId="20577"/>
          <ac:spMkLst>
            <pc:docMk/>
            <pc:sldMk cId="0" sldId="264"/>
            <ac:spMk id="429" creationId="{00000000-0000-0000-0000-000000000000}"/>
          </ac:spMkLst>
        </pc:spChg>
        <pc:spChg chg="mod">
          <ac:chgData name="Lalpet Venkata, LASYA" userId="S::llalp@illinois.edu::dca4ff63-3b10-4d4b-84d1-d9e35aae73dc" providerId="AD" clId="Web-{9DE0E56B-6DE5-85EB-434B-55B6E464DB69}" dt="2025-05-06T18:09:50.947" v="532" actId="20577"/>
          <ac:spMkLst>
            <pc:docMk/>
            <pc:sldMk cId="0" sldId="264"/>
            <ac:spMk id="430" creationId="{00000000-0000-0000-0000-000000000000}"/>
          </ac:spMkLst>
        </pc:spChg>
        <pc:spChg chg="mod">
          <ac:chgData name="Lalpet Venkata, LASYA" userId="S::llalp@illinois.edu::dca4ff63-3b10-4d4b-84d1-d9e35aae73dc" providerId="AD" clId="Web-{9DE0E56B-6DE5-85EB-434B-55B6E464DB69}" dt="2025-05-06T18:10:01.869" v="533" actId="20577"/>
          <ac:spMkLst>
            <pc:docMk/>
            <pc:sldMk cId="0" sldId="264"/>
            <ac:spMk id="431" creationId="{00000000-0000-0000-0000-000000000000}"/>
          </ac:spMkLst>
        </pc:spChg>
        <pc:spChg chg="del">
          <ac:chgData name="Lalpet Venkata, LASYA" userId="S::llalp@illinois.edu::dca4ff63-3b10-4d4b-84d1-d9e35aae73dc" providerId="AD" clId="Web-{9DE0E56B-6DE5-85EB-434B-55B6E464DB69}" dt="2025-05-06T18:04:07.889" v="498"/>
          <ac:spMkLst>
            <pc:docMk/>
            <pc:sldMk cId="0" sldId="264"/>
            <ac:spMk id="432" creationId="{00000000-0000-0000-0000-000000000000}"/>
          </ac:spMkLst>
        </pc:spChg>
        <pc:spChg chg="mod">
          <ac:chgData name="Lalpet Venkata, LASYA" userId="S::llalp@illinois.edu::dca4ff63-3b10-4d4b-84d1-d9e35aae73dc" providerId="AD" clId="Web-{9DE0E56B-6DE5-85EB-434B-55B6E464DB69}" dt="2025-05-06T18:10:08.588" v="534" actId="20577"/>
          <ac:spMkLst>
            <pc:docMk/>
            <pc:sldMk cId="0" sldId="264"/>
            <ac:spMk id="433" creationId="{00000000-0000-0000-0000-000000000000}"/>
          </ac:spMkLst>
        </pc:spChg>
        <pc:spChg chg="mod">
          <ac:chgData name="Lalpet Venkata, LASYA" userId="S::llalp@illinois.edu::dca4ff63-3b10-4d4b-84d1-d9e35aae73dc" providerId="AD" clId="Web-{9DE0E56B-6DE5-85EB-434B-55B6E464DB69}" dt="2025-05-06T18:10:14.385" v="535" actId="20577"/>
          <ac:spMkLst>
            <pc:docMk/>
            <pc:sldMk cId="0" sldId="264"/>
            <ac:spMk id="434" creationId="{00000000-0000-0000-0000-000000000000}"/>
          </ac:spMkLst>
        </pc:spChg>
      </pc:sldChg>
      <pc:sldChg chg="addSp delSp modSp ord">
        <pc:chgData name="Lalpet Venkata, LASYA" userId="S::llalp@illinois.edu::dca4ff63-3b10-4d4b-84d1-d9e35aae73dc" providerId="AD" clId="Web-{9DE0E56B-6DE5-85EB-434B-55B6E464DB69}" dt="2025-05-06T17:55:29.481" v="219" actId="1076"/>
        <pc:sldMkLst>
          <pc:docMk/>
          <pc:sldMk cId="4220472539" sldId="317"/>
        </pc:sldMkLst>
        <pc:spChg chg="add mod">
          <ac:chgData name="Lalpet Venkata, LASYA" userId="S::llalp@illinois.edu::dca4ff63-3b10-4d4b-84d1-d9e35aae73dc" providerId="AD" clId="Web-{9DE0E56B-6DE5-85EB-434B-55B6E464DB69}" dt="2025-05-06T17:55:18.230" v="218" actId="1076"/>
          <ac:spMkLst>
            <pc:docMk/>
            <pc:sldMk cId="4220472539" sldId="317"/>
            <ac:spMk id="2" creationId="{035BE76F-AF6C-ACEC-FF5D-9091E65923F0}"/>
          </ac:spMkLst>
        </pc:spChg>
        <pc:spChg chg="add mod">
          <ac:chgData name="Lalpet Venkata, LASYA" userId="S::llalp@illinois.edu::dca4ff63-3b10-4d4b-84d1-d9e35aae73dc" providerId="AD" clId="Web-{9DE0E56B-6DE5-85EB-434B-55B6E464DB69}" dt="2025-05-06T17:55:29.481" v="219" actId="1076"/>
          <ac:spMkLst>
            <pc:docMk/>
            <pc:sldMk cId="4220472539" sldId="317"/>
            <ac:spMk id="4" creationId="{F7699767-2BD5-7F4A-7105-14AEF1C154A8}"/>
          </ac:spMkLst>
        </pc:spChg>
        <pc:spChg chg="add del">
          <ac:chgData name="Lalpet Venkata, LASYA" userId="S::llalp@illinois.edu::dca4ff63-3b10-4d4b-84d1-d9e35aae73dc" providerId="AD" clId="Web-{9DE0E56B-6DE5-85EB-434B-55B6E464DB69}" dt="2025-05-06T17:22:45.709" v="140"/>
          <ac:spMkLst>
            <pc:docMk/>
            <pc:sldMk cId="4220472539" sldId="317"/>
            <ac:spMk id="5" creationId="{5448DB61-BBDF-FE6A-28F6-017A83850601}"/>
          </ac:spMkLst>
        </pc:spChg>
        <pc:spChg chg="add mod">
          <ac:chgData name="Lalpet Venkata, LASYA" userId="S::llalp@illinois.edu::dca4ff63-3b10-4d4b-84d1-d9e35aae73dc" providerId="AD" clId="Web-{9DE0E56B-6DE5-85EB-434B-55B6E464DB69}" dt="2025-05-06T17:23:41.849" v="156" actId="1076"/>
          <ac:spMkLst>
            <pc:docMk/>
            <pc:sldMk cId="4220472539" sldId="317"/>
            <ac:spMk id="6" creationId="{5DEE1938-A377-E82A-7462-1369626332AE}"/>
          </ac:spMkLst>
        </pc:spChg>
        <pc:picChg chg="add mod">
          <ac:chgData name="Lalpet Venkata, LASYA" userId="S::llalp@illinois.edu::dca4ff63-3b10-4d4b-84d1-d9e35aae73dc" providerId="AD" clId="Web-{9DE0E56B-6DE5-85EB-434B-55B6E464DB69}" dt="2025-05-06T17:20:11.163" v="104" actId="1076"/>
          <ac:picMkLst>
            <pc:docMk/>
            <pc:sldMk cId="4220472539" sldId="317"/>
            <ac:picMk id="3" creationId="{99573453-6FC6-2AD7-566C-174ABD7A4253}"/>
          </ac:picMkLst>
        </pc:picChg>
      </pc:sldChg>
      <pc:sldChg chg="addSp delSp modSp ord">
        <pc:chgData name="Lalpet Venkata, LASYA" userId="S::llalp@illinois.edu::dca4ff63-3b10-4d4b-84d1-d9e35aae73dc" providerId="AD" clId="Web-{9DE0E56B-6DE5-85EB-434B-55B6E464DB69}" dt="2025-05-06T17:54:30.588" v="213" actId="20577"/>
        <pc:sldMkLst>
          <pc:docMk/>
          <pc:sldMk cId="1390714547" sldId="318"/>
        </pc:sldMkLst>
        <pc:spChg chg="add mod">
          <ac:chgData name="Lalpet Venkata, LASYA" userId="S::llalp@illinois.edu::dca4ff63-3b10-4d4b-84d1-d9e35aae73dc" providerId="AD" clId="Web-{9DE0E56B-6DE5-85EB-434B-55B6E464DB69}" dt="2025-05-06T17:54:30.588" v="213" actId="20577"/>
          <ac:spMkLst>
            <pc:docMk/>
            <pc:sldMk cId="1390714547" sldId="318"/>
            <ac:spMk id="2" creationId="{8290D5DE-F290-4263-A6EB-B41680E36317}"/>
          </ac:spMkLst>
        </pc:spChg>
        <pc:spChg chg="add mod">
          <ac:chgData name="Lalpet Venkata, LASYA" userId="S::llalp@illinois.edu::dca4ff63-3b10-4d4b-84d1-d9e35aae73dc" providerId="AD" clId="Web-{9DE0E56B-6DE5-85EB-434B-55B6E464DB69}" dt="2025-05-06T17:48:36.169" v="185" actId="1076"/>
          <ac:spMkLst>
            <pc:docMk/>
            <pc:sldMk cId="1390714547" sldId="318"/>
            <ac:spMk id="3" creationId="{B0F841B1-B4DA-91FA-0A6B-E28D6D7CFC6A}"/>
          </ac:spMkLst>
        </pc:spChg>
        <pc:spChg chg="add mod">
          <ac:chgData name="Lalpet Venkata, LASYA" userId="S::llalp@illinois.edu::dca4ff63-3b10-4d4b-84d1-d9e35aae73dc" providerId="AD" clId="Web-{9DE0E56B-6DE5-85EB-434B-55B6E464DB69}" dt="2025-05-06T17:49:36.968" v="190" actId="1076"/>
          <ac:spMkLst>
            <pc:docMk/>
            <pc:sldMk cId="1390714547" sldId="318"/>
            <ac:spMk id="4" creationId="{AE9F3802-EBD8-3492-72AB-07AB827FE531}"/>
          </ac:spMkLst>
        </pc:spChg>
        <pc:picChg chg="add del mod">
          <ac:chgData name="Lalpet Venkata, LASYA" userId="S::llalp@illinois.edu::dca4ff63-3b10-4d4b-84d1-d9e35aae73dc" providerId="AD" clId="Web-{9DE0E56B-6DE5-85EB-434B-55B6E464DB69}" dt="2025-05-06T17:52:32.928" v="201"/>
          <ac:picMkLst>
            <pc:docMk/>
            <pc:sldMk cId="1390714547" sldId="318"/>
            <ac:picMk id="5" creationId="{D943619F-A053-60D2-3AB8-66169B9536FE}"/>
          </ac:picMkLst>
        </pc:picChg>
        <pc:picChg chg="add mod modCrop">
          <ac:chgData name="Lalpet Venkata, LASYA" userId="S::llalp@illinois.edu::dca4ff63-3b10-4d4b-84d1-d9e35aae73dc" providerId="AD" clId="Web-{9DE0E56B-6DE5-85EB-434B-55B6E464DB69}" dt="2025-05-06T17:54:24.072" v="212" actId="1076"/>
          <ac:picMkLst>
            <pc:docMk/>
            <pc:sldMk cId="1390714547" sldId="318"/>
            <ac:picMk id="6" creationId="{733AF789-038D-DC37-611B-526AA4748FD1}"/>
          </ac:picMkLst>
        </pc:picChg>
        <pc:picChg chg="add mod">
          <ac:chgData name="Lalpet Venkata, LASYA" userId="S::llalp@illinois.edu::dca4ff63-3b10-4d4b-84d1-d9e35aae73dc" providerId="AD" clId="Web-{9DE0E56B-6DE5-85EB-434B-55B6E464DB69}" dt="2025-05-06T17:53:16.679" v="207" actId="1076"/>
          <ac:picMkLst>
            <pc:docMk/>
            <pc:sldMk cId="1390714547" sldId="318"/>
            <ac:picMk id="7" creationId="{2EEA4671-E5FB-49E2-4875-F7DB55B8F712}"/>
          </ac:picMkLst>
        </pc:picChg>
      </pc:sldChg>
      <pc:sldChg chg="addSp modSp ord">
        <pc:chgData name="Lalpet Venkata, LASYA" userId="S::llalp@illinois.edu::dca4ff63-3b10-4d4b-84d1-d9e35aae73dc" providerId="AD" clId="Web-{9DE0E56B-6DE5-85EB-434B-55B6E464DB69}" dt="2025-05-06T17:56:03.200" v="220" actId="1076"/>
        <pc:sldMkLst>
          <pc:docMk/>
          <pc:sldMk cId="509486214" sldId="319"/>
        </pc:sldMkLst>
        <pc:spChg chg="add mod">
          <ac:chgData name="Lalpet Venkata, LASYA" userId="S::llalp@illinois.edu::dca4ff63-3b10-4d4b-84d1-d9e35aae73dc" providerId="AD" clId="Web-{9DE0E56B-6DE5-85EB-434B-55B6E464DB69}" dt="2025-05-06T16:41:56.681" v="29" actId="1076"/>
          <ac:spMkLst>
            <pc:docMk/>
            <pc:sldMk cId="509486214" sldId="319"/>
            <ac:spMk id="2" creationId="{DA2193BA-5E12-C48C-1FA6-3C1E0FB6FCB3}"/>
          </ac:spMkLst>
        </pc:spChg>
        <pc:spChg chg="add mod">
          <ac:chgData name="Lalpet Venkata, LASYA" userId="S::llalp@illinois.edu::dca4ff63-3b10-4d4b-84d1-d9e35aae73dc" providerId="AD" clId="Web-{9DE0E56B-6DE5-85EB-434B-55B6E464DB69}" dt="2025-05-06T16:49:32.915" v="99" actId="20577"/>
          <ac:spMkLst>
            <pc:docMk/>
            <pc:sldMk cId="509486214" sldId="319"/>
            <ac:spMk id="4" creationId="{93226444-2E80-3121-B3B5-4BA7F79CA82F}"/>
          </ac:spMkLst>
        </pc:spChg>
        <pc:spChg chg="add mod">
          <ac:chgData name="Lalpet Venkata, LASYA" userId="S::llalp@illinois.edu::dca4ff63-3b10-4d4b-84d1-d9e35aae73dc" providerId="AD" clId="Web-{9DE0E56B-6DE5-85EB-434B-55B6E464DB69}" dt="2025-05-06T16:50:59.730" v="101" actId="1076"/>
          <ac:spMkLst>
            <pc:docMk/>
            <pc:sldMk cId="509486214" sldId="319"/>
            <ac:spMk id="5" creationId="{248D6C2C-D2E3-3AEB-5739-810045A873A3}"/>
          </ac:spMkLst>
        </pc:spChg>
        <pc:picChg chg="add mod">
          <ac:chgData name="Lalpet Venkata, LASYA" userId="S::llalp@illinois.edu::dca4ff63-3b10-4d4b-84d1-d9e35aae73dc" providerId="AD" clId="Web-{9DE0E56B-6DE5-85EB-434B-55B6E464DB69}" dt="2025-05-06T17:56:03.200" v="220" actId="1076"/>
          <ac:picMkLst>
            <pc:docMk/>
            <pc:sldMk cId="509486214" sldId="319"/>
            <ac:picMk id="3" creationId="{CBA7C460-B28A-AA3C-693D-D72BCEF3D881}"/>
          </ac:picMkLst>
        </pc:picChg>
      </pc:sldChg>
      <pc:sldChg chg="new">
        <pc:chgData name="Lalpet Venkata, LASYA" userId="S::llalp@illinois.edu::dca4ff63-3b10-4d4b-84d1-d9e35aae73dc" providerId="AD" clId="Web-{9DE0E56B-6DE5-85EB-434B-55B6E464DB69}" dt="2025-05-06T17:46:25.618" v="157"/>
        <pc:sldMkLst>
          <pc:docMk/>
          <pc:sldMk cId="2901895165" sldId="327"/>
        </pc:sldMkLst>
      </pc:sldChg>
      <pc:sldChg chg="new del">
        <pc:chgData name="Lalpet Venkata, LASYA" userId="S::llalp@illinois.edu::dca4ff63-3b10-4d4b-84d1-d9e35aae73dc" providerId="AD" clId="Web-{9DE0E56B-6DE5-85EB-434B-55B6E464DB69}" dt="2025-05-06T17:22:37.990" v="138"/>
        <pc:sldMkLst>
          <pc:docMk/>
          <pc:sldMk cId="3240983544" sldId="327"/>
        </pc:sldMkLst>
      </pc:sldChg>
    </pc:docChg>
  </pc:docChgLst>
  <pc:docChgLst>
    <pc:chgData name="Lalpet Venkata, LASYA" userId="S::llalp@illinois.edu::dca4ff63-3b10-4d4b-84d1-d9e35aae73dc" providerId="AD" clId="Web-{042CE4E5-912E-1A50-656A-2BA8A6300D91}"/>
    <pc:docChg chg="modSld">
      <pc:chgData name="Lalpet Venkata, LASYA" userId="S::llalp@illinois.edu::dca4ff63-3b10-4d4b-84d1-d9e35aae73dc" providerId="AD" clId="Web-{042CE4E5-912E-1A50-656A-2BA8A6300D91}" dt="2025-05-04T20:38:22.737" v="3" actId="20577"/>
      <pc:docMkLst>
        <pc:docMk/>
      </pc:docMkLst>
      <pc:sldChg chg="modSp">
        <pc:chgData name="Lalpet Venkata, LASYA" userId="S::llalp@illinois.edu::dca4ff63-3b10-4d4b-84d1-d9e35aae73dc" providerId="AD" clId="Web-{042CE4E5-912E-1A50-656A-2BA8A6300D91}" dt="2025-05-04T20:38:22.737" v="3" actId="20577"/>
        <pc:sldMkLst>
          <pc:docMk/>
          <pc:sldMk cId="1765037385" sldId="321"/>
        </pc:sldMkLst>
        <pc:spChg chg="mod">
          <ac:chgData name="Lalpet Venkata, LASYA" userId="S::llalp@illinois.edu::dca4ff63-3b10-4d4b-84d1-d9e35aae73dc" providerId="AD" clId="Web-{042CE4E5-912E-1A50-656A-2BA8A6300D91}" dt="2025-05-04T20:38:22.737" v="3" actId="20577"/>
          <ac:spMkLst>
            <pc:docMk/>
            <pc:sldMk cId="1765037385" sldId="321"/>
            <ac:spMk id="429" creationId="{15DC3C6D-D547-3988-79C8-018FDF782ECB}"/>
          </ac:spMkLst>
        </pc:spChg>
      </pc:sldChg>
    </pc:docChg>
  </pc:docChgLst>
  <pc:docChgLst>
    <pc:chgData name="Lalpet Venkata, LASYA" userId="S::llalp@illinois.edu::dca4ff63-3b10-4d4b-84d1-d9e35aae73dc" providerId="AD" clId="Web-{0DCF9F58-1E92-1F47-1358-B15DB8C2B02B}"/>
    <pc:docChg chg="delSld modSld">
      <pc:chgData name="Lalpet Venkata, LASYA" userId="S::llalp@illinois.edu::dca4ff63-3b10-4d4b-84d1-d9e35aae73dc" providerId="AD" clId="Web-{0DCF9F58-1E92-1F47-1358-B15DB8C2B02B}" dt="2025-05-06T07:26:22.162" v="123" actId="1076"/>
      <pc:docMkLst>
        <pc:docMk/>
      </pc:docMkLst>
      <pc:sldChg chg="del">
        <pc:chgData name="Lalpet Venkata, LASYA" userId="S::llalp@illinois.edu::dca4ff63-3b10-4d4b-84d1-d9e35aae73dc" providerId="AD" clId="Web-{0DCF9F58-1E92-1F47-1358-B15DB8C2B02B}" dt="2025-05-06T05:29:22.056" v="26"/>
        <pc:sldMkLst>
          <pc:docMk/>
          <pc:sldMk cId="0" sldId="261"/>
        </pc:sldMkLst>
      </pc:sldChg>
      <pc:sldChg chg="addSp delSp modSp">
        <pc:chgData name="Lalpet Venkata, LASYA" userId="S::llalp@illinois.edu::dca4ff63-3b10-4d4b-84d1-d9e35aae73dc" providerId="AD" clId="Web-{0DCF9F58-1E92-1F47-1358-B15DB8C2B02B}" dt="2025-05-06T07:26:22.162" v="123" actId="1076"/>
        <pc:sldMkLst>
          <pc:docMk/>
          <pc:sldMk cId="0" sldId="262"/>
        </pc:sldMkLst>
        <pc:spChg chg="add mod">
          <ac:chgData name="Lalpet Venkata, LASYA" userId="S::llalp@illinois.edu::dca4ff63-3b10-4d4b-84d1-d9e35aae73dc" providerId="AD" clId="Web-{0DCF9F58-1E92-1F47-1358-B15DB8C2B02B}" dt="2025-05-06T05:39:54.049" v="57" actId="1076"/>
          <ac:spMkLst>
            <pc:docMk/>
            <pc:sldMk cId="0" sldId="262"/>
            <ac:spMk id="2" creationId="{930F255F-E9B1-67A3-DD93-B6657DEDFA37}"/>
          </ac:spMkLst>
        </pc:spChg>
        <pc:spChg chg="add mod">
          <ac:chgData name="Lalpet Venkata, LASYA" userId="S::llalp@illinois.edu::dca4ff63-3b10-4d4b-84d1-d9e35aae73dc" providerId="AD" clId="Web-{0DCF9F58-1E92-1F47-1358-B15DB8C2B02B}" dt="2025-05-06T05:43:31.967" v="71" actId="1076"/>
          <ac:spMkLst>
            <pc:docMk/>
            <pc:sldMk cId="0" sldId="262"/>
            <ac:spMk id="3" creationId="{AE54D678-AAD2-0E73-FA77-B8C36E49B511}"/>
          </ac:spMkLst>
        </pc:spChg>
        <pc:spChg chg="del">
          <ac:chgData name="Lalpet Venkata, LASYA" userId="S::llalp@illinois.edu::dca4ff63-3b10-4d4b-84d1-d9e35aae73dc" providerId="AD" clId="Web-{0DCF9F58-1E92-1F47-1358-B15DB8C2B02B}" dt="2025-05-06T05:36:49.388" v="47"/>
          <ac:spMkLst>
            <pc:docMk/>
            <pc:sldMk cId="0" sldId="262"/>
            <ac:spMk id="5" creationId="{ADC8937D-FBF4-BBB3-B61F-4FF45E8EF437}"/>
          </ac:spMkLst>
        </pc:spChg>
        <pc:spChg chg="mod">
          <ac:chgData name="Lalpet Venkata, LASYA" userId="S::llalp@illinois.edu::dca4ff63-3b10-4d4b-84d1-d9e35aae73dc" providerId="AD" clId="Web-{0DCF9F58-1E92-1F47-1358-B15DB8C2B02B}" dt="2025-05-06T07:26:22.162" v="123" actId="1076"/>
          <ac:spMkLst>
            <pc:docMk/>
            <pc:sldMk cId="0" sldId="262"/>
            <ac:spMk id="373" creationId="{00000000-0000-0000-0000-000000000000}"/>
          </ac:spMkLst>
        </pc:spChg>
      </pc:sldChg>
      <pc:sldChg chg="modSp">
        <pc:chgData name="Lalpet Venkata, LASYA" userId="S::llalp@illinois.edu::dca4ff63-3b10-4d4b-84d1-d9e35aae73dc" providerId="AD" clId="Web-{0DCF9F58-1E92-1F47-1358-B15DB8C2B02B}" dt="2025-05-06T04:05:50.023" v="6" actId="20577"/>
        <pc:sldMkLst>
          <pc:docMk/>
          <pc:sldMk cId="1125398726" sldId="325"/>
        </pc:sldMkLst>
        <pc:spChg chg="mod">
          <ac:chgData name="Lalpet Venkata, LASYA" userId="S::llalp@illinois.edu::dca4ff63-3b10-4d4b-84d1-d9e35aae73dc" providerId="AD" clId="Web-{0DCF9F58-1E92-1F47-1358-B15DB8C2B02B}" dt="2025-05-06T04:05:43.585" v="3" actId="20577"/>
          <ac:spMkLst>
            <pc:docMk/>
            <pc:sldMk cId="1125398726" sldId="325"/>
            <ac:spMk id="412" creationId="{42ECB78E-0F6E-9C3E-A681-5664F523F0C1}"/>
          </ac:spMkLst>
        </pc:spChg>
        <pc:spChg chg="mod">
          <ac:chgData name="Lalpet Venkata, LASYA" userId="S::llalp@illinois.edu::dca4ff63-3b10-4d4b-84d1-d9e35aae73dc" providerId="AD" clId="Web-{0DCF9F58-1E92-1F47-1358-B15DB8C2B02B}" dt="2025-05-06T04:05:50.023" v="6" actId="20577"/>
          <ac:spMkLst>
            <pc:docMk/>
            <pc:sldMk cId="1125398726" sldId="325"/>
            <ac:spMk id="415" creationId="{17968AAE-6655-7DE2-8871-D476CCF2968F}"/>
          </ac:spMkLst>
        </pc:spChg>
      </pc:sldChg>
    </pc:docChg>
  </pc:docChgLst>
  <pc:docChgLst>
    <pc:chgData name="Wong, Kristine" userId="S::kwong54@illinois.edu::c00090c8-4df0-4289-94f9-5d8bf8a99dfe" providerId="AD" clId="Web-{4896AD90-932D-D776-E759-F8A4BA9FB233}"/>
    <pc:docChg chg="modSld">
      <pc:chgData name="Wong, Kristine" userId="S::kwong54@illinois.edu::c00090c8-4df0-4289-94f9-5d8bf8a99dfe" providerId="AD" clId="Web-{4896AD90-932D-D776-E759-F8A4BA9FB233}" dt="2025-05-05T17:21:41.967" v="5" actId="20577"/>
      <pc:docMkLst>
        <pc:docMk/>
      </pc:docMkLst>
      <pc:sldChg chg="modSp">
        <pc:chgData name="Wong, Kristine" userId="S::kwong54@illinois.edu::c00090c8-4df0-4289-94f9-5d8bf8a99dfe" providerId="AD" clId="Web-{4896AD90-932D-D776-E759-F8A4BA9FB233}" dt="2025-05-05T17:21:41.967" v="5" actId="20577"/>
        <pc:sldMkLst>
          <pc:docMk/>
          <pc:sldMk cId="0" sldId="265"/>
        </pc:sldMkLst>
        <pc:spChg chg="mod">
          <ac:chgData name="Wong, Kristine" userId="S::kwong54@illinois.edu::c00090c8-4df0-4289-94f9-5d8bf8a99dfe" providerId="AD" clId="Web-{4896AD90-932D-D776-E759-F8A4BA9FB233}" dt="2025-05-05T17:21:41.967" v="5" actId="20577"/>
          <ac:spMkLst>
            <pc:docMk/>
            <pc:sldMk cId="0" sldId="265"/>
            <ac:spMk id="443" creationId="{00000000-0000-0000-0000-000000000000}"/>
          </ac:spMkLst>
        </pc:spChg>
      </pc:sldChg>
      <pc:sldChg chg="modSp">
        <pc:chgData name="Wong, Kristine" userId="S::kwong54@illinois.edu::c00090c8-4df0-4289-94f9-5d8bf8a99dfe" providerId="AD" clId="Web-{4896AD90-932D-D776-E759-F8A4BA9FB233}" dt="2025-05-05T17:21:27.045" v="4" actId="14100"/>
        <pc:sldMkLst>
          <pc:docMk/>
          <pc:sldMk cId="1765037385" sldId="321"/>
        </pc:sldMkLst>
        <pc:spChg chg="mod">
          <ac:chgData name="Wong, Kristine" userId="S::kwong54@illinois.edu::c00090c8-4df0-4289-94f9-5d8bf8a99dfe" providerId="AD" clId="Web-{4896AD90-932D-D776-E759-F8A4BA9FB233}" dt="2025-05-05T17:21:27.045" v="4" actId="14100"/>
          <ac:spMkLst>
            <pc:docMk/>
            <pc:sldMk cId="1765037385" sldId="321"/>
            <ac:spMk id="424" creationId="{A58ADAD5-CADC-AC50-A0AB-ED6E9D22193E}"/>
          </ac:spMkLst>
        </pc:spChg>
        <pc:spChg chg="mod">
          <ac:chgData name="Wong, Kristine" userId="S::kwong54@illinois.edu::c00090c8-4df0-4289-94f9-5d8bf8a99dfe" providerId="AD" clId="Web-{4896AD90-932D-D776-E759-F8A4BA9FB233}" dt="2025-05-05T17:21:13.389" v="1" actId="20577"/>
          <ac:spMkLst>
            <pc:docMk/>
            <pc:sldMk cId="1765037385" sldId="321"/>
            <ac:spMk id="425" creationId="{5775940A-4CD5-6825-91EC-6BD969DC3098}"/>
          </ac:spMkLst>
        </pc:spChg>
        <pc:spChg chg="mod">
          <ac:chgData name="Wong, Kristine" userId="S::kwong54@illinois.edu::c00090c8-4df0-4289-94f9-5d8bf8a99dfe" providerId="AD" clId="Web-{4896AD90-932D-D776-E759-F8A4BA9FB233}" dt="2025-05-05T17:21:21.998" v="3" actId="14100"/>
          <ac:spMkLst>
            <pc:docMk/>
            <pc:sldMk cId="1765037385" sldId="321"/>
            <ac:spMk id="426" creationId="{C7593368-48FC-D34E-611A-3616A7D61ADE}"/>
          </ac:spMkLst>
        </pc:spChg>
        <pc:spChg chg="mod">
          <ac:chgData name="Wong, Kristine" userId="S::kwong54@illinois.edu::c00090c8-4df0-4289-94f9-5d8bf8a99dfe" providerId="AD" clId="Web-{4896AD90-932D-D776-E759-F8A4BA9FB233}" dt="2025-05-05T17:21:15.514" v="2" actId="14100"/>
          <ac:spMkLst>
            <pc:docMk/>
            <pc:sldMk cId="1765037385" sldId="321"/>
            <ac:spMk id="427" creationId="{76243375-BF65-B031-868B-E02EC93B4C56}"/>
          </ac:spMkLst>
        </pc:spChg>
      </pc:sldChg>
    </pc:docChg>
  </pc:docChgLst>
  <pc:docChgLst>
    <pc:chgData name="Lalpet Venkata, LASYA" userId="S::llalp@illinois.edu::dca4ff63-3b10-4d4b-84d1-d9e35aae73dc" providerId="AD" clId="Web-{21FF15D7-DD4F-AF9B-E9DD-01EE49CE1BB9}"/>
    <pc:docChg chg="delSld modSld">
      <pc:chgData name="Lalpet Venkata, LASYA" userId="S::llalp@illinois.edu::dca4ff63-3b10-4d4b-84d1-d9e35aae73dc" providerId="AD" clId="Web-{21FF15D7-DD4F-AF9B-E9DD-01EE49CE1BB9}" dt="2025-05-06T18:29:39.242" v="177" actId="1076"/>
      <pc:docMkLst>
        <pc:docMk/>
      </pc:docMkLst>
      <pc:sldChg chg="del">
        <pc:chgData name="Lalpet Venkata, LASYA" userId="S::llalp@illinois.edu::dca4ff63-3b10-4d4b-84d1-d9e35aae73dc" providerId="AD" clId="Web-{21FF15D7-DD4F-AF9B-E9DD-01EE49CE1BB9}" dt="2025-05-06T18:11:03.560" v="0"/>
        <pc:sldMkLst>
          <pc:docMk/>
          <pc:sldMk cId="0" sldId="263"/>
        </pc:sldMkLst>
      </pc:sldChg>
      <pc:sldChg chg="addSp modSp">
        <pc:chgData name="Lalpet Venkata, LASYA" userId="S::llalp@illinois.edu::dca4ff63-3b10-4d4b-84d1-d9e35aae73dc" providerId="AD" clId="Web-{21FF15D7-DD4F-AF9B-E9DD-01EE49CE1BB9}" dt="2025-05-06T18:29:39.242" v="177" actId="1076"/>
        <pc:sldMkLst>
          <pc:docMk/>
          <pc:sldMk cId="0" sldId="264"/>
        </pc:sldMkLst>
        <pc:spChg chg="mod">
          <ac:chgData name="Lalpet Venkata, LASYA" userId="S::llalp@illinois.edu::dca4ff63-3b10-4d4b-84d1-d9e35aae73dc" providerId="AD" clId="Web-{21FF15D7-DD4F-AF9B-E9DD-01EE49CE1BB9}" dt="2025-05-06T18:14:51.925" v="21" actId="1076"/>
          <ac:spMkLst>
            <pc:docMk/>
            <pc:sldMk cId="0" sldId="264"/>
            <ac:spMk id="423" creationId="{00000000-0000-0000-0000-000000000000}"/>
          </ac:spMkLst>
        </pc:spChg>
        <pc:spChg chg="mod">
          <ac:chgData name="Lalpet Venkata, LASYA" userId="S::llalp@illinois.edu::dca4ff63-3b10-4d4b-84d1-d9e35aae73dc" providerId="AD" clId="Web-{21FF15D7-DD4F-AF9B-E9DD-01EE49CE1BB9}" dt="2025-05-06T18:28:58.616" v="172"/>
          <ac:spMkLst>
            <pc:docMk/>
            <pc:sldMk cId="0" sldId="264"/>
            <ac:spMk id="424" creationId="{00000000-0000-0000-0000-000000000000}"/>
          </ac:spMkLst>
        </pc:spChg>
        <pc:spChg chg="mod">
          <ac:chgData name="Lalpet Venkata, LASYA" userId="S::llalp@illinois.edu::dca4ff63-3b10-4d4b-84d1-d9e35aae73dc" providerId="AD" clId="Web-{21FF15D7-DD4F-AF9B-E9DD-01EE49CE1BB9}" dt="2025-05-06T18:17:21.944" v="102" actId="1076"/>
          <ac:spMkLst>
            <pc:docMk/>
            <pc:sldMk cId="0" sldId="264"/>
            <ac:spMk id="425" creationId="{00000000-0000-0000-0000-000000000000}"/>
          </ac:spMkLst>
        </pc:spChg>
        <pc:spChg chg="mod">
          <ac:chgData name="Lalpet Venkata, LASYA" userId="S::llalp@illinois.edu::dca4ff63-3b10-4d4b-84d1-d9e35aae73dc" providerId="AD" clId="Web-{21FF15D7-DD4F-AF9B-E9DD-01EE49CE1BB9}" dt="2025-05-06T18:17:21.960" v="103" actId="1076"/>
          <ac:spMkLst>
            <pc:docMk/>
            <pc:sldMk cId="0" sldId="264"/>
            <ac:spMk id="426" creationId="{00000000-0000-0000-0000-000000000000}"/>
          </ac:spMkLst>
        </pc:spChg>
        <pc:spChg chg="mod">
          <ac:chgData name="Lalpet Venkata, LASYA" userId="S::llalp@illinois.edu::dca4ff63-3b10-4d4b-84d1-d9e35aae73dc" providerId="AD" clId="Web-{21FF15D7-DD4F-AF9B-E9DD-01EE49CE1BB9}" dt="2025-05-06T18:16:33.302" v="88" actId="20577"/>
          <ac:spMkLst>
            <pc:docMk/>
            <pc:sldMk cId="0" sldId="264"/>
            <ac:spMk id="427" creationId="{00000000-0000-0000-0000-000000000000}"/>
          </ac:spMkLst>
        </pc:spChg>
        <pc:spChg chg="mod">
          <ac:chgData name="Lalpet Venkata, LASYA" userId="S::llalp@illinois.edu::dca4ff63-3b10-4d4b-84d1-d9e35aae73dc" providerId="AD" clId="Web-{21FF15D7-DD4F-AF9B-E9DD-01EE49CE1BB9}" dt="2025-05-06T18:17:42.007" v="107" actId="1076"/>
          <ac:spMkLst>
            <pc:docMk/>
            <pc:sldMk cId="0" sldId="264"/>
            <ac:spMk id="428" creationId="{00000000-0000-0000-0000-000000000000}"/>
          </ac:spMkLst>
        </pc:spChg>
        <pc:spChg chg="mod">
          <ac:chgData name="Lalpet Venkata, LASYA" userId="S::llalp@illinois.edu::dca4ff63-3b10-4d4b-84d1-d9e35aae73dc" providerId="AD" clId="Web-{21FF15D7-DD4F-AF9B-E9DD-01EE49CE1BB9}" dt="2025-05-06T18:17:42.023" v="108" actId="1076"/>
          <ac:spMkLst>
            <pc:docMk/>
            <pc:sldMk cId="0" sldId="264"/>
            <ac:spMk id="429" creationId="{00000000-0000-0000-0000-000000000000}"/>
          </ac:spMkLst>
        </pc:spChg>
        <pc:spChg chg="mod">
          <ac:chgData name="Lalpet Venkata, LASYA" userId="S::llalp@illinois.edu::dca4ff63-3b10-4d4b-84d1-d9e35aae73dc" providerId="AD" clId="Web-{21FF15D7-DD4F-AF9B-E9DD-01EE49CE1BB9}" dt="2025-05-06T18:15:27.785" v="63" actId="1076"/>
          <ac:spMkLst>
            <pc:docMk/>
            <pc:sldMk cId="0" sldId="264"/>
            <ac:spMk id="430" creationId="{00000000-0000-0000-0000-000000000000}"/>
          </ac:spMkLst>
        </pc:spChg>
        <pc:spChg chg="mod">
          <ac:chgData name="Lalpet Venkata, LASYA" userId="S::llalp@illinois.edu::dca4ff63-3b10-4d4b-84d1-d9e35aae73dc" providerId="AD" clId="Web-{21FF15D7-DD4F-AF9B-E9DD-01EE49CE1BB9}" dt="2025-05-06T18:16:10.286" v="81" actId="20577"/>
          <ac:spMkLst>
            <pc:docMk/>
            <pc:sldMk cId="0" sldId="264"/>
            <ac:spMk id="431" creationId="{00000000-0000-0000-0000-000000000000}"/>
          </ac:spMkLst>
        </pc:spChg>
        <pc:spChg chg="mod">
          <ac:chgData name="Lalpet Venkata, LASYA" userId="S::llalp@illinois.edu::dca4ff63-3b10-4d4b-84d1-d9e35aae73dc" providerId="AD" clId="Web-{21FF15D7-DD4F-AF9B-E9DD-01EE49CE1BB9}" dt="2025-05-06T18:17:42.038" v="109" actId="1076"/>
          <ac:spMkLst>
            <pc:docMk/>
            <pc:sldMk cId="0" sldId="264"/>
            <ac:spMk id="433" creationId="{00000000-0000-0000-0000-000000000000}"/>
          </ac:spMkLst>
        </pc:spChg>
        <pc:spChg chg="mod">
          <ac:chgData name="Lalpet Venkata, LASYA" userId="S::llalp@illinois.edu::dca4ff63-3b10-4d4b-84d1-d9e35aae73dc" providerId="AD" clId="Web-{21FF15D7-DD4F-AF9B-E9DD-01EE49CE1BB9}" dt="2025-05-06T18:15:27.816" v="65" actId="1076"/>
          <ac:spMkLst>
            <pc:docMk/>
            <pc:sldMk cId="0" sldId="264"/>
            <ac:spMk id="434" creationId="{00000000-0000-0000-0000-000000000000}"/>
          </ac:spMkLst>
        </pc:spChg>
        <pc:picChg chg="add mod">
          <ac:chgData name="Lalpet Venkata, LASYA" userId="S::llalp@illinois.edu::dca4ff63-3b10-4d4b-84d1-d9e35aae73dc" providerId="AD" clId="Web-{21FF15D7-DD4F-AF9B-E9DD-01EE49CE1BB9}" dt="2025-05-06T18:29:39.242" v="177" actId="1076"/>
          <ac:picMkLst>
            <pc:docMk/>
            <pc:sldMk cId="0" sldId="264"/>
            <ac:picMk id="2" creationId="{FFF1B561-7075-1B17-2EAD-7D996FFA8EEE}"/>
          </ac:picMkLst>
        </pc:picChg>
      </pc:sldChg>
      <pc:sldChg chg="modSp">
        <pc:chgData name="Lalpet Venkata, LASYA" userId="S::llalp@illinois.edu::dca4ff63-3b10-4d4b-84d1-d9e35aae73dc" providerId="AD" clId="Web-{21FF15D7-DD4F-AF9B-E9DD-01EE49CE1BB9}" dt="2025-05-06T18:21:02.996" v="153" actId="14100"/>
        <pc:sldMkLst>
          <pc:docMk/>
          <pc:sldMk cId="4220472539" sldId="317"/>
        </pc:sldMkLst>
        <pc:spChg chg="mod">
          <ac:chgData name="Lalpet Venkata, LASYA" userId="S::llalp@illinois.edu::dca4ff63-3b10-4d4b-84d1-d9e35aae73dc" providerId="AD" clId="Web-{21FF15D7-DD4F-AF9B-E9DD-01EE49CE1BB9}" dt="2025-05-06T18:21:02.996" v="153" actId="14100"/>
          <ac:spMkLst>
            <pc:docMk/>
            <pc:sldMk cId="4220472539" sldId="317"/>
            <ac:spMk id="4" creationId="{F7699767-2BD5-7F4A-7105-14AEF1C154A8}"/>
          </ac:spMkLst>
        </pc:spChg>
        <pc:picChg chg="mod">
          <ac:chgData name="Lalpet Venkata, LASYA" userId="S::llalp@illinois.edu::dca4ff63-3b10-4d4b-84d1-d9e35aae73dc" providerId="AD" clId="Web-{21FF15D7-DD4F-AF9B-E9DD-01EE49CE1BB9}" dt="2025-05-06T18:20:12.995" v="122" actId="1076"/>
          <ac:picMkLst>
            <pc:docMk/>
            <pc:sldMk cId="4220472539" sldId="317"/>
            <ac:picMk id="3" creationId="{99573453-6FC6-2AD7-566C-174ABD7A4253}"/>
          </ac:picMkLst>
        </pc:picChg>
      </pc:sldChg>
      <pc:sldChg chg="modSp">
        <pc:chgData name="Lalpet Venkata, LASYA" userId="S::llalp@illinois.edu::dca4ff63-3b10-4d4b-84d1-d9e35aae73dc" providerId="AD" clId="Web-{21FF15D7-DD4F-AF9B-E9DD-01EE49CE1BB9}" dt="2025-05-06T18:22:51.811" v="163" actId="1076"/>
        <pc:sldMkLst>
          <pc:docMk/>
          <pc:sldMk cId="1390714547" sldId="318"/>
        </pc:sldMkLst>
        <pc:spChg chg="mod">
          <ac:chgData name="Lalpet Venkata, LASYA" userId="S::llalp@illinois.edu::dca4ff63-3b10-4d4b-84d1-d9e35aae73dc" providerId="AD" clId="Web-{21FF15D7-DD4F-AF9B-E9DD-01EE49CE1BB9}" dt="2025-05-06T18:22:00.200" v="155" actId="1076"/>
          <ac:spMkLst>
            <pc:docMk/>
            <pc:sldMk cId="1390714547" sldId="318"/>
            <ac:spMk id="2" creationId="{8290D5DE-F290-4263-A6EB-B41680E36317}"/>
          </ac:spMkLst>
        </pc:spChg>
        <pc:spChg chg="mod">
          <ac:chgData name="Lalpet Venkata, LASYA" userId="S::llalp@illinois.edu::dca4ff63-3b10-4d4b-84d1-d9e35aae73dc" providerId="AD" clId="Web-{21FF15D7-DD4F-AF9B-E9DD-01EE49CE1BB9}" dt="2025-05-06T18:22:38.311" v="159" actId="1076"/>
          <ac:spMkLst>
            <pc:docMk/>
            <pc:sldMk cId="1390714547" sldId="318"/>
            <ac:spMk id="3" creationId="{B0F841B1-B4DA-91FA-0A6B-E28D6D7CFC6A}"/>
          </ac:spMkLst>
        </pc:spChg>
        <pc:spChg chg="mod">
          <ac:chgData name="Lalpet Venkata, LASYA" userId="S::llalp@illinois.edu::dca4ff63-3b10-4d4b-84d1-d9e35aae73dc" providerId="AD" clId="Web-{21FF15D7-DD4F-AF9B-E9DD-01EE49CE1BB9}" dt="2025-05-06T18:22:15.873" v="157" actId="20577"/>
          <ac:spMkLst>
            <pc:docMk/>
            <pc:sldMk cId="1390714547" sldId="318"/>
            <ac:spMk id="4" creationId="{AE9F3802-EBD8-3492-72AB-07AB827FE531}"/>
          </ac:spMkLst>
        </pc:spChg>
        <pc:picChg chg="mod">
          <ac:chgData name="Lalpet Venkata, LASYA" userId="S::llalp@illinois.edu::dca4ff63-3b10-4d4b-84d1-d9e35aae73dc" providerId="AD" clId="Web-{21FF15D7-DD4F-AF9B-E9DD-01EE49CE1BB9}" dt="2025-05-06T18:22:51.811" v="163" actId="1076"/>
          <ac:picMkLst>
            <pc:docMk/>
            <pc:sldMk cId="1390714547" sldId="318"/>
            <ac:picMk id="6" creationId="{733AF789-038D-DC37-611B-526AA4748FD1}"/>
          </ac:picMkLst>
        </pc:picChg>
        <pc:picChg chg="mod">
          <ac:chgData name="Lalpet Venkata, LASYA" userId="S::llalp@illinois.edu::dca4ff63-3b10-4d4b-84d1-d9e35aae73dc" providerId="AD" clId="Web-{21FF15D7-DD4F-AF9B-E9DD-01EE49CE1BB9}" dt="2025-05-06T18:22:43.623" v="160" actId="1076"/>
          <ac:picMkLst>
            <pc:docMk/>
            <pc:sldMk cId="1390714547" sldId="318"/>
            <ac:picMk id="7" creationId="{2EEA4671-E5FB-49E2-4875-F7DB55B8F712}"/>
          </ac:picMkLst>
        </pc:picChg>
      </pc:sldChg>
      <pc:sldChg chg="modSp">
        <pc:chgData name="Lalpet Venkata, LASYA" userId="S::llalp@illinois.edu::dca4ff63-3b10-4d4b-84d1-d9e35aae73dc" providerId="AD" clId="Web-{21FF15D7-DD4F-AF9B-E9DD-01EE49CE1BB9}" dt="2025-05-06T18:19:11.572" v="113" actId="1076"/>
        <pc:sldMkLst>
          <pc:docMk/>
          <pc:sldMk cId="509486214" sldId="319"/>
        </pc:sldMkLst>
        <pc:spChg chg="mod">
          <ac:chgData name="Lalpet Venkata, LASYA" userId="S::llalp@illinois.edu::dca4ff63-3b10-4d4b-84d1-d9e35aae73dc" providerId="AD" clId="Web-{21FF15D7-DD4F-AF9B-E9DD-01EE49CE1BB9}" dt="2025-05-06T18:19:11.572" v="113" actId="1076"/>
          <ac:spMkLst>
            <pc:docMk/>
            <pc:sldMk cId="509486214" sldId="319"/>
            <ac:spMk id="2" creationId="{DA2193BA-5E12-C48C-1FA6-3C1E0FB6FCB3}"/>
          </ac:spMkLst>
        </pc:spChg>
      </pc:sldChg>
    </pc:docChg>
  </pc:docChgLst>
  <pc:docChgLst>
    <pc:chgData name="Wong, Kristine" userId="c00090c8-4df0-4289-94f9-5d8bf8a99dfe" providerId="ADAL" clId="{9203B533-F7B9-40BB-A167-720D827BB407}"/>
    <pc:docChg chg="undo redo custSel addSld delSld modSld sldOrd addMainMaster delMainMaster modMainMaster">
      <pc:chgData name="Wong, Kristine" userId="c00090c8-4df0-4289-94f9-5d8bf8a99dfe" providerId="ADAL" clId="{9203B533-F7B9-40BB-A167-720D827BB407}" dt="2025-05-07T16:17:28.778" v="27913" actId="1076"/>
      <pc:docMkLst>
        <pc:docMk/>
      </pc:docMkLst>
      <pc:sldChg chg="addSp delSp modSp mod modNotes modNotesTx">
        <pc:chgData name="Wong, Kristine" userId="c00090c8-4df0-4289-94f9-5d8bf8a99dfe" providerId="ADAL" clId="{9203B533-F7B9-40BB-A167-720D827BB407}" dt="2025-05-07T16:17:28.778" v="27913" actId="1076"/>
        <pc:sldMkLst>
          <pc:docMk/>
          <pc:sldMk cId="0" sldId="256"/>
        </pc:sldMkLst>
        <pc:spChg chg="add mod">
          <ac:chgData name="Wong, Kristine" userId="c00090c8-4df0-4289-94f9-5d8bf8a99dfe" providerId="ADAL" clId="{9203B533-F7B9-40BB-A167-720D827BB407}" dt="2025-05-07T16:17:17.706" v="27910" actId="255"/>
          <ac:spMkLst>
            <pc:docMk/>
            <pc:sldMk cId="0" sldId="256"/>
            <ac:spMk id="2" creationId="{C5499F02-95D9-B050-EECC-A7A39B227FB2}"/>
          </ac:spMkLst>
        </pc:spChg>
        <pc:spChg chg="add del mod">
          <ac:chgData name="Wong, Kristine" userId="c00090c8-4df0-4289-94f9-5d8bf8a99dfe" providerId="ADAL" clId="{9203B533-F7B9-40BB-A167-720D827BB407}" dt="2025-05-07T08:23:22.354" v="26792" actId="478"/>
          <ac:spMkLst>
            <pc:docMk/>
            <pc:sldMk cId="0" sldId="256"/>
            <ac:spMk id="3" creationId="{5E16CA89-EB48-7620-39DC-FF1AA9EEA001}"/>
          </ac:spMkLst>
        </pc:spChg>
        <pc:spChg chg="del mod">
          <ac:chgData name="Wong, Kristine" userId="c00090c8-4df0-4289-94f9-5d8bf8a99dfe" providerId="ADAL" clId="{9203B533-F7B9-40BB-A167-720D827BB407}" dt="2025-05-07T08:23:20.234" v="26791" actId="478"/>
          <ac:spMkLst>
            <pc:docMk/>
            <pc:sldMk cId="0" sldId="256"/>
            <ac:spMk id="301" creationId="{00000000-0000-0000-0000-000000000000}"/>
          </ac:spMkLst>
        </pc:spChg>
        <pc:spChg chg="mod">
          <ac:chgData name="Wong, Kristine" userId="c00090c8-4df0-4289-94f9-5d8bf8a99dfe" providerId="ADAL" clId="{9203B533-F7B9-40BB-A167-720D827BB407}" dt="2025-05-07T16:17:28.778" v="27913" actId="1076"/>
          <ac:spMkLst>
            <pc:docMk/>
            <pc:sldMk cId="0" sldId="256"/>
            <ac:spMk id="302" creationId="{00000000-0000-0000-0000-000000000000}"/>
          </ac:spMkLst>
        </pc:spChg>
      </pc:sldChg>
      <pc:sldChg chg="del modNotes">
        <pc:chgData name="Wong, Kristine" userId="c00090c8-4df0-4289-94f9-5d8bf8a99dfe" providerId="ADAL" clId="{9203B533-F7B9-40BB-A167-720D827BB407}" dt="2025-04-30T19:50:33.077" v="232" actId="47"/>
        <pc:sldMkLst>
          <pc:docMk/>
          <pc:sldMk cId="0" sldId="257"/>
        </pc:sldMkLst>
      </pc:sldChg>
      <pc:sldChg chg="modSp mod modNotes modNotesTx">
        <pc:chgData name="Wong, Kristine" userId="c00090c8-4df0-4289-94f9-5d8bf8a99dfe" providerId="ADAL" clId="{9203B533-F7B9-40BB-A167-720D827BB407}" dt="2025-05-07T05:13:37.971" v="19099" actId="20577"/>
        <pc:sldMkLst>
          <pc:docMk/>
          <pc:sldMk cId="0" sldId="258"/>
        </pc:sldMkLst>
        <pc:spChg chg="mod">
          <ac:chgData name="Wong, Kristine" userId="c00090c8-4df0-4289-94f9-5d8bf8a99dfe" providerId="ADAL" clId="{9203B533-F7B9-40BB-A167-720D827BB407}" dt="2025-05-06T19:10:44.874" v="7348" actId="20577"/>
          <ac:spMkLst>
            <pc:docMk/>
            <pc:sldMk cId="0" sldId="258"/>
            <ac:spMk id="317" creationId="{00000000-0000-0000-0000-000000000000}"/>
          </ac:spMkLst>
        </pc:spChg>
        <pc:spChg chg="mod">
          <ac:chgData name="Wong, Kristine" userId="c00090c8-4df0-4289-94f9-5d8bf8a99dfe" providerId="ADAL" clId="{9203B533-F7B9-40BB-A167-720D827BB407}" dt="2025-05-06T16:24:26.536" v="2755" actId="207"/>
          <ac:spMkLst>
            <pc:docMk/>
            <pc:sldMk cId="0" sldId="258"/>
            <ac:spMk id="318" creationId="{00000000-0000-0000-0000-000000000000}"/>
          </ac:spMkLst>
        </pc:spChg>
        <pc:spChg chg="mod">
          <ac:chgData name="Wong, Kristine" userId="c00090c8-4df0-4289-94f9-5d8bf8a99dfe" providerId="ADAL" clId="{9203B533-F7B9-40BB-A167-720D827BB407}" dt="2025-05-06T16:24:25.558" v="2752" actId="207"/>
          <ac:spMkLst>
            <pc:docMk/>
            <pc:sldMk cId="0" sldId="258"/>
            <ac:spMk id="319" creationId="{00000000-0000-0000-0000-000000000000}"/>
          </ac:spMkLst>
        </pc:spChg>
        <pc:spChg chg="mod">
          <ac:chgData name="Wong, Kristine" userId="c00090c8-4df0-4289-94f9-5d8bf8a99dfe" providerId="ADAL" clId="{9203B533-F7B9-40BB-A167-720D827BB407}" dt="2025-05-06T16:24:26.213" v="2754" actId="207"/>
          <ac:spMkLst>
            <pc:docMk/>
            <pc:sldMk cId="0" sldId="258"/>
            <ac:spMk id="320" creationId="{00000000-0000-0000-0000-000000000000}"/>
          </ac:spMkLst>
        </pc:spChg>
        <pc:spChg chg="mod">
          <ac:chgData name="Wong, Kristine" userId="c00090c8-4df0-4289-94f9-5d8bf8a99dfe" providerId="ADAL" clId="{9203B533-F7B9-40BB-A167-720D827BB407}" dt="2025-05-06T16:24:25.173" v="2751" actId="207"/>
          <ac:spMkLst>
            <pc:docMk/>
            <pc:sldMk cId="0" sldId="258"/>
            <ac:spMk id="321" creationId="{00000000-0000-0000-0000-000000000000}"/>
          </ac:spMkLst>
        </pc:spChg>
        <pc:spChg chg="mod">
          <ac:chgData name="Wong, Kristine" userId="c00090c8-4df0-4289-94f9-5d8bf8a99dfe" providerId="ADAL" clId="{9203B533-F7B9-40BB-A167-720D827BB407}" dt="2025-05-06T16:24:25.861" v="2753" actId="207"/>
          <ac:spMkLst>
            <pc:docMk/>
            <pc:sldMk cId="0" sldId="258"/>
            <ac:spMk id="322" creationId="{00000000-0000-0000-0000-000000000000}"/>
          </ac:spMkLst>
        </pc:spChg>
        <pc:spChg chg="mod">
          <ac:chgData name="Wong, Kristine" userId="c00090c8-4df0-4289-94f9-5d8bf8a99dfe" providerId="ADAL" clId="{9203B533-F7B9-40BB-A167-720D827BB407}" dt="2025-05-06T16:24:24.772" v="2750" actId="207"/>
          <ac:spMkLst>
            <pc:docMk/>
            <pc:sldMk cId="0" sldId="258"/>
            <ac:spMk id="323" creationId="{00000000-0000-0000-0000-000000000000}"/>
          </ac:spMkLst>
        </pc:spChg>
        <pc:spChg chg="mod">
          <ac:chgData name="Wong, Kristine" userId="c00090c8-4df0-4289-94f9-5d8bf8a99dfe" providerId="ADAL" clId="{9203B533-F7B9-40BB-A167-720D827BB407}" dt="2025-05-07T04:52:06.257" v="17091" actId="20577"/>
          <ac:spMkLst>
            <pc:docMk/>
            <pc:sldMk cId="0" sldId="258"/>
            <ac:spMk id="324" creationId="{00000000-0000-0000-0000-000000000000}"/>
          </ac:spMkLst>
        </pc:spChg>
        <pc:spChg chg="mod">
          <ac:chgData name="Wong, Kristine" userId="c00090c8-4df0-4289-94f9-5d8bf8a99dfe" providerId="ADAL" clId="{9203B533-F7B9-40BB-A167-720D827BB407}" dt="2025-04-30T19:36:29.144" v="167" actId="20577"/>
          <ac:spMkLst>
            <pc:docMk/>
            <pc:sldMk cId="0" sldId="258"/>
            <ac:spMk id="325" creationId="{00000000-0000-0000-0000-000000000000}"/>
          </ac:spMkLst>
        </pc:spChg>
        <pc:spChg chg="mod">
          <ac:chgData name="Wong, Kristine" userId="c00090c8-4df0-4289-94f9-5d8bf8a99dfe" providerId="ADAL" clId="{9203B533-F7B9-40BB-A167-720D827BB407}" dt="2025-05-03T14:26:25.098" v="238" actId="20577"/>
          <ac:spMkLst>
            <pc:docMk/>
            <pc:sldMk cId="0" sldId="258"/>
            <ac:spMk id="326" creationId="{00000000-0000-0000-0000-000000000000}"/>
          </ac:spMkLst>
        </pc:spChg>
        <pc:spChg chg="mod">
          <ac:chgData name="Wong, Kristine" userId="c00090c8-4df0-4289-94f9-5d8bf8a99dfe" providerId="ADAL" clId="{9203B533-F7B9-40BB-A167-720D827BB407}" dt="2025-04-30T19:36:58.489" v="184" actId="20577"/>
          <ac:spMkLst>
            <pc:docMk/>
            <pc:sldMk cId="0" sldId="258"/>
            <ac:spMk id="327" creationId="{00000000-0000-0000-0000-000000000000}"/>
          </ac:spMkLst>
        </pc:spChg>
        <pc:spChg chg="mod">
          <ac:chgData name="Wong, Kristine" userId="c00090c8-4df0-4289-94f9-5d8bf8a99dfe" providerId="ADAL" clId="{9203B533-F7B9-40BB-A167-720D827BB407}" dt="2025-04-30T19:37:05.130" v="202" actId="20577"/>
          <ac:spMkLst>
            <pc:docMk/>
            <pc:sldMk cId="0" sldId="258"/>
            <ac:spMk id="328" creationId="{00000000-0000-0000-0000-000000000000}"/>
          </ac:spMkLst>
        </pc:spChg>
      </pc:sldChg>
      <pc:sldChg chg="addSp delSp modSp mod ord modCm modNotes modNotesTx">
        <pc:chgData name="Wong, Kristine" userId="c00090c8-4df0-4289-94f9-5d8bf8a99dfe" providerId="ADAL" clId="{9203B533-F7B9-40BB-A167-720D827BB407}" dt="2025-05-07T14:38:56.455" v="27553" actId="20577"/>
        <pc:sldMkLst>
          <pc:docMk/>
          <pc:sldMk cId="0" sldId="259"/>
        </pc:sldMkLst>
        <pc:spChg chg="add del mod">
          <ac:chgData name="Wong, Kristine" userId="c00090c8-4df0-4289-94f9-5d8bf8a99dfe" providerId="ADAL" clId="{9203B533-F7B9-40BB-A167-720D827BB407}" dt="2025-05-06T23:26:27.968" v="16639" actId="478"/>
          <ac:spMkLst>
            <pc:docMk/>
            <pc:sldMk cId="0" sldId="259"/>
            <ac:spMk id="3" creationId="{2C2ADB85-D34F-2DC0-34D9-76B7FF6E7C7B}"/>
          </ac:spMkLst>
        </pc:spChg>
        <pc:spChg chg="add mod">
          <ac:chgData name="Wong, Kristine" userId="c00090c8-4df0-4289-94f9-5d8bf8a99dfe" providerId="ADAL" clId="{9203B533-F7B9-40BB-A167-720D827BB407}" dt="2025-05-07T08:12:30.336" v="24662" actId="113"/>
          <ac:spMkLst>
            <pc:docMk/>
            <pc:sldMk cId="0" sldId="259"/>
            <ac:spMk id="4" creationId="{D3D3D22D-F1F2-4BF4-57CD-1A663A50ACF2}"/>
          </ac:spMkLst>
        </pc:spChg>
        <pc:spChg chg="add mod">
          <ac:chgData name="Wong, Kristine" userId="c00090c8-4df0-4289-94f9-5d8bf8a99dfe" providerId="ADAL" clId="{9203B533-F7B9-40BB-A167-720D827BB407}" dt="2025-05-06T23:26:11.896" v="16633" actId="20577"/>
          <ac:spMkLst>
            <pc:docMk/>
            <pc:sldMk cId="0" sldId="259"/>
            <ac:spMk id="5" creationId="{49F337B9-91C9-71D5-041A-75F9E4850D53}"/>
          </ac:spMkLst>
        </pc:spChg>
        <pc:spChg chg="add mod">
          <ac:chgData name="Wong, Kristine" userId="c00090c8-4df0-4289-94f9-5d8bf8a99dfe" providerId="ADAL" clId="{9203B533-F7B9-40BB-A167-720D827BB407}" dt="2025-05-07T07:47:03.722" v="22701" actId="20577"/>
          <ac:spMkLst>
            <pc:docMk/>
            <pc:sldMk cId="0" sldId="259"/>
            <ac:spMk id="8" creationId="{62D348AB-C8FB-5BD3-869A-E366E70DE3DB}"/>
          </ac:spMkLst>
        </pc:spChg>
        <pc:spChg chg="add mod">
          <ac:chgData name="Wong, Kristine" userId="c00090c8-4df0-4289-94f9-5d8bf8a99dfe" providerId="ADAL" clId="{9203B533-F7B9-40BB-A167-720D827BB407}" dt="2025-05-07T07:43:05.139" v="22555" actId="1076"/>
          <ac:spMkLst>
            <pc:docMk/>
            <pc:sldMk cId="0" sldId="259"/>
            <ac:spMk id="9" creationId="{2B46216B-A2E3-D49E-46E1-654F64FC1F47}"/>
          </ac:spMkLst>
        </pc:spChg>
        <pc:spChg chg="add mod">
          <ac:chgData name="Wong, Kristine" userId="c00090c8-4df0-4289-94f9-5d8bf8a99dfe" providerId="ADAL" clId="{9203B533-F7B9-40BB-A167-720D827BB407}" dt="2025-05-07T08:06:39.797" v="24376" actId="1076"/>
          <ac:spMkLst>
            <pc:docMk/>
            <pc:sldMk cId="0" sldId="259"/>
            <ac:spMk id="13" creationId="{EB638A43-C470-EDAA-D5DE-486E9926D741}"/>
          </ac:spMkLst>
        </pc:spChg>
        <pc:graphicFrameChg chg="add del mod">
          <ac:chgData name="Wong, Kristine" userId="c00090c8-4df0-4289-94f9-5d8bf8a99dfe" providerId="ADAL" clId="{9203B533-F7B9-40BB-A167-720D827BB407}" dt="2025-05-07T08:08:00.401" v="24419" actId="1076"/>
          <ac:graphicFrameMkLst>
            <pc:docMk/>
            <pc:sldMk cId="0" sldId="259"/>
            <ac:graphicFrameMk id="2" creationId="{89373C94-3BDE-088F-C2BE-1F48705CF305}"/>
          </ac:graphicFrameMkLst>
        </pc:graphicFrameChg>
        <pc:cxnChg chg="add">
          <ac:chgData name="Wong, Kristine" userId="c00090c8-4df0-4289-94f9-5d8bf8a99dfe" providerId="ADAL" clId="{9203B533-F7B9-40BB-A167-720D827BB407}" dt="2025-05-07T07:42:38.930" v="22506" actId="11529"/>
          <ac:cxnSpMkLst>
            <pc:docMk/>
            <pc:sldMk cId="0" sldId="259"/>
            <ac:cxnSpMk id="6" creationId="{5A9DD936-1B13-5EE1-B395-C53B17710776}"/>
          </ac:cxnSpMkLst>
        </pc:cxnChg>
        <pc:cxnChg chg="add">
          <ac:chgData name="Wong, Kristine" userId="c00090c8-4df0-4289-94f9-5d8bf8a99dfe" providerId="ADAL" clId="{9203B533-F7B9-40BB-A167-720D827BB407}" dt="2025-05-06T23:34:01.837" v="16734" actId="11529"/>
          <ac:cxnSpMkLst>
            <pc:docMk/>
            <pc:sldMk cId="0" sldId="259"/>
            <ac:cxnSpMk id="7" creationId="{CEB87764-E948-277A-CE47-735F00357B42}"/>
          </ac:cxnSpMkLst>
        </pc:cxnChg>
        <pc:cxnChg chg="add mod">
          <ac:chgData name="Wong, Kristine" userId="c00090c8-4df0-4289-94f9-5d8bf8a99dfe" providerId="ADAL" clId="{9203B533-F7B9-40BB-A167-720D827BB407}" dt="2025-05-07T08:06:06.608" v="24355" actId="14100"/>
          <ac:cxnSpMkLst>
            <pc:docMk/>
            <pc:sldMk cId="0" sldId="259"/>
            <ac:cxnSpMk id="11" creationId="{E01675D8-8D5B-4F8B-DD2B-211FE660E22D}"/>
          </ac:cxnSpMkLst>
        </pc:cxnChg>
        <pc:extLst>
          <p:ext xmlns:p="http://schemas.openxmlformats.org/presentationml/2006/main" uri="{D6D511B9-2390-475A-947B-AFAB55BFBCF1}">
            <pc226:cmChg xmlns:pc226="http://schemas.microsoft.com/office/powerpoint/2022/06/main/command" chg="mod">
              <pc226:chgData name="Wong, Kristine" userId="c00090c8-4df0-4289-94f9-5d8bf8a99dfe" providerId="ADAL" clId="{9203B533-F7B9-40BB-A167-720D827BB407}" dt="2025-05-06T23:27:00.590" v="16731" actId="20577"/>
              <pc2:cmMkLst xmlns:pc2="http://schemas.microsoft.com/office/powerpoint/2019/9/main/command">
                <pc:docMk/>
                <pc:sldMk cId="0" sldId="259"/>
                <pc2:cmMk id="{7492525C-543C-4FD5-A2C9-74E8E7656E38}"/>
              </pc2:cmMkLst>
            </pc226:cmChg>
          </p:ext>
        </pc:extLst>
      </pc:sldChg>
      <pc:sldChg chg="modSp mod modNotes">
        <pc:chgData name="Wong, Kristine" userId="c00090c8-4df0-4289-94f9-5d8bf8a99dfe" providerId="ADAL" clId="{9203B533-F7B9-40BB-A167-720D827BB407}" dt="2025-05-03T14:26:28.209" v="244" actId="20577"/>
        <pc:sldMkLst>
          <pc:docMk/>
          <pc:sldMk cId="0" sldId="260"/>
        </pc:sldMkLst>
        <pc:spChg chg="mod">
          <ac:chgData name="Wong, Kristine" userId="c00090c8-4df0-4289-94f9-5d8bf8a99dfe" providerId="ADAL" clId="{9203B533-F7B9-40BB-A167-720D827BB407}" dt="2025-05-03T14:26:28.209" v="244" actId="20577"/>
          <ac:spMkLst>
            <pc:docMk/>
            <pc:sldMk cId="0" sldId="260"/>
            <ac:spMk id="341" creationId="{00000000-0000-0000-0000-000000000000}"/>
          </ac:spMkLst>
        </pc:spChg>
        <pc:spChg chg="mod">
          <ac:chgData name="Wong, Kristine" userId="c00090c8-4df0-4289-94f9-5d8bf8a99dfe" providerId="ADAL" clId="{9203B533-F7B9-40BB-A167-720D827BB407}" dt="2025-05-03T14:26:19.231" v="236" actId="20577"/>
          <ac:spMkLst>
            <pc:docMk/>
            <pc:sldMk cId="0" sldId="260"/>
            <ac:spMk id="342" creationId="{00000000-0000-0000-0000-000000000000}"/>
          </ac:spMkLst>
        </pc:spChg>
      </pc:sldChg>
      <pc:sldChg chg="modNotes">
        <pc:chgData name="Wong, Kristine" userId="c00090c8-4df0-4289-94f9-5d8bf8a99dfe" providerId="ADAL" clId="{9203B533-F7B9-40BB-A167-720D827BB407}" dt="2025-04-23T20:11:50.984" v="0" actId="16037"/>
        <pc:sldMkLst>
          <pc:docMk/>
          <pc:sldMk cId="0" sldId="261"/>
        </pc:sldMkLst>
      </pc:sldChg>
      <pc:sldChg chg="modSp mod modNotes">
        <pc:chgData name="Wong, Kristine" userId="c00090c8-4df0-4289-94f9-5d8bf8a99dfe" providerId="ADAL" clId="{9203B533-F7B9-40BB-A167-720D827BB407}" dt="2025-05-07T08:30:02.698" v="27199" actId="11"/>
        <pc:sldMkLst>
          <pc:docMk/>
          <pc:sldMk cId="0" sldId="262"/>
        </pc:sldMkLst>
        <pc:spChg chg="mod">
          <ac:chgData name="Wong, Kristine" userId="c00090c8-4df0-4289-94f9-5d8bf8a99dfe" providerId="ADAL" clId="{9203B533-F7B9-40BB-A167-720D827BB407}" dt="2025-05-07T04:50:13.673" v="17004" actId="1076"/>
          <ac:spMkLst>
            <pc:docMk/>
            <pc:sldMk cId="0" sldId="262"/>
            <ac:spMk id="2" creationId="{930F255F-E9B1-67A3-DD93-B6657DEDFA37}"/>
          </ac:spMkLst>
        </pc:spChg>
        <pc:spChg chg="mod">
          <ac:chgData name="Wong, Kristine" userId="c00090c8-4df0-4289-94f9-5d8bf8a99dfe" providerId="ADAL" clId="{9203B533-F7B9-40BB-A167-720D827BB407}" dt="2025-05-07T08:30:02.698" v="27199" actId="11"/>
          <ac:spMkLst>
            <pc:docMk/>
            <pc:sldMk cId="0" sldId="262"/>
            <ac:spMk id="373" creationId="{00000000-0000-0000-0000-000000000000}"/>
          </ac:spMkLst>
        </pc:spChg>
      </pc:sldChg>
      <pc:sldChg chg="modNotes">
        <pc:chgData name="Wong, Kristine" userId="c00090c8-4df0-4289-94f9-5d8bf8a99dfe" providerId="ADAL" clId="{9203B533-F7B9-40BB-A167-720D827BB407}" dt="2025-04-23T20:11:50.984" v="0" actId="16037"/>
        <pc:sldMkLst>
          <pc:docMk/>
          <pc:sldMk cId="0" sldId="263"/>
        </pc:sldMkLst>
      </pc:sldChg>
      <pc:sldChg chg="modSp mod modNotes modNotesTx">
        <pc:chgData name="Wong, Kristine" userId="c00090c8-4df0-4289-94f9-5d8bf8a99dfe" providerId="ADAL" clId="{9203B533-F7B9-40BB-A167-720D827BB407}" dt="2025-05-07T14:35:21.357" v="27531" actId="1076"/>
        <pc:sldMkLst>
          <pc:docMk/>
          <pc:sldMk cId="0" sldId="264"/>
        </pc:sldMkLst>
        <pc:spChg chg="mod">
          <ac:chgData name="Wong, Kristine" userId="c00090c8-4df0-4289-94f9-5d8bf8a99dfe" providerId="ADAL" clId="{9203B533-F7B9-40BB-A167-720D827BB407}" dt="2025-05-07T14:35:21.357" v="27531" actId="1076"/>
          <ac:spMkLst>
            <pc:docMk/>
            <pc:sldMk cId="0" sldId="264"/>
            <ac:spMk id="45" creationId="{103D7E95-DDEA-1B5D-5D88-FE40F68A82E8}"/>
          </ac:spMkLst>
        </pc:spChg>
        <pc:spChg chg="mod">
          <ac:chgData name="Wong, Kristine" userId="c00090c8-4df0-4289-94f9-5d8bf8a99dfe" providerId="ADAL" clId="{9203B533-F7B9-40BB-A167-720D827BB407}" dt="2025-05-07T14:07:10.010" v="27522" actId="20577"/>
          <ac:spMkLst>
            <pc:docMk/>
            <pc:sldMk cId="0" sldId="264"/>
            <ac:spMk id="391" creationId="{7CADFC5A-14FE-6CF1-3FCE-9B54EEDF4C44}"/>
          </ac:spMkLst>
        </pc:spChg>
        <pc:spChg chg="mod">
          <ac:chgData name="Wong, Kristine" userId="c00090c8-4df0-4289-94f9-5d8bf8a99dfe" providerId="ADAL" clId="{9203B533-F7B9-40BB-A167-720D827BB407}" dt="2025-05-07T04:50:47.776" v="17007" actId="1076"/>
          <ac:spMkLst>
            <pc:docMk/>
            <pc:sldMk cId="0" sldId="264"/>
            <ac:spMk id="396" creationId="{EE7833FD-9176-AD71-3CCB-D3ED830ACC0D}"/>
          </ac:spMkLst>
        </pc:spChg>
        <pc:spChg chg="mod">
          <ac:chgData name="Wong, Kristine" userId="c00090c8-4df0-4289-94f9-5d8bf8a99dfe" providerId="ADAL" clId="{9203B533-F7B9-40BB-A167-720D827BB407}" dt="2025-05-06T18:54:12.512" v="6859" actId="1076"/>
          <ac:spMkLst>
            <pc:docMk/>
            <pc:sldMk cId="0" sldId="264"/>
            <ac:spMk id="423" creationId="{00000000-0000-0000-0000-000000000000}"/>
          </ac:spMkLst>
        </pc:spChg>
        <pc:spChg chg="mod">
          <ac:chgData name="Wong, Kristine" userId="c00090c8-4df0-4289-94f9-5d8bf8a99dfe" providerId="ADAL" clId="{9203B533-F7B9-40BB-A167-720D827BB407}" dt="2025-05-06T18:55:29.493" v="6867" actId="1076"/>
          <ac:spMkLst>
            <pc:docMk/>
            <pc:sldMk cId="0" sldId="264"/>
            <ac:spMk id="424" creationId="{00000000-0000-0000-0000-000000000000}"/>
          </ac:spMkLst>
        </pc:spChg>
        <pc:spChg chg="mod">
          <ac:chgData name="Wong, Kristine" userId="c00090c8-4df0-4289-94f9-5d8bf8a99dfe" providerId="ADAL" clId="{9203B533-F7B9-40BB-A167-720D827BB407}" dt="2025-05-06T18:55:37.860" v="6868" actId="1076"/>
          <ac:spMkLst>
            <pc:docMk/>
            <pc:sldMk cId="0" sldId="264"/>
            <ac:spMk id="425" creationId="{00000000-0000-0000-0000-000000000000}"/>
          </ac:spMkLst>
        </pc:spChg>
        <pc:spChg chg="mod">
          <ac:chgData name="Wong, Kristine" userId="c00090c8-4df0-4289-94f9-5d8bf8a99dfe" providerId="ADAL" clId="{9203B533-F7B9-40BB-A167-720D827BB407}" dt="2025-05-06T19:03:15.874" v="6982" actId="1076"/>
          <ac:spMkLst>
            <pc:docMk/>
            <pc:sldMk cId="0" sldId="264"/>
            <ac:spMk id="427" creationId="{00000000-0000-0000-0000-000000000000}"/>
          </ac:spMkLst>
        </pc:spChg>
        <pc:spChg chg="mod">
          <ac:chgData name="Wong, Kristine" userId="c00090c8-4df0-4289-94f9-5d8bf8a99dfe" providerId="ADAL" clId="{9203B533-F7B9-40BB-A167-720D827BB407}" dt="2025-05-06T18:55:29.493" v="6867" actId="1076"/>
          <ac:spMkLst>
            <pc:docMk/>
            <pc:sldMk cId="0" sldId="264"/>
            <ac:spMk id="428" creationId="{00000000-0000-0000-0000-000000000000}"/>
          </ac:spMkLst>
        </pc:spChg>
        <pc:spChg chg="mod">
          <ac:chgData name="Wong, Kristine" userId="c00090c8-4df0-4289-94f9-5d8bf8a99dfe" providerId="ADAL" clId="{9203B533-F7B9-40BB-A167-720D827BB407}" dt="2025-05-06T18:55:37.860" v="6868" actId="1076"/>
          <ac:spMkLst>
            <pc:docMk/>
            <pc:sldMk cId="0" sldId="264"/>
            <ac:spMk id="429" creationId="{00000000-0000-0000-0000-000000000000}"/>
          </ac:spMkLst>
        </pc:spChg>
        <pc:spChg chg="mod">
          <ac:chgData name="Wong, Kristine" userId="c00090c8-4df0-4289-94f9-5d8bf8a99dfe" providerId="ADAL" clId="{9203B533-F7B9-40BB-A167-720D827BB407}" dt="2025-05-06T19:03:21.950" v="6983" actId="1076"/>
          <ac:spMkLst>
            <pc:docMk/>
            <pc:sldMk cId="0" sldId="264"/>
            <ac:spMk id="430" creationId="{00000000-0000-0000-0000-000000000000}"/>
          </ac:spMkLst>
        </pc:spChg>
        <pc:spChg chg="mod">
          <ac:chgData name="Wong, Kristine" userId="c00090c8-4df0-4289-94f9-5d8bf8a99dfe" providerId="ADAL" clId="{9203B533-F7B9-40BB-A167-720D827BB407}" dt="2025-05-06T19:03:21.950" v="6983" actId="1076"/>
          <ac:spMkLst>
            <pc:docMk/>
            <pc:sldMk cId="0" sldId="264"/>
            <ac:spMk id="431" creationId="{00000000-0000-0000-0000-000000000000}"/>
          </ac:spMkLst>
        </pc:spChg>
        <pc:spChg chg="mod">
          <ac:chgData name="Wong, Kristine" userId="c00090c8-4df0-4289-94f9-5d8bf8a99dfe" providerId="ADAL" clId="{9203B533-F7B9-40BB-A167-720D827BB407}" dt="2025-05-06T19:03:15.874" v="6982" actId="1076"/>
          <ac:spMkLst>
            <pc:docMk/>
            <pc:sldMk cId="0" sldId="264"/>
            <ac:spMk id="434" creationId="{00000000-0000-0000-0000-000000000000}"/>
          </ac:spMkLst>
        </pc:spChg>
        <pc:spChg chg="mod">
          <ac:chgData name="Wong, Kristine" userId="c00090c8-4df0-4289-94f9-5d8bf8a99dfe" providerId="ADAL" clId="{9203B533-F7B9-40BB-A167-720D827BB407}" dt="2025-05-06T18:54:39.922" v="6865" actId="1035"/>
          <ac:spMkLst>
            <pc:docMk/>
            <pc:sldMk cId="0" sldId="264"/>
            <ac:spMk id="435" creationId="{00000000-0000-0000-0000-000000000000}"/>
          </ac:spMkLst>
        </pc:spChg>
        <pc:picChg chg="mod">
          <ac:chgData name="Wong, Kristine" userId="c00090c8-4df0-4289-94f9-5d8bf8a99dfe" providerId="ADAL" clId="{9203B533-F7B9-40BB-A167-720D827BB407}" dt="2025-05-07T14:03:04.413" v="27496" actId="1076"/>
          <ac:picMkLst>
            <pc:docMk/>
            <pc:sldMk cId="0" sldId="264"/>
            <ac:picMk id="2" creationId="{8892A7EA-C526-E466-F3D5-6DA92AFDDF90}"/>
          </ac:picMkLst>
        </pc:picChg>
      </pc:sldChg>
      <pc:sldChg chg="modSp mod modNotes modNotesTx">
        <pc:chgData name="Wong, Kristine" userId="c00090c8-4df0-4289-94f9-5d8bf8a99dfe" providerId="ADAL" clId="{9203B533-F7B9-40BB-A167-720D827BB407}" dt="2025-05-07T14:10:51.484" v="27528" actId="20577"/>
        <pc:sldMkLst>
          <pc:docMk/>
          <pc:sldMk cId="0" sldId="265"/>
        </pc:sldMkLst>
        <pc:spChg chg="mod">
          <ac:chgData name="Wong, Kristine" userId="c00090c8-4df0-4289-94f9-5d8bf8a99dfe" providerId="ADAL" clId="{9203B533-F7B9-40BB-A167-720D827BB407}" dt="2025-05-06T17:35:23.357" v="4761" actId="1076"/>
          <ac:spMkLst>
            <pc:docMk/>
            <pc:sldMk cId="0" sldId="265"/>
            <ac:spMk id="2" creationId="{2747D496-D64D-3135-FDA8-82A24D5B28D1}"/>
          </ac:spMkLst>
        </pc:spChg>
        <pc:spChg chg="mod">
          <ac:chgData name="Wong, Kristine" userId="c00090c8-4df0-4289-94f9-5d8bf8a99dfe" providerId="ADAL" clId="{9203B533-F7B9-40BB-A167-720D827BB407}" dt="2025-05-06T17:35:06.926" v="4756" actId="255"/>
          <ac:spMkLst>
            <pc:docMk/>
            <pc:sldMk cId="0" sldId="265"/>
            <ac:spMk id="441" creationId="{00000000-0000-0000-0000-000000000000}"/>
          </ac:spMkLst>
        </pc:spChg>
        <pc:spChg chg="mod">
          <ac:chgData name="Wong, Kristine" userId="c00090c8-4df0-4289-94f9-5d8bf8a99dfe" providerId="ADAL" clId="{9203B533-F7B9-40BB-A167-720D827BB407}" dt="2025-05-07T08:23:44.034" v="26804" actId="20577"/>
          <ac:spMkLst>
            <pc:docMk/>
            <pc:sldMk cId="0" sldId="265"/>
            <ac:spMk id="442" creationId="{00000000-0000-0000-0000-000000000000}"/>
          </ac:spMkLst>
        </pc:spChg>
        <pc:spChg chg="mod">
          <ac:chgData name="Wong, Kristine" userId="c00090c8-4df0-4289-94f9-5d8bf8a99dfe" providerId="ADAL" clId="{9203B533-F7B9-40BB-A167-720D827BB407}" dt="2025-05-06T17:35:12.316" v="4759" actId="255"/>
          <ac:spMkLst>
            <pc:docMk/>
            <pc:sldMk cId="0" sldId="265"/>
            <ac:spMk id="444" creationId="{00000000-0000-0000-0000-000000000000}"/>
          </ac:spMkLst>
        </pc:spChg>
      </pc:sldChg>
      <pc:sldChg chg="del modNotes">
        <pc:chgData name="Wong, Kristine" userId="c00090c8-4df0-4289-94f9-5d8bf8a99dfe" providerId="ADAL" clId="{9203B533-F7B9-40BB-A167-720D827BB407}" dt="2025-05-06T19:05:48.670" v="7084" actId="47"/>
        <pc:sldMkLst>
          <pc:docMk/>
          <pc:sldMk cId="0" sldId="266"/>
        </pc:sldMkLst>
      </pc:sldChg>
      <pc:sldChg chg="del modNotes">
        <pc:chgData name="Wong, Kristine" userId="c00090c8-4df0-4289-94f9-5d8bf8a99dfe" providerId="ADAL" clId="{9203B533-F7B9-40BB-A167-720D827BB407}" dt="2025-05-06T19:05:47.964" v="7083" actId="47"/>
        <pc:sldMkLst>
          <pc:docMk/>
          <pc:sldMk cId="0" sldId="267"/>
        </pc:sldMkLst>
      </pc:sldChg>
      <pc:sldChg chg="del modNotes">
        <pc:chgData name="Wong, Kristine" userId="c00090c8-4df0-4289-94f9-5d8bf8a99dfe" providerId="ADAL" clId="{9203B533-F7B9-40BB-A167-720D827BB407}" dt="2025-05-06T19:05:47.325" v="7082" actId="47"/>
        <pc:sldMkLst>
          <pc:docMk/>
          <pc:sldMk cId="0" sldId="268"/>
        </pc:sldMkLst>
      </pc:sldChg>
      <pc:sldChg chg="modNotes">
        <pc:chgData name="Wong, Kristine" userId="c00090c8-4df0-4289-94f9-5d8bf8a99dfe" providerId="ADAL" clId="{9203B533-F7B9-40BB-A167-720D827BB407}" dt="2025-04-23T20:11:50.984" v="0" actId="16037"/>
        <pc:sldMkLst>
          <pc:docMk/>
          <pc:sldMk cId="0" sldId="269"/>
        </pc:sldMkLst>
      </pc:sldChg>
      <pc:sldChg chg="del ord modNotes">
        <pc:chgData name="Wong, Kristine" userId="c00090c8-4df0-4289-94f9-5d8bf8a99dfe" providerId="ADAL" clId="{9203B533-F7B9-40BB-A167-720D827BB407}" dt="2025-05-04T18:14:25.528" v="1938" actId="47"/>
        <pc:sldMkLst>
          <pc:docMk/>
          <pc:sldMk cId="0" sldId="270"/>
        </pc:sldMkLst>
      </pc:sldChg>
      <pc:sldChg chg="modSp del mod modNotes">
        <pc:chgData name="Wong, Kristine" userId="c00090c8-4df0-4289-94f9-5d8bf8a99dfe" providerId="ADAL" clId="{9203B533-F7B9-40BB-A167-720D827BB407}" dt="2025-05-06T19:05:46.284" v="7080" actId="47"/>
        <pc:sldMkLst>
          <pc:docMk/>
          <pc:sldMk cId="0" sldId="271"/>
        </pc:sldMkLst>
      </pc:sldChg>
      <pc:sldChg chg="del modNotes">
        <pc:chgData name="Wong, Kristine" userId="c00090c8-4df0-4289-94f9-5d8bf8a99dfe" providerId="ADAL" clId="{9203B533-F7B9-40BB-A167-720D827BB407}" dt="2025-05-06T19:05:45.727" v="7079" actId="47"/>
        <pc:sldMkLst>
          <pc:docMk/>
          <pc:sldMk cId="0" sldId="272"/>
        </pc:sldMkLst>
      </pc:sldChg>
      <pc:sldChg chg="del modNotes">
        <pc:chgData name="Wong, Kristine" userId="c00090c8-4df0-4289-94f9-5d8bf8a99dfe" providerId="ADAL" clId="{9203B533-F7B9-40BB-A167-720D827BB407}" dt="2025-05-06T19:05:45.154" v="7078" actId="47"/>
        <pc:sldMkLst>
          <pc:docMk/>
          <pc:sldMk cId="0" sldId="273"/>
        </pc:sldMkLst>
      </pc:sldChg>
      <pc:sldChg chg="del modNotes">
        <pc:chgData name="Wong, Kristine" userId="c00090c8-4df0-4289-94f9-5d8bf8a99dfe" providerId="ADAL" clId="{9203B533-F7B9-40BB-A167-720D827BB407}" dt="2025-05-06T19:05:44.338" v="7077" actId="47"/>
        <pc:sldMkLst>
          <pc:docMk/>
          <pc:sldMk cId="0" sldId="274"/>
        </pc:sldMkLst>
      </pc:sldChg>
      <pc:sldChg chg="del modNotes">
        <pc:chgData name="Wong, Kristine" userId="c00090c8-4df0-4289-94f9-5d8bf8a99dfe" providerId="ADAL" clId="{9203B533-F7B9-40BB-A167-720D827BB407}" dt="2025-05-06T19:05:43.786" v="7076" actId="47"/>
        <pc:sldMkLst>
          <pc:docMk/>
          <pc:sldMk cId="0" sldId="275"/>
        </pc:sldMkLst>
      </pc:sldChg>
      <pc:sldChg chg="addSp delSp modSp add del mod ord modNotes">
        <pc:chgData name="Wong, Kristine" userId="c00090c8-4df0-4289-94f9-5d8bf8a99dfe" providerId="ADAL" clId="{9203B533-F7B9-40BB-A167-720D827BB407}" dt="2025-05-06T18:20:49.580" v="6624" actId="478"/>
        <pc:sldMkLst>
          <pc:docMk/>
          <pc:sldMk cId="0" sldId="276"/>
        </pc:sldMkLst>
        <pc:spChg chg="add del mod">
          <ac:chgData name="Wong, Kristine" userId="c00090c8-4df0-4289-94f9-5d8bf8a99dfe" providerId="ADAL" clId="{9203B533-F7B9-40BB-A167-720D827BB407}" dt="2025-05-06T18:20:23.208" v="6618" actId="478"/>
          <ac:spMkLst>
            <pc:docMk/>
            <pc:sldMk cId="0" sldId="276"/>
            <ac:spMk id="3" creationId="{BEE5A834-3A77-5A4C-75AA-079C812C81AA}"/>
          </ac:spMkLst>
        </pc:spChg>
        <pc:spChg chg="add mod">
          <ac:chgData name="Wong, Kristine" userId="c00090c8-4df0-4289-94f9-5d8bf8a99dfe" providerId="ADAL" clId="{9203B533-F7B9-40BB-A167-720D827BB407}" dt="2025-05-06T18:20:45.784" v="6622" actId="2085"/>
          <ac:spMkLst>
            <pc:docMk/>
            <pc:sldMk cId="0" sldId="276"/>
            <ac:spMk id="4" creationId="{7C605393-7741-D679-B704-38F3594D4D3A}"/>
          </ac:spMkLst>
        </pc:spChg>
        <pc:spChg chg="del">
          <ac:chgData name="Wong, Kristine" userId="c00090c8-4df0-4289-94f9-5d8bf8a99dfe" providerId="ADAL" clId="{9203B533-F7B9-40BB-A167-720D827BB407}" dt="2025-05-06T18:20:08.569" v="6610" actId="478"/>
          <ac:spMkLst>
            <pc:docMk/>
            <pc:sldMk cId="0" sldId="276"/>
            <ac:spMk id="600" creationId="{00000000-0000-0000-0000-000000000000}"/>
          </ac:spMkLst>
        </pc:spChg>
        <pc:spChg chg="del">
          <ac:chgData name="Wong, Kristine" userId="c00090c8-4df0-4289-94f9-5d8bf8a99dfe" providerId="ADAL" clId="{9203B533-F7B9-40BB-A167-720D827BB407}" dt="2025-05-06T18:20:10.035" v="6611" actId="478"/>
          <ac:spMkLst>
            <pc:docMk/>
            <pc:sldMk cId="0" sldId="276"/>
            <ac:spMk id="601" creationId="{00000000-0000-0000-0000-000000000000}"/>
          </ac:spMkLst>
        </pc:spChg>
        <pc:spChg chg="del">
          <ac:chgData name="Wong, Kristine" userId="c00090c8-4df0-4289-94f9-5d8bf8a99dfe" providerId="ADAL" clId="{9203B533-F7B9-40BB-A167-720D827BB407}" dt="2025-05-06T18:20:11.168" v="6612" actId="478"/>
          <ac:spMkLst>
            <pc:docMk/>
            <pc:sldMk cId="0" sldId="276"/>
            <ac:spMk id="602" creationId="{00000000-0000-0000-0000-000000000000}"/>
          </ac:spMkLst>
        </pc:spChg>
        <pc:spChg chg="del">
          <ac:chgData name="Wong, Kristine" userId="c00090c8-4df0-4289-94f9-5d8bf8a99dfe" providerId="ADAL" clId="{9203B533-F7B9-40BB-A167-720D827BB407}" dt="2025-05-06T18:20:12.578" v="6613" actId="478"/>
          <ac:spMkLst>
            <pc:docMk/>
            <pc:sldMk cId="0" sldId="276"/>
            <ac:spMk id="603" creationId="{00000000-0000-0000-0000-000000000000}"/>
          </ac:spMkLst>
        </pc:spChg>
        <pc:spChg chg="mod">
          <ac:chgData name="Wong, Kristine" userId="c00090c8-4df0-4289-94f9-5d8bf8a99dfe" providerId="ADAL" clId="{9203B533-F7B9-40BB-A167-720D827BB407}" dt="2025-05-06T18:20:48.100" v="6623" actId="1076"/>
          <ac:spMkLst>
            <pc:docMk/>
            <pc:sldMk cId="0" sldId="276"/>
            <ac:spMk id="604" creationId="{00000000-0000-0000-0000-000000000000}"/>
          </ac:spMkLst>
        </pc:spChg>
        <pc:spChg chg="del">
          <ac:chgData name="Wong, Kristine" userId="c00090c8-4df0-4289-94f9-5d8bf8a99dfe" providerId="ADAL" clId="{9203B533-F7B9-40BB-A167-720D827BB407}" dt="2025-05-06T18:20:21.249" v="6617" actId="478"/>
          <ac:spMkLst>
            <pc:docMk/>
            <pc:sldMk cId="0" sldId="276"/>
            <ac:spMk id="605" creationId="{00000000-0000-0000-0000-000000000000}"/>
          </ac:spMkLst>
        </pc:spChg>
        <pc:spChg chg="del">
          <ac:chgData name="Wong, Kristine" userId="c00090c8-4df0-4289-94f9-5d8bf8a99dfe" providerId="ADAL" clId="{9203B533-F7B9-40BB-A167-720D827BB407}" dt="2025-05-06T18:20:27.746" v="6619" actId="478"/>
          <ac:spMkLst>
            <pc:docMk/>
            <pc:sldMk cId="0" sldId="276"/>
            <ac:spMk id="606" creationId="{00000000-0000-0000-0000-000000000000}"/>
          </ac:spMkLst>
        </pc:spChg>
        <pc:spChg chg="del">
          <ac:chgData name="Wong, Kristine" userId="c00090c8-4df0-4289-94f9-5d8bf8a99dfe" providerId="ADAL" clId="{9203B533-F7B9-40BB-A167-720D827BB407}" dt="2025-05-06T18:20:13.999" v="6614" actId="478"/>
          <ac:spMkLst>
            <pc:docMk/>
            <pc:sldMk cId="0" sldId="276"/>
            <ac:spMk id="622" creationId="{00000000-0000-0000-0000-000000000000}"/>
          </ac:spMkLst>
        </pc:spChg>
        <pc:grpChg chg="del">
          <ac:chgData name="Wong, Kristine" userId="c00090c8-4df0-4289-94f9-5d8bf8a99dfe" providerId="ADAL" clId="{9203B533-F7B9-40BB-A167-720D827BB407}" dt="2025-05-06T18:20:18.994" v="6616" actId="478"/>
          <ac:grpSpMkLst>
            <pc:docMk/>
            <pc:sldMk cId="0" sldId="276"/>
            <ac:grpSpMk id="607" creationId="{00000000-0000-0000-0000-000000000000}"/>
          </ac:grpSpMkLst>
        </pc:grpChg>
        <pc:grpChg chg="del">
          <ac:chgData name="Wong, Kristine" userId="c00090c8-4df0-4289-94f9-5d8bf8a99dfe" providerId="ADAL" clId="{9203B533-F7B9-40BB-A167-720D827BB407}" dt="2025-05-06T18:20:49.580" v="6624" actId="478"/>
          <ac:grpSpMkLst>
            <pc:docMk/>
            <pc:sldMk cId="0" sldId="276"/>
            <ac:grpSpMk id="615" creationId="{00000000-0000-0000-0000-000000000000}"/>
          </ac:grpSpMkLst>
        </pc:grpChg>
      </pc:sldChg>
      <pc:sldChg chg="del modNotes">
        <pc:chgData name="Wong, Kristine" userId="c00090c8-4df0-4289-94f9-5d8bf8a99dfe" providerId="ADAL" clId="{9203B533-F7B9-40BB-A167-720D827BB407}" dt="2025-05-06T18:19:52.671" v="6607" actId="47"/>
        <pc:sldMkLst>
          <pc:docMk/>
          <pc:sldMk cId="0" sldId="277"/>
        </pc:sldMkLst>
      </pc:sldChg>
      <pc:sldChg chg="del modNotes">
        <pc:chgData name="Wong, Kristine" userId="c00090c8-4df0-4289-94f9-5d8bf8a99dfe" providerId="ADAL" clId="{9203B533-F7B9-40BB-A167-720D827BB407}" dt="2025-05-06T17:57:30.086" v="6201" actId="47"/>
        <pc:sldMkLst>
          <pc:docMk/>
          <pc:sldMk cId="0" sldId="278"/>
        </pc:sldMkLst>
      </pc:sldChg>
      <pc:sldChg chg="del modNotes">
        <pc:chgData name="Wong, Kristine" userId="c00090c8-4df0-4289-94f9-5d8bf8a99dfe" providerId="ADAL" clId="{9203B533-F7B9-40BB-A167-720D827BB407}" dt="2025-05-06T17:57:27.023" v="6200" actId="47"/>
        <pc:sldMkLst>
          <pc:docMk/>
          <pc:sldMk cId="0" sldId="279"/>
        </pc:sldMkLst>
      </pc:sldChg>
      <pc:sldChg chg="del">
        <pc:chgData name="Wong, Kristine" userId="c00090c8-4df0-4289-94f9-5d8bf8a99dfe" providerId="ADAL" clId="{9203B533-F7B9-40BB-A167-720D827BB407}" dt="2025-05-06T18:19:51.545" v="6606" actId="47"/>
        <pc:sldMkLst>
          <pc:docMk/>
          <pc:sldMk cId="0" sldId="280"/>
        </pc:sldMkLst>
      </pc:sldChg>
      <pc:sldChg chg="del">
        <pc:chgData name="Wong, Kristine" userId="c00090c8-4df0-4289-94f9-5d8bf8a99dfe" providerId="ADAL" clId="{9203B533-F7B9-40BB-A167-720D827BB407}" dt="2025-05-06T17:57:18.159" v="6197" actId="47"/>
        <pc:sldMkLst>
          <pc:docMk/>
          <pc:sldMk cId="0" sldId="281"/>
        </pc:sldMkLst>
      </pc:sldChg>
      <pc:sldChg chg="del">
        <pc:chgData name="Wong, Kristine" userId="c00090c8-4df0-4289-94f9-5d8bf8a99dfe" providerId="ADAL" clId="{9203B533-F7B9-40BB-A167-720D827BB407}" dt="2025-05-06T17:57:20.670" v="6198" actId="47"/>
        <pc:sldMkLst>
          <pc:docMk/>
          <pc:sldMk cId="0" sldId="282"/>
        </pc:sldMkLst>
      </pc:sldChg>
      <pc:sldChg chg="del">
        <pc:chgData name="Wong, Kristine" userId="c00090c8-4df0-4289-94f9-5d8bf8a99dfe" providerId="ADAL" clId="{9203B533-F7B9-40BB-A167-720D827BB407}" dt="2025-05-06T17:57:22.405" v="6199" actId="47"/>
        <pc:sldMkLst>
          <pc:docMk/>
          <pc:sldMk cId="0" sldId="283"/>
        </pc:sldMkLst>
      </pc:sldChg>
      <pc:sldChg chg="del">
        <pc:chgData name="Wong, Kristine" userId="c00090c8-4df0-4289-94f9-5d8bf8a99dfe" providerId="ADAL" clId="{9203B533-F7B9-40BB-A167-720D827BB407}" dt="2025-05-06T18:19:50.822" v="6605" actId="47"/>
        <pc:sldMkLst>
          <pc:docMk/>
          <pc:sldMk cId="0" sldId="284"/>
        </pc:sldMkLst>
      </pc:sldChg>
      <pc:sldChg chg="del">
        <pc:chgData name="Wong, Kristine" userId="c00090c8-4df0-4289-94f9-5d8bf8a99dfe" providerId="ADAL" clId="{9203B533-F7B9-40BB-A167-720D827BB407}" dt="2025-05-06T18:19:50.787" v="6604" actId="47"/>
        <pc:sldMkLst>
          <pc:docMk/>
          <pc:sldMk cId="0" sldId="285"/>
        </pc:sldMkLst>
      </pc:sldChg>
      <pc:sldChg chg="del">
        <pc:chgData name="Wong, Kristine" userId="c00090c8-4df0-4289-94f9-5d8bf8a99dfe" providerId="ADAL" clId="{9203B533-F7B9-40BB-A167-720D827BB407}" dt="2025-05-06T18:19:50.580" v="6603" actId="47"/>
        <pc:sldMkLst>
          <pc:docMk/>
          <pc:sldMk cId="0" sldId="286"/>
        </pc:sldMkLst>
      </pc:sldChg>
      <pc:sldChg chg="del">
        <pc:chgData name="Wong, Kristine" userId="c00090c8-4df0-4289-94f9-5d8bf8a99dfe" providerId="ADAL" clId="{9203B533-F7B9-40BB-A167-720D827BB407}" dt="2025-05-06T18:19:50.276" v="6602" actId="47"/>
        <pc:sldMkLst>
          <pc:docMk/>
          <pc:sldMk cId="0" sldId="287"/>
        </pc:sldMkLst>
      </pc:sldChg>
      <pc:sldChg chg="del">
        <pc:chgData name="Wong, Kristine" userId="c00090c8-4df0-4289-94f9-5d8bf8a99dfe" providerId="ADAL" clId="{9203B533-F7B9-40BB-A167-720D827BB407}" dt="2025-05-06T18:19:50.169" v="6601" actId="47"/>
        <pc:sldMkLst>
          <pc:docMk/>
          <pc:sldMk cId="0" sldId="288"/>
        </pc:sldMkLst>
      </pc:sldChg>
      <pc:sldChg chg="del">
        <pc:chgData name="Wong, Kristine" userId="c00090c8-4df0-4289-94f9-5d8bf8a99dfe" providerId="ADAL" clId="{9203B533-F7B9-40BB-A167-720D827BB407}" dt="2025-05-06T18:19:49.942" v="6600" actId="47"/>
        <pc:sldMkLst>
          <pc:docMk/>
          <pc:sldMk cId="0" sldId="289"/>
        </pc:sldMkLst>
      </pc:sldChg>
      <pc:sldChg chg="del">
        <pc:chgData name="Wong, Kristine" userId="c00090c8-4df0-4289-94f9-5d8bf8a99dfe" providerId="ADAL" clId="{9203B533-F7B9-40BB-A167-720D827BB407}" dt="2025-05-06T18:19:49.784" v="6599" actId="47"/>
        <pc:sldMkLst>
          <pc:docMk/>
          <pc:sldMk cId="0" sldId="290"/>
        </pc:sldMkLst>
      </pc:sldChg>
      <pc:sldChg chg="del">
        <pc:chgData name="Wong, Kristine" userId="c00090c8-4df0-4289-94f9-5d8bf8a99dfe" providerId="ADAL" clId="{9203B533-F7B9-40BB-A167-720D827BB407}" dt="2025-05-06T18:19:49.649" v="6598" actId="47"/>
        <pc:sldMkLst>
          <pc:docMk/>
          <pc:sldMk cId="0" sldId="291"/>
        </pc:sldMkLst>
      </pc:sldChg>
      <pc:sldChg chg="del">
        <pc:chgData name="Wong, Kristine" userId="c00090c8-4df0-4289-94f9-5d8bf8a99dfe" providerId="ADAL" clId="{9203B533-F7B9-40BB-A167-720D827BB407}" dt="2025-05-06T18:19:49.488" v="6597" actId="47"/>
        <pc:sldMkLst>
          <pc:docMk/>
          <pc:sldMk cId="0" sldId="292"/>
        </pc:sldMkLst>
      </pc:sldChg>
      <pc:sldChg chg="del">
        <pc:chgData name="Wong, Kristine" userId="c00090c8-4df0-4289-94f9-5d8bf8a99dfe" providerId="ADAL" clId="{9203B533-F7B9-40BB-A167-720D827BB407}" dt="2025-05-06T18:19:49.313" v="6596" actId="47"/>
        <pc:sldMkLst>
          <pc:docMk/>
          <pc:sldMk cId="0" sldId="293"/>
        </pc:sldMkLst>
      </pc:sldChg>
      <pc:sldChg chg="del">
        <pc:chgData name="Wong, Kristine" userId="c00090c8-4df0-4289-94f9-5d8bf8a99dfe" providerId="ADAL" clId="{9203B533-F7B9-40BB-A167-720D827BB407}" dt="2025-05-06T18:19:49.176" v="6595" actId="47"/>
        <pc:sldMkLst>
          <pc:docMk/>
          <pc:sldMk cId="0" sldId="294"/>
        </pc:sldMkLst>
      </pc:sldChg>
      <pc:sldChg chg="del">
        <pc:chgData name="Wong, Kristine" userId="c00090c8-4df0-4289-94f9-5d8bf8a99dfe" providerId="ADAL" clId="{9203B533-F7B9-40BB-A167-720D827BB407}" dt="2025-05-06T18:19:48.994" v="6594" actId="47"/>
        <pc:sldMkLst>
          <pc:docMk/>
          <pc:sldMk cId="0" sldId="295"/>
        </pc:sldMkLst>
      </pc:sldChg>
      <pc:sldChg chg="del">
        <pc:chgData name="Wong, Kristine" userId="c00090c8-4df0-4289-94f9-5d8bf8a99dfe" providerId="ADAL" clId="{9203B533-F7B9-40BB-A167-720D827BB407}" dt="2025-05-06T18:19:48.836" v="6593" actId="47"/>
        <pc:sldMkLst>
          <pc:docMk/>
          <pc:sldMk cId="0" sldId="296"/>
        </pc:sldMkLst>
      </pc:sldChg>
      <pc:sldChg chg="del">
        <pc:chgData name="Wong, Kristine" userId="c00090c8-4df0-4289-94f9-5d8bf8a99dfe" providerId="ADAL" clId="{9203B533-F7B9-40BB-A167-720D827BB407}" dt="2025-05-06T17:57:12.819" v="6196" actId="47"/>
        <pc:sldMkLst>
          <pc:docMk/>
          <pc:sldMk cId="0" sldId="297"/>
        </pc:sldMkLst>
      </pc:sldChg>
      <pc:sldChg chg="modSp mod">
        <pc:chgData name="Wong, Kristine" userId="c00090c8-4df0-4289-94f9-5d8bf8a99dfe" providerId="ADAL" clId="{9203B533-F7B9-40BB-A167-720D827BB407}" dt="2025-05-07T04:52:10.758" v="17099" actId="20577"/>
        <pc:sldMkLst>
          <pc:docMk/>
          <pc:sldMk cId="4002942221" sldId="298"/>
        </pc:sldMkLst>
        <pc:spChg chg="mod">
          <ac:chgData name="Wong, Kristine" userId="c00090c8-4df0-4289-94f9-5d8bf8a99dfe" providerId="ADAL" clId="{9203B533-F7B9-40BB-A167-720D827BB407}" dt="2025-05-07T04:52:10.758" v="17099" actId="20577"/>
          <ac:spMkLst>
            <pc:docMk/>
            <pc:sldMk cId="4002942221" sldId="298"/>
            <ac:spMk id="341" creationId="{2A4BC861-0436-B8D9-B348-AB37F083B168}"/>
          </ac:spMkLst>
        </pc:spChg>
      </pc:sldChg>
      <pc:sldChg chg="addSp delSp modSp add del mod">
        <pc:chgData name="Wong, Kristine" userId="c00090c8-4df0-4289-94f9-5d8bf8a99dfe" providerId="ADAL" clId="{9203B533-F7B9-40BB-A167-720D827BB407}" dt="2025-05-04T06:57:13.765" v="1023" actId="47"/>
        <pc:sldMkLst>
          <pc:docMk/>
          <pc:sldMk cId="2224982327" sldId="299"/>
        </pc:sldMkLst>
      </pc:sldChg>
      <pc:sldChg chg="new del">
        <pc:chgData name="Wong, Kristine" userId="c00090c8-4df0-4289-94f9-5d8bf8a99dfe" providerId="ADAL" clId="{9203B533-F7B9-40BB-A167-720D827BB407}" dt="2025-05-03T14:45:03.428" v="263" actId="680"/>
        <pc:sldMkLst>
          <pc:docMk/>
          <pc:sldMk cId="4162258692" sldId="299"/>
        </pc:sldMkLst>
      </pc:sldChg>
      <pc:sldChg chg="addSp delSp modSp add del mod modNotesTx">
        <pc:chgData name="Wong, Kristine" userId="c00090c8-4df0-4289-94f9-5d8bf8a99dfe" providerId="ADAL" clId="{9203B533-F7B9-40BB-A167-720D827BB407}" dt="2025-05-07T08:43:34.177" v="27490" actId="20577"/>
        <pc:sldMkLst>
          <pc:docMk/>
          <pc:sldMk cId="1434127769" sldId="300"/>
        </pc:sldMkLst>
        <pc:spChg chg="add mod">
          <ac:chgData name="Wong, Kristine" userId="c00090c8-4df0-4289-94f9-5d8bf8a99dfe" providerId="ADAL" clId="{9203B533-F7B9-40BB-A167-720D827BB407}" dt="2025-05-06T18:31:28.940" v="6784" actId="20577"/>
          <ac:spMkLst>
            <pc:docMk/>
            <pc:sldMk cId="1434127769" sldId="300"/>
            <ac:spMk id="2" creationId="{CB1AF803-BCB8-511E-9947-BE0E58A49452}"/>
          </ac:spMkLst>
        </pc:spChg>
        <pc:spChg chg="add mod">
          <ac:chgData name="Wong, Kristine" userId="c00090c8-4df0-4289-94f9-5d8bf8a99dfe" providerId="ADAL" clId="{9203B533-F7B9-40BB-A167-720D827BB407}" dt="2025-05-07T07:17:40.935" v="20437" actId="20577"/>
          <ac:spMkLst>
            <pc:docMk/>
            <pc:sldMk cId="1434127769" sldId="300"/>
            <ac:spMk id="4" creationId="{B5B2D251-9E51-0252-309E-1F6B4DE7465B}"/>
          </ac:spMkLst>
        </pc:spChg>
        <pc:spChg chg="mod">
          <ac:chgData name="Wong, Kristine" userId="c00090c8-4df0-4289-94f9-5d8bf8a99dfe" providerId="ADAL" clId="{9203B533-F7B9-40BB-A167-720D827BB407}" dt="2025-05-07T08:11:00.549" v="24550" actId="20577"/>
          <ac:spMkLst>
            <pc:docMk/>
            <pc:sldMk cId="1434127769" sldId="300"/>
            <ac:spMk id="5" creationId="{8A71615D-1232-2CEB-EA2D-EA2ADB6CE5D1}"/>
          </ac:spMkLst>
        </pc:spChg>
        <pc:graphicFrameChg chg="add mod modGraphic">
          <ac:chgData name="Wong, Kristine" userId="c00090c8-4df0-4289-94f9-5d8bf8a99dfe" providerId="ADAL" clId="{9203B533-F7B9-40BB-A167-720D827BB407}" dt="2025-05-07T07:11:44.412" v="19982" actId="255"/>
          <ac:graphicFrameMkLst>
            <pc:docMk/>
            <pc:sldMk cId="1434127769" sldId="300"/>
            <ac:graphicFrameMk id="3" creationId="{81620A70-66AA-C43B-DBB4-A3761B17601D}"/>
          </ac:graphicFrameMkLst>
        </pc:graphicFrameChg>
        <pc:picChg chg="add mod modCrop">
          <ac:chgData name="Wong, Kristine" userId="c00090c8-4df0-4289-94f9-5d8bf8a99dfe" providerId="ADAL" clId="{9203B533-F7B9-40BB-A167-720D827BB407}" dt="2025-05-06T19:29:15.654" v="9811" actId="1076"/>
          <ac:picMkLst>
            <pc:docMk/>
            <pc:sldMk cId="1434127769" sldId="300"/>
            <ac:picMk id="8" creationId="{A6BBA36F-5C54-46E9-9F6D-20B0876A8D18}"/>
          </ac:picMkLst>
        </pc:picChg>
      </pc:sldChg>
      <pc:sldChg chg="addSp delSp modSp add del mod">
        <pc:chgData name="Wong, Kristine" userId="c00090c8-4df0-4289-94f9-5d8bf8a99dfe" providerId="ADAL" clId="{9203B533-F7B9-40BB-A167-720D827BB407}" dt="2025-05-04T06:58:31.368" v="1024" actId="47"/>
        <pc:sldMkLst>
          <pc:docMk/>
          <pc:sldMk cId="1446278484" sldId="301"/>
        </pc:sldMkLst>
      </pc:sldChg>
      <pc:sldChg chg="add del">
        <pc:chgData name="Wong, Kristine" userId="c00090c8-4df0-4289-94f9-5d8bf8a99dfe" providerId="ADAL" clId="{9203B533-F7B9-40BB-A167-720D827BB407}" dt="2025-05-04T06:48:19.659" v="990" actId="47"/>
        <pc:sldMkLst>
          <pc:docMk/>
          <pc:sldMk cId="1815302260" sldId="302"/>
        </pc:sldMkLst>
      </pc:sldChg>
      <pc:sldChg chg="addSp delSp modSp new mod ord modNotesTx">
        <pc:chgData name="Wong, Kristine" userId="c00090c8-4df0-4289-94f9-5d8bf8a99dfe" providerId="ADAL" clId="{9203B533-F7B9-40BB-A167-720D827BB407}" dt="2025-05-07T14:38:03.231" v="27532" actId="20577"/>
        <pc:sldMkLst>
          <pc:docMk/>
          <pc:sldMk cId="4004369568" sldId="303"/>
        </pc:sldMkLst>
        <pc:spChg chg="add mod">
          <ac:chgData name="Wong, Kristine" userId="c00090c8-4df0-4289-94f9-5d8bf8a99dfe" providerId="ADAL" clId="{9203B533-F7B9-40BB-A167-720D827BB407}" dt="2025-05-07T07:17:23.805" v="20415" actId="20577"/>
          <ac:spMkLst>
            <pc:docMk/>
            <pc:sldMk cId="4004369568" sldId="303"/>
            <ac:spMk id="2" creationId="{30408F7B-FBDB-AA6A-85FF-CAB31074F713}"/>
          </ac:spMkLst>
        </pc:spChg>
        <pc:spChg chg="add del mod">
          <ac:chgData name="Wong, Kristine" userId="c00090c8-4df0-4289-94f9-5d8bf8a99dfe" providerId="ADAL" clId="{9203B533-F7B9-40BB-A167-720D827BB407}" dt="2025-05-06T19:30:48.295" v="9823" actId="478"/>
          <ac:spMkLst>
            <pc:docMk/>
            <pc:sldMk cId="4004369568" sldId="303"/>
            <ac:spMk id="2" creationId="{FBA74715-AD0F-F53B-9001-1DFBC83E6A5B}"/>
          </ac:spMkLst>
        </pc:spChg>
        <pc:spChg chg="add mod">
          <ac:chgData name="Wong, Kristine" userId="c00090c8-4df0-4289-94f9-5d8bf8a99dfe" providerId="ADAL" clId="{9203B533-F7B9-40BB-A167-720D827BB407}" dt="2025-05-06T23:42:13.482" v="16816" actId="255"/>
          <ac:spMkLst>
            <pc:docMk/>
            <pc:sldMk cId="4004369568" sldId="303"/>
            <ac:spMk id="7" creationId="{6F1D846E-7447-2C7D-ABE7-5CB6D44EEDFA}"/>
          </ac:spMkLst>
        </pc:spChg>
        <pc:spChg chg="add mod">
          <ac:chgData name="Wong, Kristine" userId="c00090c8-4df0-4289-94f9-5d8bf8a99dfe" providerId="ADAL" clId="{9203B533-F7B9-40BB-A167-720D827BB407}" dt="2025-05-07T07:28:38.056" v="21231" actId="1076"/>
          <ac:spMkLst>
            <pc:docMk/>
            <pc:sldMk cId="4004369568" sldId="303"/>
            <ac:spMk id="12" creationId="{475D3AD9-7099-14F2-5B8D-1EC6C4E12251}"/>
          </ac:spMkLst>
        </pc:spChg>
        <pc:spChg chg="add mod">
          <ac:chgData name="Wong, Kristine" userId="c00090c8-4df0-4289-94f9-5d8bf8a99dfe" providerId="ADAL" clId="{9203B533-F7B9-40BB-A167-720D827BB407}" dt="2025-05-07T08:12:22.767" v="24661" actId="113"/>
          <ac:spMkLst>
            <pc:docMk/>
            <pc:sldMk cId="4004369568" sldId="303"/>
            <ac:spMk id="18" creationId="{AFE102DE-9CCA-CBA2-4B2A-D52D3FFDDEEF}"/>
          </ac:spMkLst>
        </pc:spChg>
        <pc:graphicFrameChg chg="add mod">
          <ac:chgData name="Wong, Kristine" userId="c00090c8-4df0-4289-94f9-5d8bf8a99dfe" providerId="ADAL" clId="{9203B533-F7B9-40BB-A167-720D827BB407}" dt="2025-05-06T19:30:37.575" v="9820" actId="571"/>
          <ac:graphicFrameMkLst>
            <pc:docMk/>
            <pc:sldMk cId="4004369568" sldId="303"/>
            <ac:graphicFrameMk id="4" creationId="{4EC1E198-51EE-D472-507D-A0B49115C426}"/>
          </ac:graphicFrameMkLst>
        </pc:graphicFrameChg>
        <pc:graphicFrameChg chg="add mod">
          <ac:chgData name="Wong, Kristine" userId="c00090c8-4df0-4289-94f9-5d8bf8a99dfe" providerId="ADAL" clId="{9203B533-F7B9-40BB-A167-720D827BB407}" dt="2025-05-07T07:28:33.529" v="21229"/>
          <ac:graphicFrameMkLst>
            <pc:docMk/>
            <pc:sldMk cId="4004369568" sldId="303"/>
            <ac:graphicFrameMk id="17" creationId="{7ED1E2CA-9CCB-F817-AFFE-26179E507E17}"/>
          </ac:graphicFrameMkLst>
        </pc:graphicFrameChg>
        <pc:cxnChg chg="add mod">
          <ac:chgData name="Wong, Kristine" userId="c00090c8-4df0-4289-94f9-5d8bf8a99dfe" providerId="ADAL" clId="{9203B533-F7B9-40BB-A167-720D827BB407}" dt="2025-05-07T07:28:18.004" v="21213" actId="14100"/>
          <ac:cxnSpMkLst>
            <pc:docMk/>
            <pc:sldMk cId="4004369568" sldId="303"/>
            <ac:cxnSpMk id="4" creationId="{7B51C2BE-8680-DBCF-D5FD-2D0D47FC481B}"/>
          </ac:cxnSpMkLst>
        </pc:cxnChg>
        <pc:cxnChg chg="add del">
          <ac:chgData name="Wong, Kristine" userId="c00090c8-4df0-4289-94f9-5d8bf8a99dfe" providerId="ADAL" clId="{9203B533-F7B9-40BB-A167-720D827BB407}" dt="2025-05-06T23:41:33.067" v="16786" actId="11529"/>
          <ac:cxnSpMkLst>
            <pc:docMk/>
            <pc:sldMk cId="4004369568" sldId="303"/>
            <ac:cxnSpMk id="4" creationId="{B9FE9C3D-4031-E09E-7FDE-F0357413CD3F}"/>
          </ac:cxnSpMkLst>
        </pc:cxnChg>
        <pc:cxnChg chg="add">
          <ac:chgData name="Wong, Kristine" userId="c00090c8-4df0-4289-94f9-5d8bf8a99dfe" providerId="ADAL" clId="{9203B533-F7B9-40BB-A167-720D827BB407}" dt="2025-05-06T23:41:39.555" v="16787" actId="11529"/>
          <ac:cxnSpMkLst>
            <pc:docMk/>
            <pc:sldMk cId="4004369568" sldId="303"/>
            <ac:cxnSpMk id="6" creationId="{A4F37B69-0BDA-4484-BE29-D96A66C37905}"/>
          </ac:cxnSpMkLst>
        </pc:cxnChg>
        <pc:cxnChg chg="add">
          <ac:chgData name="Wong, Kristine" userId="c00090c8-4df0-4289-94f9-5d8bf8a99dfe" providerId="ADAL" clId="{9203B533-F7B9-40BB-A167-720D827BB407}" dt="2025-05-07T07:28:01.337" v="21211" actId="11529"/>
          <ac:cxnSpMkLst>
            <pc:docMk/>
            <pc:sldMk cId="4004369568" sldId="303"/>
            <ac:cxnSpMk id="8" creationId="{EEB4ACFB-751D-A8F2-51E2-3B6B605A777F}"/>
          </ac:cxnSpMkLst>
        </pc:cxnChg>
        <pc:cxnChg chg="add">
          <ac:chgData name="Wong, Kristine" userId="c00090c8-4df0-4289-94f9-5d8bf8a99dfe" providerId="ADAL" clId="{9203B533-F7B9-40BB-A167-720D827BB407}" dt="2025-05-07T07:28:13.458" v="21212" actId="11529"/>
          <ac:cxnSpMkLst>
            <pc:docMk/>
            <pc:sldMk cId="4004369568" sldId="303"/>
            <ac:cxnSpMk id="10" creationId="{4EC0C3BE-11B1-0F83-CDE1-9891D52B46ED}"/>
          </ac:cxnSpMkLst>
        </pc:cxnChg>
      </pc:sldChg>
      <pc:sldChg chg="modSp add mod ord">
        <pc:chgData name="Wong, Kristine" userId="c00090c8-4df0-4289-94f9-5d8bf8a99dfe" providerId="ADAL" clId="{9203B533-F7B9-40BB-A167-720D827BB407}" dt="2025-05-04T02:52:32.230" v="786" actId="20577"/>
        <pc:sldMkLst>
          <pc:docMk/>
          <pc:sldMk cId="147968996" sldId="304"/>
        </pc:sldMkLst>
      </pc:sldChg>
      <pc:sldChg chg="modSp add mod ord modNotesTx">
        <pc:chgData name="Wong, Kristine" userId="c00090c8-4df0-4289-94f9-5d8bf8a99dfe" providerId="ADAL" clId="{9203B533-F7B9-40BB-A167-720D827BB407}" dt="2025-05-06T23:22:10.116" v="16456" actId="20577"/>
        <pc:sldMkLst>
          <pc:docMk/>
          <pc:sldMk cId="783628350" sldId="305"/>
        </pc:sldMkLst>
        <pc:spChg chg="mod">
          <ac:chgData name="Wong, Kristine" userId="c00090c8-4df0-4289-94f9-5d8bf8a99dfe" providerId="ADAL" clId="{9203B533-F7B9-40BB-A167-720D827BB407}" dt="2025-05-06T17:50:31.834" v="5983" actId="1076"/>
          <ac:spMkLst>
            <pc:docMk/>
            <pc:sldMk cId="783628350" sldId="305"/>
            <ac:spMk id="349" creationId="{AA5C84C9-7582-4AE0-361C-8468815ACCAA}"/>
          </ac:spMkLst>
        </pc:spChg>
        <pc:spChg chg="mod">
          <ac:chgData name="Wong, Kristine" userId="c00090c8-4df0-4289-94f9-5d8bf8a99dfe" providerId="ADAL" clId="{9203B533-F7B9-40BB-A167-720D827BB407}" dt="2025-05-06T23:22:10.116" v="16456" actId="20577"/>
          <ac:spMkLst>
            <pc:docMk/>
            <pc:sldMk cId="783628350" sldId="305"/>
            <ac:spMk id="350" creationId="{1C62E63F-937D-A9B4-368E-63FAA30A6A5D}"/>
          </ac:spMkLst>
        </pc:spChg>
        <pc:spChg chg="mod">
          <ac:chgData name="Wong, Kristine" userId="c00090c8-4df0-4289-94f9-5d8bf8a99dfe" providerId="ADAL" clId="{9203B533-F7B9-40BB-A167-720D827BB407}" dt="2025-05-06T23:13:08.315" v="15835" actId="113"/>
          <ac:spMkLst>
            <pc:docMk/>
            <pc:sldMk cId="783628350" sldId="305"/>
            <ac:spMk id="351" creationId="{CC84951A-9496-47A5-4C49-FC72AC513018}"/>
          </ac:spMkLst>
        </pc:spChg>
        <pc:spChg chg="mod">
          <ac:chgData name="Wong, Kristine" userId="c00090c8-4df0-4289-94f9-5d8bf8a99dfe" providerId="ADAL" clId="{9203B533-F7B9-40BB-A167-720D827BB407}" dt="2025-05-06T18:11:09.234" v="6516" actId="14100"/>
          <ac:spMkLst>
            <pc:docMk/>
            <pc:sldMk cId="783628350" sldId="305"/>
            <ac:spMk id="352" creationId="{8B8B347F-52DE-1BEC-A82B-8BBDC8BCF3E3}"/>
          </ac:spMkLst>
        </pc:spChg>
        <pc:spChg chg="mod">
          <ac:chgData name="Wong, Kristine" userId="c00090c8-4df0-4289-94f9-5d8bf8a99dfe" providerId="ADAL" clId="{9203B533-F7B9-40BB-A167-720D827BB407}" dt="2025-05-04T02:53:51.661" v="920" actId="20577"/>
          <ac:spMkLst>
            <pc:docMk/>
            <pc:sldMk cId="783628350" sldId="305"/>
            <ac:spMk id="353" creationId="{010B38FD-7364-1679-E123-F44CA46D101D}"/>
          </ac:spMkLst>
        </pc:spChg>
        <pc:spChg chg="mod">
          <ac:chgData name="Wong, Kristine" userId="c00090c8-4df0-4289-94f9-5d8bf8a99dfe" providerId="ADAL" clId="{9203B533-F7B9-40BB-A167-720D827BB407}" dt="2025-05-06T17:50:31.834" v="5983" actId="1076"/>
          <ac:spMkLst>
            <pc:docMk/>
            <pc:sldMk cId="783628350" sldId="305"/>
            <ac:spMk id="355" creationId="{F7701DE5-2905-74FB-9031-9D93B5A346CE}"/>
          </ac:spMkLst>
        </pc:spChg>
        <pc:grpChg chg="mod">
          <ac:chgData name="Wong, Kristine" userId="c00090c8-4df0-4289-94f9-5d8bf8a99dfe" providerId="ADAL" clId="{9203B533-F7B9-40BB-A167-720D827BB407}" dt="2025-05-06T17:50:31.834" v="5983" actId="1076"/>
          <ac:grpSpMkLst>
            <pc:docMk/>
            <pc:sldMk cId="783628350" sldId="305"/>
            <ac:grpSpMk id="356" creationId="{1C892D02-BCDA-CAE8-FD74-778F33E20C10}"/>
          </ac:grpSpMkLst>
        </pc:grpChg>
      </pc:sldChg>
      <pc:sldChg chg="addSp delSp modSp del mod ord modNotesTx">
        <pc:chgData name="Wong, Kristine" userId="c00090c8-4df0-4289-94f9-5d8bf8a99dfe" providerId="ADAL" clId="{9203B533-F7B9-40BB-A167-720D827BB407}" dt="2025-05-07T05:01:44.467" v="17370" actId="47"/>
        <pc:sldMkLst>
          <pc:docMk/>
          <pc:sldMk cId="3782619141" sldId="306"/>
        </pc:sldMkLst>
        <pc:spChg chg="mod">
          <ac:chgData name="Wong, Kristine" userId="c00090c8-4df0-4289-94f9-5d8bf8a99dfe" providerId="ADAL" clId="{9203B533-F7B9-40BB-A167-720D827BB407}" dt="2025-05-06T17:31:55.501" v="4720" actId="1076"/>
          <ac:spMkLst>
            <pc:docMk/>
            <pc:sldMk cId="3782619141" sldId="306"/>
            <ac:spMk id="373" creationId="{F9459061-D2CB-6533-5D20-4BC75B11F90A}"/>
          </ac:spMkLst>
        </pc:spChg>
        <pc:spChg chg="mod">
          <ac:chgData name="Wong, Kristine" userId="c00090c8-4df0-4289-94f9-5d8bf8a99dfe" providerId="ADAL" clId="{9203B533-F7B9-40BB-A167-720D827BB407}" dt="2025-05-06T17:31:55.501" v="4720" actId="1076"/>
          <ac:spMkLst>
            <pc:docMk/>
            <pc:sldMk cId="3782619141" sldId="306"/>
            <ac:spMk id="374" creationId="{FEBBD6EB-00D0-F8D9-2242-AFF49785D419}"/>
          </ac:spMkLst>
        </pc:spChg>
        <pc:spChg chg="mod">
          <ac:chgData name="Wong, Kristine" userId="c00090c8-4df0-4289-94f9-5d8bf8a99dfe" providerId="ADAL" clId="{9203B533-F7B9-40BB-A167-720D827BB407}" dt="2025-05-06T17:31:55.501" v="4720" actId="1076"/>
          <ac:spMkLst>
            <pc:docMk/>
            <pc:sldMk cId="3782619141" sldId="306"/>
            <ac:spMk id="375" creationId="{48BA22CF-B242-95C9-4559-55CE6F75AFA9}"/>
          </ac:spMkLst>
        </pc:spChg>
        <pc:spChg chg="mod">
          <ac:chgData name="Wong, Kristine" userId="c00090c8-4df0-4289-94f9-5d8bf8a99dfe" providerId="ADAL" clId="{9203B533-F7B9-40BB-A167-720D827BB407}" dt="2025-05-06T17:31:55.501" v="4720" actId="1076"/>
          <ac:spMkLst>
            <pc:docMk/>
            <pc:sldMk cId="3782619141" sldId="306"/>
            <ac:spMk id="376" creationId="{5C637E68-61BD-6C36-56E7-746AD70CFE65}"/>
          </ac:spMkLst>
        </pc:spChg>
        <pc:spChg chg="mod">
          <ac:chgData name="Wong, Kristine" userId="c00090c8-4df0-4289-94f9-5d8bf8a99dfe" providerId="ADAL" clId="{9203B533-F7B9-40BB-A167-720D827BB407}" dt="2025-05-06T17:31:55.501" v="4720" actId="1076"/>
          <ac:spMkLst>
            <pc:docMk/>
            <pc:sldMk cId="3782619141" sldId="306"/>
            <ac:spMk id="377" creationId="{3388B038-F49F-A43A-E997-C43920907127}"/>
          </ac:spMkLst>
        </pc:spChg>
        <pc:spChg chg="mod">
          <ac:chgData name="Wong, Kristine" userId="c00090c8-4df0-4289-94f9-5d8bf8a99dfe" providerId="ADAL" clId="{9203B533-F7B9-40BB-A167-720D827BB407}" dt="2025-05-06T17:31:55.501" v="4720" actId="1076"/>
          <ac:spMkLst>
            <pc:docMk/>
            <pc:sldMk cId="3782619141" sldId="306"/>
            <ac:spMk id="378" creationId="{0925CB67-C443-E611-AFD1-66F989404136}"/>
          </ac:spMkLst>
        </pc:spChg>
        <pc:spChg chg="mod">
          <ac:chgData name="Wong, Kristine" userId="c00090c8-4df0-4289-94f9-5d8bf8a99dfe" providerId="ADAL" clId="{9203B533-F7B9-40BB-A167-720D827BB407}" dt="2025-05-06T17:32:00.826" v="4721" actId="1076"/>
          <ac:spMkLst>
            <pc:docMk/>
            <pc:sldMk cId="3782619141" sldId="306"/>
            <ac:spMk id="379" creationId="{EDE66515-B96D-BBDF-685E-2C295E126D48}"/>
          </ac:spMkLst>
        </pc:spChg>
        <pc:spChg chg="mod">
          <ac:chgData name="Wong, Kristine" userId="c00090c8-4df0-4289-94f9-5d8bf8a99dfe" providerId="ADAL" clId="{9203B533-F7B9-40BB-A167-720D827BB407}" dt="2025-05-06T17:32:02.448" v="4722" actId="1076"/>
          <ac:spMkLst>
            <pc:docMk/>
            <pc:sldMk cId="3782619141" sldId="306"/>
            <ac:spMk id="380" creationId="{A4FF4275-ABDD-DD54-DB4E-AF342BC727BF}"/>
          </ac:spMkLst>
        </pc:spChg>
        <pc:spChg chg="mod">
          <ac:chgData name="Wong, Kristine" userId="c00090c8-4df0-4289-94f9-5d8bf8a99dfe" providerId="ADAL" clId="{9203B533-F7B9-40BB-A167-720D827BB407}" dt="2025-05-06T17:34:05.466" v="4745" actId="1076"/>
          <ac:spMkLst>
            <pc:docMk/>
            <pc:sldMk cId="3782619141" sldId="306"/>
            <ac:spMk id="381" creationId="{A79D72C9-6045-4210-B51E-08426DC633ED}"/>
          </ac:spMkLst>
        </pc:spChg>
        <pc:grpChg chg="del">
          <ac:chgData name="Wong, Kristine" userId="c00090c8-4df0-4289-94f9-5d8bf8a99dfe" providerId="ADAL" clId="{9203B533-F7B9-40BB-A167-720D827BB407}" dt="2025-05-06T17:26:57.336" v="4099" actId="478"/>
          <ac:grpSpMkLst>
            <pc:docMk/>
            <pc:sldMk cId="3782619141" sldId="306"/>
            <ac:grpSpMk id="382" creationId="{2F2CA32B-FC4C-E901-A906-D4B8538E62B9}"/>
          </ac:grpSpMkLst>
        </pc:grpChg>
        <pc:grpChg chg="del">
          <ac:chgData name="Wong, Kristine" userId="c00090c8-4df0-4289-94f9-5d8bf8a99dfe" providerId="ADAL" clId="{9203B533-F7B9-40BB-A167-720D827BB407}" dt="2025-05-06T17:26:55.633" v="4098" actId="478"/>
          <ac:grpSpMkLst>
            <pc:docMk/>
            <pc:sldMk cId="3782619141" sldId="306"/>
            <ac:grpSpMk id="388" creationId="{AA1EDD2D-0B3A-FA96-AB6F-439EAE54502D}"/>
          </ac:grpSpMkLst>
        </pc:grpChg>
        <pc:grpChg chg="del">
          <ac:chgData name="Wong, Kristine" userId="c00090c8-4df0-4289-94f9-5d8bf8a99dfe" providerId="ADAL" clId="{9203B533-F7B9-40BB-A167-720D827BB407}" dt="2025-05-06T17:26:53.330" v="4097" actId="478"/>
          <ac:grpSpMkLst>
            <pc:docMk/>
            <pc:sldMk cId="3782619141" sldId="306"/>
            <ac:grpSpMk id="398" creationId="{E3D4BE1C-18EA-FAE8-E1D7-934C907F63BE}"/>
          </ac:grpSpMkLst>
        </pc:grpChg>
        <pc:picChg chg="add mod">
          <ac:chgData name="Wong, Kristine" userId="c00090c8-4df0-4289-94f9-5d8bf8a99dfe" providerId="ADAL" clId="{9203B533-F7B9-40BB-A167-720D827BB407}" dt="2025-05-06T17:34:36.636" v="4754" actId="1076"/>
          <ac:picMkLst>
            <pc:docMk/>
            <pc:sldMk cId="3782619141" sldId="306"/>
            <ac:picMk id="3" creationId="{0B4D76BB-6751-A655-14A4-9F4C928DA45C}"/>
          </ac:picMkLst>
        </pc:picChg>
        <pc:picChg chg="add mod">
          <ac:chgData name="Wong, Kristine" userId="c00090c8-4df0-4289-94f9-5d8bf8a99dfe" providerId="ADAL" clId="{9203B533-F7B9-40BB-A167-720D827BB407}" dt="2025-05-06T17:33:10.479" v="4734" actId="1076"/>
          <ac:picMkLst>
            <pc:docMk/>
            <pc:sldMk cId="3782619141" sldId="306"/>
            <ac:picMk id="5" creationId="{DC3EED44-4A9C-99F7-27F7-0F8AF0AF8BFC}"/>
          </ac:picMkLst>
        </pc:picChg>
        <pc:picChg chg="add mod">
          <ac:chgData name="Wong, Kristine" userId="c00090c8-4df0-4289-94f9-5d8bf8a99dfe" providerId="ADAL" clId="{9203B533-F7B9-40BB-A167-720D827BB407}" dt="2025-05-06T17:34:26.002" v="4752" actId="1076"/>
          <ac:picMkLst>
            <pc:docMk/>
            <pc:sldMk cId="3782619141" sldId="306"/>
            <ac:picMk id="7" creationId="{6FDF16F8-1D52-7E17-5CFA-824FF85CC913}"/>
          </ac:picMkLst>
        </pc:picChg>
      </pc:sldChg>
      <pc:sldChg chg="del">
        <pc:chgData name="Wong, Kristine" userId="c00090c8-4df0-4289-94f9-5d8bf8a99dfe" providerId="ADAL" clId="{9203B533-F7B9-40BB-A167-720D827BB407}" dt="2025-05-06T19:05:46.826" v="7081" actId="47"/>
        <pc:sldMkLst>
          <pc:docMk/>
          <pc:sldMk cId="4245219405" sldId="307"/>
        </pc:sldMkLst>
      </pc:sldChg>
      <pc:sldChg chg="addSp delSp modSp mod modNotesTx">
        <pc:chgData name="Wong, Kristine" userId="c00090c8-4df0-4289-94f9-5d8bf8a99dfe" providerId="ADAL" clId="{9203B533-F7B9-40BB-A167-720D827BB407}" dt="2025-05-06T23:13:40.779" v="15973" actId="5793"/>
        <pc:sldMkLst>
          <pc:docMk/>
          <pc:sldMk cId="1942660144" sldId="308"/>
        </pc:sldMkLst>
        <pc:spChg chg="add del mod">
          <ac:chgData name="Wong, Kristine" userId="c00090c8-4df0-4289-94f9-5d8bf8a99dfe" providerId="ADAL" clId="{9203B533-F7B9-40BB-A167-720D827BB407}" dt="2025-05-06T17:52:20.373" v="5999" actId="478"/>
          <ac:spMkLst>
            <pc:docMk/>
            <pc:sldMk cId="1942660144" sldId="308"/>
            <ac:spMk id="3" creationId="{12BCB111-C910-A289-439B-7EEDE5BBA132}"/>
          </ac:spMkLst>
        </pc:spChg>
        <pc:spChg chg="add del mod">
          <ac:chgData name="Wong, Kristine" userId="c00090c8-4df0-4289-94f9-5d8bf8a99dfe" providerId="ADAL" clId="{9203B533-F7B9-40BB-A167-720D827BB407}" dt="2025-05-06T17:52:17.942" v="5998" actId="478"/>
          <ac:spMkLst>
            <pc:docMk/>
            <pc:sldMk cId="1942660144" sldId="308"/>
            <ac:spMk id="5" creationId="{73774CEF-86BD-4CDC-6FBB-E29B72088FCA}"/>
          </ac:spMkLst>
        </pc:spChg>
        <pc:spChg chg="del mod">
          <ac:chgData name="Wong, Kristine" userId="c00090c8-4df0-4289-94f9-5d8bf8a99dfe" providerId="ADAL" clId="{9203B533-F7B9-40BB-A167-720D827BB407}" dt="2025-05-06T17:52:15.983" v="5997" actId="478"/>
          <ac:spMkLst>
            <pc:docMk/>
            <pc:sldMk cId="1942660144" sldId="308"/>
            <ac:spMk id="410" creationId="{070BF184-D9D0-AED5-6B5E-62CF83ABE4EB}"/>
          </ac:spMkLst>
        </pc:spChg>
        <pc:spChg chg="mod">
          <ac:chgData name="Wong, Kristine" userId="c00090c8-4df0-4289-94f9-5d8bf8a99dfe" providerId="ADAL" clId="{9203B533-F7B9-40BB-A167-720D827BB407}" dt="2025-05-06T18:08:46.341" v="6502" actId="1076"/>
          <ac:spMkLst>
            <pc:docMk/>
            <pc:sldMk cId="1942660144" sldId="308"/>
            <ac:spMk id="412" creationId="{6DF7FBF0-0954-36EE-D6AD-6A784A6197D1}"/>
          </ac:spMkLst>
        </pc:spChg>
        <pc:spChg chg="mod">
          <ac:chgData name="Wong, Kristine" userId="c00090c8-4df0-4289-94f9-5d8bf8a99dfe" providerId="ADAL" clId="{9203B533-F7B9-40BB-A167-720D827BB407}" dt="2025-05-06T18:05:29.426" v="6397" actId="2711"/>
          <ac:spMkLst>
            <pc:docMk/>
            <pc:sldMk cId="1942660144" sldId="308"/>
            <ac:spMk id="413" creationId="{5F9D5DCB-F092-E0C5-947A-B337A1C4C3F1}"/>
          </ac:spMkLst>
        </pc:spChg>
        <pc:spChg chg="del mod">
          <ac:chgData name="Wong, Kristine" userId="c00090c8-4df0-4289-94f9-5d8bf8a99dfe" providerId="ADAL" clId="{9203B533-F7B9-40BB-A167-720D827BB407}" dt="2025-05-06T17:52:13.689" v="5996" actId="478"/>
          <ac:spMkLst>
            <pc:docMk/>
            <pc:sldMk cId="1942660144" sldId="308"/>
            <ac:spMk id="414" creationId="{EAD5A4A6-CF46-88EA-D59A-D2AA393BBE10}"/>
          </ac:spMkLst>
        </pc:spChg>
        <pc:spChg chg="mod">
          <ac:chgData name="Wong, Kristine" userId="c00090c8-4df0-4289-94f9-5d8bf8a99dfe" providerId="ADAL" clId="{9203B533-F7B9-40BB-A167-720D827BB407}" dt="2025-05-06T18:05:29.426" v="6397" actId="2711"/>
          <ac:spMkLst>
            <pc:docMk/>
            <pc:sldMk cId="1942660144" sldId="308"/>
            <ac:spMk id="415" creationId="{1DFD86E4-BF9A-E8C4-4218-3FCA0B49B662}"/>
          </ac:spMkLst>
        </pc:spChg>
        <pc:spChg chg="mod">
          <ac:chgData name="Wong, Kristine" userId="c00090c8-4df0-4289-94f9-5d8bf8a99dfe" providerId="ADAL" clId="{9203B533-F7B9-40BB-A167-720D827BB407}" dt="2025-05-06T17:50:58.871" v="5987" actId="14100"/>
          <ac:spMkLst>
            <pc:docMk/>
            <pc:sldMk cId="1942660144" sldId="308"/>
            <ac:spMk id="416" creationId="{13DC12DC-74A4-04A9-998F-6DE92E0FF923}"/>
          </ac:spMkLst>
        </pc:spChg>
        <pc:spChg chg="mod">
          <ac:chgData name="Wong, Kristine" userId="c00090c8-4df0-4289-94f9-5d8bf8a99dfe" providerId="ADAL" clId="{9203B533-F7B9-40BB-A167-720D827BB407}" dt="2025-05-06T17:54:33.678" v="6140" actId="1076"/>
          <ac:spMkLst>
            <pc:docMk/>
            <pc:sldMk cId="1942660144" sldId="308"/>
            <ac:spMk id="417" creationId="{822E69E2-848A-DEDB-0FCD-AAE8C66704A6}"/>
          </ac:spMkLst>
        </pc:spChg>
        <pc:spChg chg="mod">
          <ac:chgData name="Wong, Kristine" userId="c00090c8-4df0-4289-94f9-5d8bf8a99dfe" providerId="ADAL" clId="{9203B533-F7B9-40BB-A167-720D827BB407}" dt="2025-05-06T17:56:07.438" v="6184" actId="1076"/>
          <ac:spMkLst>
            <pc:docMk/>
            <pc:sldMk cId="1942660144" sldId="308"/>
            <ac:spMk id="418" creationId="{EC8D0B88-2F76-4786-E3E5-4D5458B14F73}"/>
          </ac:spMkLst>
        </pc:spChg>
      </pc:sldChg>
      <pc:sldChg chg="addSp delSp modSp add mod modNotesTx">
        <pc:chgData name="Wong, Kristine" userId="c00090c8-4df0-4289-94f9-5d8bf8a99dfe" providerId="ADAL" clId="{9203B533-F7B9-40BB-A167-720D827BB407}" dt="2025-05-07T14:39:57.505" v="27628" actId="20577"/>
        <pc:sldMkLst>
          <pc:docMk/>
          <pc:sldMk cId="134923202" sldId="309"/>
        </pc:sldMkLst>
        <pc:spChg chg="add mod">
          <ac:chgData name="Wong, Kristine" userId="c00090c8-4df0-4289-94f9-5d8bf8a99dfe" providerId="ADAL" clId="{9203B533-F7B9-40BB-A167-720D827BB407}" dt="2025-05-07T08:08:32.472" v="24431" actId="20577"/>
          <ac:spMkLst>
            <pc:docMk/>
            <pc:sldMk cId="134923202" sldId="309"/>
            <ac:spMk id="4" creationId="{7562E9D3-DBDE-BEFE-DA40-1505E0A09948}"/>
          </ac:spMkLst>
        </pc:spChg>
        <pc:spChg chg="mod">
          <ac:chgData name="Wong, Kristine" userId="c00090c8-4df0-4289-94f9-5d8bf8a99dfe" providerId="ADAL" clId="{9203B533-F7B9-40BB-A167-720D827BB407}" dt="2025-05-07T08:12:46.380" v="24665" actId="1076"/>
          <ac:spMkLst>
            <pc:docMk/>
            <pc:sldMk cId="134923202" sldId="309"/>
            <ac:spMk id="5" creationId="{F975194F-0856-84F9-D1BC-2292966C5371}"/>
          </ac:spMkLst>
        </pc:spChg>
        <pc:graphicFrameChg chg="mod modGraphic">
          <ac:chgData name="Wong, Kristine" userId="c00090c8-4df0-4289-94f9-5d8bf8a99dfe" providerId="ADAL" clId="{9203B533-F7B9-40BB-A167-720D827BB407}" dt="2025-05-07T08:09:05.885" v="24439" actId="1076"/>
          <ac:graphicFrameMkLst>
            <pc:docMk/>
            <pc:sldMk cId="134923202" sldId="309"/>
            <ac:graphicFrameMk id="2" creationId="{0A88D7AD-E51C-E097-8AD9-C54805C0DFEB}"/>
          </ac:graphicFrameMkLst>
        </pc:graphicFrameChg>
        <pc:picChg chg="add mod">
          <ac:chgData name="Wong, Kristine" userId="c00090c8-4df0-4289-94f9-5d8bf8a99dfe" providerId="ADAL" clId="{9203B533-F7B9-40BB-A167-720D827BB407}" dt="2025-05-07T08:08:54.466" v="24435" actId="1076"/>
          <ac:picMkLst>
            <pc:docMk/>
            <pc:sldMk cId="134923202" sldId="309"/>
            <ac:picMk id="3" creationId="{2273AECF-AD02-8C77-4444-015F7014226F}"/>
          </ac:picMkLst>
        </pc:picChg>
        <pc:picChg chg="del mod">
          <ac:chgData name="Wong, Kristine" userId="c00090c8-4df0-4289-94f9-5d8bf8a99dfe" providerId="ADAL" clId="{9203B533-F7B9-40BB-A167-720D827BB407}" dt="2025-05-06T16:42:34.292" v="3390" actId="478"/>
          <ac:picMkLst>
            <pc:docMk/>
            <pc:sldMk cId="134923202" sldId="309"/>
            <ac:picMk id="22" creationId="{4E3F8046-39B4-2BF8-595F-E9AD6DE9EFFC}"/>
          </ac:picMkLst>
        </pc:picChg>
      </pc:sldChg>
      <pc:sldChg chg="addSp delSp modSp add mod modNotesTx">
        <pc:chgData name="Wong, Kristine" userId="c00090c8-4df0-4289-94f9-5d8bf8a99dfe" providerId="ADAL" clId="{9203B533-F7B9-40BB-A167-720D827BB407}" dt="2025-05-07T08:22:15.743" v="26721" actId="20577"/>
        <pc:sldMkLst>
          <pc:docMk/>
          <pc:sldMk cId="1456053358" sldId="310"/>
        </pc:sldMkLst>
        <pc:spChg chg="add mod">
          <ac:chgData name="Wong, Kristine" userId="c00090c8-4df0-4289-94f9-5d8bf8a99dfe" providerId="ADAL" clId="{9203B533-F7B9-40BB-A167-720D827BB407}" dt="2025-05-07T08:19:33.259" v="26170" actId="2711"/>
          <ac:spMkLst>
            <pc:docMk/>
            <pc:sldMk cId="1456053358" sldId="310"/>
            <ac:spMk id="3" creationId="{6E1BBCF1-71C0-0A89-CB57-47910B31A558}"/>
          </ac:spMkLst>
        </pc:spChg>
        <pc:spChg chg="mod">
          <ac:chgData name="Wong, Kristine" userId="c00090c8-4df0-4289-94f9-5d8bf8a99dfe" providerId="ADAL" clId="{9203B533-F7B9-40BB-A167-720D827BB407}" dt="2025-05-07T08:20:11.648" v="26213" actId="1076"/>
          <ac:spMkLst>
            <pc:docMk/>
            <pc:sldMk cId="1456053358" sldId="310"/>
            <ac:spMk id="4" creationId="{D069B903-D17F-0890-5298-AAE12846D07E}"/>
          </ac:spMkLst>
        </pc:spChg>
        <pc:graphicFrameChg chg="mod modGraphic">
          <ac:chgData name="Wong, Kristine" userId="c00090c8-4df0-4289-94f9-5d8bf8a99dfe" providerId="ADAL" clId="{9203B533-F7B9-40BB-A167-720D827BB407}" dt="2025-05-07T08:19:39.945" v="26171" actId="1076"/>
          <ac:graphicFrameMkLst>
            <pc:docMk/>
            <pc:sldMk cId="1456053358" sldId="310"/>
            <ac:graphicFrameMk id="2" creationId="{9979E3A2-8F8D-4A7D-ECEE-1E5D77B4871D}"/>
          </ac:graphicFrameMkLst>
        </pc:graphicFrameChg>
        <pc:picChg chg="mod">
          <ac:chgData name="Wong, Kristine" userId="c00090c8-4df0-4289-94f9-5d8bf8a99dfe" providerId="ADAL" clId="{9203B533-F7B9-40BB-A167-720D827BB407}" dt="2025-05-06T19:01:40.287" v="6976" actId="1076"/>
          <ac:picMkLst>
            <pc:docMk/>
            <pc:sldMk cId="1456053358" sldId="310"/>
            <ac:picMk id="26" creationId="{3F16FC5F-CDAC-96E6-2423-D6E66C4031A1}"/>
          </ac:picMkLst>
        </pc:picChg>
      </pc:sldChg>
      <pc:sldChg chg="addSp delSp modSp add del mod ord">
        <pc:chgData name="Wong, Kristine" userId="c00090c8-4df0-4289-94f9-5d8bf8a99dfe" providerId="ADAL" clId="{9203B533-F7B9-40BB-A167-720D827BB407}" dt="2025-05-06T19:01:59.547" v="6981" actId="47"/>
        <pc:sldMkLst>
          <pc:docMk/>
          <pc:sldMk cId="1639945483" sldId="311"/>
        </pc:sldMkLst>
      </pc:sldChg>
      <pc:sldChg chg="addSp delSp modSp add mod ord modNotesTx">
        <pc:chgData name="Wong, Kristine" userId="c00090c8-4df0-4289-94f9-5d8bf8a99dfe" providerId="ADAL" clId="{9203B533-F7B9-40BB-A167-720D827BB407}" dt="2025-05-07T08:40:49.440" v="27391" actId="20577"/>
        <pc:sldMkLst>
          <pc:docMk/>
          <pc:sldMk cId="3330857400" sldId="312"/>
        </pc:sldMkLst>
        <pc:spChg chg="add mod">
          <ac:chgData name="Wong, Kristine" userId="c00090c8-4df0-4289-94f9-5d8bf8a99dfe" providerId="ADAL" clId="{9203B533-F7B9-40BB-A167-720D827BB407}" dt="2025-05-06T19:57:57.887" v="9869" actId="207"/>
          <ac:spMkLst>
            <pc:docMk/>
            <pc:sldMk cId="3330857400" sldId="312"/>
            <ac:spMk id="2" creationId="{49A5DF58-8CE1-69E3-93AE-2C8215C291DB}"/>
          </ac:spMkLst>
        </pc:spChg>
        <pc:spChg chg="add mod">
          <ac:chgData name="Wong, Kristine" userId="c00090c8-4df0-4289-94f9-5d8bf8a99dfe" providerId="ADAL" clId="{9203B533-F7B9-40BB-A167-720D827BB407}" dt="2025-05-04T18:00:25.390" v="1619" actId="207"/>
          <ac:spMkLst>
            <pc:docMk/>
            <pc:sldMk cId="3330857400" sldId="312"/>
            <ac:spMk id="3" creationId="{54F0125E-35CE-0BF4-2F4C-5AA6E751DEA8}"/>
          </ac:spMkLst>
        </pc:spChg>
        <pc:spChg chg="add mod">
          <ac:chgData name="Wong, Kristine" userId="c00090c8-4df0-4289-94f9-5d8bf8a99dfe" providerId="ADAL" clId="{9203B533-F7B9-40BB-A167-720D827BB407}" dt="2025-05-04T18:07:04.026" v="1842" actId="1076"/>
          <ac:spMkLst>
            <pc:docMk/>
            <pc:sldMk cId="3330857400" sldId="312"/>
            <ac:spMk id="4" creationId="{C3FC54BC-5FE4-D820-F6C3-712C2A616526}"/>
          </ac:spMkLst>
        </pc:spChg>
        <pc:spChg chg="mod">
          <ac:chgData name="Wong, Kristine" userId="c00090c8-4df0-4289-94f9-5d8bf8a99dfe" providerId="ADAL" clId="{9203B533-F7B9-40BB-A167-720D827BB407}" dt="2025-05-06T19:13:37.099" v="8187" actId="20577"/>
          <ac:spMkLst>
            <pc:docMk/>
            <pc:sldMk cId="3330857400" sldId="312"/>
            <ac:spMk id="505" creationId="{51754644-7636-3CC9-C1A5-BDCEBF572D50}"/>
          </ac:spMkLst>
        </pc:spChg>
        <pc:spChg chg="mod">
          <ac:chgData name="Wong, Kristine" userId="c00090c8-4df0-4289-94f9-5d8bf8a99dfe" providerId="ADAL" clId="{9203B533-F7B9-40BB-A167-720D827BB407}" dt="2025-05-04T18:11:35.602" v="1852" actId="1076"/>
          <ac:spMkLst>
            <pc:docMk/>
            <pc:sldMk cId="3330857400" sldId="312"/>
            <ac:spMk id="506" creationId="{DD2314F6-B05B-89C5-4DE9-9266F8D5419D}"/>
          </ac:spMkLst>
        </pc:spChg>
      </pc:sldChg>
      <pc:sldChg chg="modSp add del mod ord modNotesTx">
        <pc:chgData name="Wong, Kristine" userId="c00090c8-4df0-4289-94f9-5d8bf8a99dfe" providerId="ADAL" clId="{9203B533-F7B9-40BB-A167-720D827BB407}" dt="2025-05-06T23:02:50.142" v="13992" actId="47"/>
        <pc:sldMkLst>
          <pc:docMk/>
          <pc:sldMk cId="3776532249" sldId="313"/>
        </pc:sldMkLst>
        <pc:graphicFrameChg chg="mod modGraphic">
          <ac:chgData name="Wong, Kristine" userId="c00090c8-4df0-4289-94f9-5d8bf8a99dfe" providerId="ADAL" clId="{9203B533-F7B9-40BB-A167-720D827BB407}" dt="2025-05-06T18:37:06.794" v="6786" actId="1076"/>
          <ac:graphicFrameMkLst>
            <pc:docMk/>
            <pc:sldMk cId="3776532249" sldId="313"/>
            <ac:graphicFrameMk id="496" creationId="{4185BFB3-BFFF-FC9F-0128-6D467F739DDB}"/>
          </ac:graphicFrameMkLst>
        </pc:graphicFrameChg>
      </pc:sldChg>
      <pc:sldChg chg="addSp delSp modSp add mod ord modNotesTx">
        <pc:chgData name="Wong, Kristine" userId="c00090c8-4df0-4289-94f9-5d8bf8a99dfe" providerId="ADAL" clId="{9203B533-F7B9-40BB-A167-720D827BB407}" dt="2025-05-07T08:42:47.466" v="27474" actId="20577"/>
        <pc:sldMkLst>
          <pc:docMk/>
          <pc:sldMk cId="3812634427" sldId="314"/>
        </pc:sldMkLst>
        <pc:spChg chg="add mod">
          <ac:chgData name="Wong, Kristine" userId="c00090c8-4df0-4289-94f9-5d8bf8a99dfe" providerId="ADAL" clId="{9203B533-F7B9-40BB-A167-720D827BB407}" dt="2025-05-06T19:25:44.385" v="9713" actId="1076"/>
          <ac:spMkLst>
            <pc:docMk/>
            <pc:sldMk cId="3812634427" sldId="314"/>
            <ac:spMk id="8" creationId="{2CF05901-5A57-6876-8A92-59731CBC78F6}"/>
          </ac:spMkLst>
        </pc:spChg>
        <pc:spChg chg="add mod">
          <ac:chgData name="Wong, Kristine" userId="c00090c8-4df0-4289-94f9-5d8bf8a99dfe" providerId="ADAL" clId="{9203B533-F7B9-40BB-A167-720D827BB407}" dt="2025-05-06T19:23:40.905" v="9362" actId="2711"/>
          <ac:spMkLst>
            <pc:docMk/>
            <pc:sldMk cId="3812634427" sldId="314"/>
            <ac:spMk id="10" creationId="{4DB2D636-D3D7-729B-C99B-CE13069F98C9}"/>
          </ac:spMkLst>
        </pc:spChg>
        <pc:spChg chg="add del mod">
          <ac:chgData name="Wong, Kristine" userId="c00090c8-4df0-4289-94f9-5d8bf8a99dfe" providerId="ADAL" clId="{9203B533-F7B9-40BB-A167-720D827BB407}" dt="2025-05-06T16:18:39.136" v="2686" actId="478"/>
          <ac:spMkLst>
            <pc:docMk/>
            <pc:sldMk cId="3812634427" sldId="314"/>
            <ac:spMk id="16" creationId="{C5BCB06E-50E1-342B-F081-68BC84F0F73D}"/>
          </ac:spMkLst>
        </pc:spChg>
        <pc:spChg chg="add del mod">
          <ac:chgData name="Wong, Kristine" userId="c00090c8-4df0-4289-94f9-5d8bf8a99dfe" providerId="ADAL" clId="{9203B533-F7B9-40BB-A167-720D827BB407}" dt="2025-05-06T16:18:39.697" v="2687" actId="478"/>
          <ac:spMkLst>
            <pc:docMk/>
            <pc:sldMk cId="3812634427" sldId="314"/>
            <ac:spMk id="17" creationId="{3D465DB8-02FD-3165-48F3-A5A25470F1D7}"/>
          </ac:spMkLst>
        </pc:spChg>
        <pc:spChg chg="add del mod">
          <ac:chgData name="Wong, Kristine" userId="c00090c8-4df0-4289-94f9-5d8bf8a99dfe" providerId="ADAL" clId="{9203B533-F7B9-40BB-A167-720D827BB407}" dt="2025-05-06T16:18:40.369" v="2688" actId="478"/>
          <ac:spMkLst>
            <pc:docMk/>
            <pc:sldMk cId="3812634427" sldId="314"/>
            <ac:spMk id="18" creationId="{225D80A3-4E6F-97BD-031A-671C3F2E013D}"/>
          </ac:spMkLst>
        </pc:spChg>
        <pc:spChg chg="add mod">
          <ac:chgData name="Wong, Kristine" userId="c00090c8-4df0-4289-94f9-5d8bf8a99dfe" providerId="ADAL" clId="{9203B533-F7B9-40BB-A167-720D827BB407}" dt="2025-05-06T19:23:58.069" v="9364" actId="2711"/>
          <ac:spMkLst>
            <pc:docMk/>
            <pc:sldMk cId="3812634427" sldId="314"/>
            <ac:spMk id="19" creationId="{FA59BDDC-E8C5-11A5-DD5E-D5F5F5E07398}"/>
          </ac:spMkLst>
        </pc:spChg>
        <pc:spChg chg="add mod">
          <ac:chgData name="Wong, Kristine" userId="c00090c8-4df0-4289-94f9-5d8bf8a99dfe" providerId="ADAL" clId="{9203B533-F7B9-40BB-A167-720D827BB407}" dt="2025-05-06T16:17:16.358" v="2674" actId="14100"/>
          <ac:spMkLst>
            <pc:docMk/>
            <pc:sldMk cId="3812634427" sldId="314"/>
            <ac:spMk id="20" creationId="{A84C136D-1C5D-1C54-5CC0-DE99A66962BC}"/>
          </ac:spMkLst>
        </pc:spChg>
        <pc:spChg chg="add del mod">
          <ac:chgData name="Wong, Kristine" userId="c00090c8-4df0-4289-94f9-5d8bf8a99dfe" providerId="ADAL" clId="{9203B533-F7B9-40BB-A167-720D827BB407}" dt="2025-05-06T16:21:17.910" v="2718" actId="478"/>
          <ac:spMkLst>
            <pc:docMk/>
            <pc:sldMk cId="3812634427" sldId="314"/>
            <ac:spMk id="23" creationId="{88407DFB-994A-D73B-A534-6A8E6F9164BA}"/>
          </ac:spMkLst>
        </pc:spChg>
        <pc:spChg chg="mod">
          <ac:chgData name="Wong, Kristine" userId="c00090c8-4df0-4289-94f9-5d8bf8a99dfe" providerId="ADAL" clId="{9203B533-F7B9-40BB-A167-720D827BB407}" dt="2025-05-06T19:23:20.763" v="9359" actId="20577"/>
          <ac:spMkLst>
            <pc:docMk/>
            <pc:sldMk cId="3812634427" sldId="314"/>
            <ac:spMk id="350" creationId="{4BF63B5D-5EFE-B4A7-ACCF-977085A5AB89}"/>
          </ac:spMkLst>
        </pc:spChg>
        <pc:spChg chg="mod">
          <ac:chgData name="Wong, Kristine" userId="c00090c8-4df0-4289-94f9-5d8bf8a99dfe" providerId="ADAL" clId="{9203B533-F7B9-40BB-A167-720D827BB407}" dt="2025-05-06T19:23:49.876" v="9363" actId="2711"/>
          <ac:spMkLst>
            <pc:docMk/>
            <pc:sldMk cId="3812634427" sldId="314"/>
            <ac:spMk id="353" creationId="{E9670C85-281B-3CD0-8447-FA167301562B}"/>
          </ac:spMkLst>
        </pc:spChg>
        <pc:spChg chg="del mod">
          <ac:chgData name="Wong, Kristine" userId="c00090c8-4df0-4289-94f9-5d8bf8a99dfe" providerId="ADAL" clId="{9203B533-F7B9-40BB-A167-720D827BB407}" dt="2025-05-06T16:18:38.447" v="2685" actId="478"/>
          <ac:spMkLst>
            <pc:docMk/>
            <pc:sldMk cId="3812634427" sldId="314"/>
            <ac:spMk id="354" creationId="{278D0254-B94E-AA67-A789-338ABD884E4D}"/>
          </ac:spMkLst>
        </pc:spChg>
        <pc:picChg chg="add del mod">
          <ac:chgData name="Wong, Kristine" userId="c00090c8-4df0-4289-94f9-5d8bf8a99dfe" providerId="ADAL" clId="{9203B533-F7B9-40BB-A167-720D827BB407}" dt="2025-05-06T16:19:50.262" v="2701" actId="478"/>
          <ac:picMkLst>
            <pc:docMk/>
            <pc:sldMk cId="3812634427" sldId="314"/>
            <ac:picMk id="15" creationId="{1ACC8A58-E86F-9F33-E422-37E929839E5F}"/>
          </ac:picMkLst>
        </pc:picChg>
        <pc:picChg chg="add mod">
          <ac:chgData name="Wong, Kristine" userId="c00090c8-4df0-4289-94f9-5d8bf8a99dfe" providerId="ADAL" clId="{9203B533-F7B9-40BB-A167-720D827BB407}" dt="2025-05-06T19:24:05.003" v="9365" actId="207"/>
          <ac:picMkLst>
            <pc:docMk/>
            <pc:sldMk cId="3812634427" sldId="314"/>
            <ac:picMk id="22" creationId="{7D687B40-6E4C-FE6E-69BE-C2DB7849895C}"/>
          </ac:picMkLst>
        </pc:picChg>
        <pc:picChg chg="add mod">
          <ac:chgData name="Wong, Kristine" userId="c00090c8-4df0-4289-94f9-5d8bf8a99dfe" providerId="ADAL" clId="{9203B533-F7B9-40BB-A167-720D827BB407}" dt="2025-05-06T16:20:44.684" v="2713" actId="207"/>
          <ac:picMkLst>
            <pc:docMk/>
            <pc:sldMk cId="3812634427" sldId="314"/>
            <ac:picMk id="24" creationId="{0A79713D-91BB-3503-D915-FA414157AF0B}"/>
          </ac:picMkLst>
        </pc:picChg>
        <pc:picChg chg="add mod">
          <ac:chgData name="Wong, Kristine" userId="c00090c8-4df0-4289-94f9-5d8bf8a99dfe" providerId="ADAL" clId="{9203B533-F7B9-40BB-A167-720D827BB407}" dt="2025-05-06T19:24:08.369" v="9366" actId="207"/>
          <ac:picMkLst>
            <pc:docMk/>
            <pc:sldMk cId="3812634427" sldId="314"/>
            <ac:picMk id="26" creationId="{4C521F44-0D79-FC0B-3649-B0CCD71E8255}"/>
          </ac:picMkLst>
        </pc:picChg>
        <pc:picChg chg="add mod">
          <ac:chgData name="Wong, Kristine" userId="c00090c8-4df0-4289-94f9-5d8bf8a99dfe" providerId="ADAL" clId="{9203B533-F7B9-40BB-A167-720D827BB407}" dt="2025-05-06T16:21:09.280" v="2716" actId="1076"/>
          <ac:picMkLst>
            <pc:docMk/>
            <pc:sldMk cId="3812634427" sldId="314"/>
            <ac:picMk id="27" creationId="{8AFBBC00-C156-0D46-1095-826DA9B1A807}"/>
          </ac:picMkLst>
        </pc:picChg>
        <pc:picChg chg="add mod">
          <ac:chgData name="Wong, Kristine" userId="c00090c8-4df0-4289-94f9-5d8bf8a99dfe" providerId="ADAL" clId="{9203B533-F7B9-40BB-A167-720D827BB407}" dt="2025-05-06T19:22:10.341" v="9305" actId="1076"/>
          <ac:picMkLst>
            <pc:docMk/>
            <pc:sldMk cId="3812634427" sldId="314"/>
            <ac:picMk id="29" creationId="{3FBB6307-678A-B339-D2B9-050C5944D6A4}"/>
          </ac:picMkLst>
        </pc:picChg>
        <pc:picChg chg="add mod">
          <ac:chgData name="Wong, Kristine" userId="c00090c8-4df0-4289-94f9-5d8bf8a99dfe" providerId="ADAL" clId="{9203B533-F7B9-40BB-A167-720D827BB407}" dt="2025-05-06T19:22:10.341" v="9305" actId="1076"/>
          <ac:picMkLst>
            <pc:docMk/>
            <pc:sldMk cId="3812634427" sldId="314"/>
            <ac:picMk id="31" creationId="{610F08C5-AFA1-48A9-3401-03B218015684}"/>
          </ac:picMkLst>
        </pc:picChg>
        <pc:cxnChg chg="add mod">
          <ac:chgData name="Wong, Kristine" userId="c00090c8-4df0-4289-94f9-5d8bf8a99dfe" providerId="ADAL" clId="{9203B533-F7B9-40BB-A167-720D827BB407}" dt="2025-05-06T16:17:48.067" v="2684" actId="1582"/>
          <ac:cxnSpMkLst>
            <pc:docMk/>
            <pc:sldMk cId="3812634427" sldId="314"/>
            <ac:cxnSpMk id="4" creationId="{18BC0A53-5349-B707-DF4A-3D73C7C92A23}"/>
          </ac:cxnSpMkLst>
        </pc:cxnChg>
        <pc:cxnChg chg="add del mod">
          <ac:chgData name="Wong, Kristine" userId="c00090c8-4df0-4289-94f9-5d8bf8a99dfe" providerId="ADAL" clId="{9203B533-F7B9-40BB-A167-720D827BB407}" dt="2025-05-06T16:17:00.149" v="2671" actId="478"/>
          <ac:cxnSpMkLst>
            <pc:docMk/>
            <pc:sldMk cId="3812634427" sldId="314"/>
            <ac:cxnSpMk id="25" creationId="{EAB62065-D36C-E6D6-F843-20B8B942038F}"/>
          </ac:cxnSpMkLst>
        </pc:cxnChg>
      </pc:sldChg>
      <pc:sldChg chg="modSp mod">
        <pc:chgData name="Wong, Kristine" userId="c00090c8-4df0-4289-94f9-5d8bf8a99dfe" providerId="ADAL" clId="{9203B533-F7B9-40BB-A167-720D827BB407}" dt="2025-05-06T18:57:09.642" v="6871" actId="1076"/>
        <pc:sldMkLst>
          <pc:docMk/>
          <pc:sldMk cId="2631196288" sldId="316"/>
        </pc:sldMkLst>
        <pc:spChg chg="mod">
          <ac:chgData name="Wong, Kristine" userId="c00090c8-4df0-4289-94f9-5d8bf8a99dfe" providerId="ADAL" clId="{9203B533-F7B9-40BB-A167-720D827BB407}" dt="2025-05-06T18:45:52.131" v="6807" actId="1076"/>
          <ac:spMkLst>
            <pc:docMk/>
            <pc:sldMk cId="2631196288" sldId="316"/>
            <ac:spMk id="10" creationId="{0663349D-51D2-6BC7-F21F-BB4C1857DD94}"/>
          </ac:spMkLst>
        </pc:spChg>
        <pc:picChg chg="mod modCrop">
          <ac:chgData name="Wong, Kristine" userId="c00090c8-4df0-4289-94f9-5d8bf8a99dfe" providerId="ADAL" clId="{9203B533-F7B9-40BB-A167-720D827BB407}" dt="2025-05-06T18:57:09.642" v="6871" actId="1076"/>
          <ac:picMkLst>
            <pc:docMk/>
            <pc:sldMk cId="2631196288" sldId="316"/>
            <ac:picMk id="5" creationId="{C5B00735-F302-C91E-E295-75C46C55580A}"/>
          </ac:picMkLst>
        </pc:picChg>
      </pc:sldChg>
      <pc:sldChg chg="modSp mod">
        <pc:chgData name="Wong, Kristine" userId="c00090c8-4df0-4289-94f9-5d8bf8a99dfe" providerId="ADAL" clId="{9203B533-F7B9-40BB-A167-720D827BB407}" dt="2025-05-07T14:01:34.473" v="27494" actId="1076"/>
        <pc:sldMkLst>
          <pc:docMk/>
          <pc:sldMk cId="4220472539" sldId="317"/>
        </pc:sldMkLst>
        <pc:spChg chg="mod">
          <ac:chgData name="Wong, Kristine" userId="c00090c8-4df0-4289-94f9-5d8bf8a99dfe" providerId="ADAL" clId="{9203B533-F7B9-40BB-A167-720D827BB407}" dt="2025-05-06T19:05:16.457" v="7075" actId="2711"/>
          <ac:spMkLst>
            <pc:docMk/>
            <pc:sldMk cId="4220472539" sldId="317"/>
            <ac:spMk id="2" creationId="{035BE76F-AF6C-ACEC-FF5D-9091E65923F0}"/>
          </ac:spMkLst>
        </pc:spChg>
        <pc:spChg chg="mod">
          <ac:chgData name="Wong, Kristine" userId="c00090c8-4df0-4289-94f9-5d8bf8a99dfe" providerId="ADAL" clId="{9203B533-F7B9-40BB-A167-720D827BB407}" dt="2025-05-06T18:52:46.388" v="6847" actId="14100"/>
          <ac:spMkLst>
            <pc:docMk/>
            <pc:sldMk cId="4220472539" sldId="317"/>
            <ac:spMk id="4" creationId="{F7699767-2BD5-7F4A-7105-14AEF1C154A8}"/>
          </ac:spMkLst>
        </pc:spChg>
        <pc:spChg chg="mod">
          <ac:chgData name="Wong, Kristine" userId="c00090c8-4df0-4289-94f9-5d8bf8a99dfe" providerId="ADAL" clId="{9203B533-F7B9-40BB-A167-720D827BB407}" dt="2025-05-07T14:01:34.473" v="27494" actId="1076"/>
          <ac:spMkLst>
            <pc:docMk/>
            <pc:sldMk cId="4220472539" sldId="317"/>
            <ac:spMk id="6" creationId="{5DEE1938-A377-E82A-7462-1369626332AE}"/>
          </ac:spMkLst>
        </pc:spChg>
      </pc:sldChg>
      <pc:sldChg chg="modSp mod">
        <pc:chgData name="Wong, Kristine" userId="c00090c8-4df0-4289-94f9-5d8bf8a99dfe" providerId="ADAL" clId="{9203B533-F7B9-40BB-A167-720D827BB407}" dt="2025-05-07T14:01:29.233" v="27493" actId="1076"/>
        <pc:sldMkLst>
          <pc:docMk/>
          <pc:sldMk cId="1390714547" sldId="318"/>
        </pc:sldMkLst>
        <pc:spChg chg="mod">
          <ac:chgData name="Wong, Kristine" userId="c00090c8-4df0-4289-94f9-5d8bf8a99dfe" providerId="ADAL" clId="{9203B533-F7B9-40BB-A167-720D827BB407}" dt="2025-05-06T18:53:33.761" v="6853" actId="1076"/>
          <ac:spMkLst>
            <pc:docMk/>
            <pc:sldMk cId="1390714547" sldId="318"/>
            <ac:spMk id="2" creationId="{8290D5DE-F290-4263-A6EB-B41680E36317}"/>
          </ac:spMkLst>
        </pc:spChg>
        <pc:spChg chg="mod">
          <ac:chgData name="Wong, Kristine" userId="c00090c8-4df0-4289-94f9-5d8bf8a99dfe" providerId="ADAL" clId="{9203B533-F7B9-40BB-A167-720D827BB407}" dt="2025-05-06T18:53:58.718" v="6858" actId="1076"/>
          <ac:spMkLst>
            <pc:docMk/>
            <pc:sldMk cId="1390714547" sldId="318"/>
            <ac:spMk id="3" creationId="{B0F841B1-B4DA-91FA-0A6B-E28D6D7CFC6A}"/>
          </ac:spMkLst>
        </pc:spChg>
        <pc:spChg chg="mod">
          <ac:chgData name="Wong, Kristine" userId="c00090c8-4df0-4289-94f9-5d8bf8a99dfe" providerId="ADAL" clId="{9203B533-F7B9-40BB-A167-720D827BB407}" dt="2025-05-07T14:01:29.233" v="27493" actId="1076"/>
          <ac:spMkLst>
            <pc:docMk/>
            <pc:sldMk cId="1390714547" sldId="318"/>
            <ac:spMk id="4" creationId="{AE9F3802-EBD8-3492-72AB-07AB827FE531}"/>
          </ac:spMkLst>
        </pc:spChg>
      </pc:sldChg>
      <pc:sldChg chg="modSp mod">
        <pc:chgData name="Wong, Kristine" userId="c00090c8-4df0-4289-94f9-5d8bf8a99dfe" providerId="ADAL" clId="{9203B533-F7B9-40BB-A167-720D827BB407}" dt="2025-05-07T14:01:38.303" v="27495" actId="1076"/>
        <pc:sldMkLst>
          <pc:docMk/>
          <pc:sldMk cId="509486214" sldId="319"/>
        </pc:sldMkLst>
        <pc:spChg chg="mod">
          <ac:chgData name="Wong, Kristine" userId="c00090c8-4df0-4289-94f9-5d8bf8a99dfe" providerId="ADAL" clId="{9203B533-F7B9-40BB-A167-720D827BB407}" dt="2025-05-06T19:05:09.132" v="7074" actId="14100"/>
          <ac:spMkLst>
            <pc:docMk/>
            <pc:sldMk cId="509486214" sldId="319"/>
            <ac:spMk id="2" creationId="{DA2193BA-5E12-C48C-1FA6-3C1E0FB6FCB3}"/>
          </ac:spMkLst>
        </pc:spChg>
        <pc:spChg chg="mod">
          <ac:chgData name="Wong, Kristine" userId="c00090c8-4df0-4289-94f9-5d8bf8a99dfe" providerId="ADAL" clId="{9203B533-F7B9-40BB-A167-720D827BB407}" dt="2025-05-06T18:52:23.494" v="6843" actId="255"/>
          <ac:spMkLst>
            <pc:docMk/>
            <pc:sldMk cId="509486214" sldId="319"/>
            <ac:spMk id="4" creationId="{93226444-2E80-3121-B3B5-4BA7F79CA82F}"/>
          </ac:spMkLst>
        </pc:spChg>
        <pc:spChg chg="mod">
          <ac:chgData name="Wong, Kristine" userId="c00090c8-4df0-4289-94f9-5d8bf8a99dfe" providerId="ADAL" clId="{9203B533-F7B9-40BB-A167-720D827BB407}" dt="2025-05-07T14:01:38.303" v="27495" actId="1076"/>
          <ac:spMkLst>
            <pc:docMk/>
            <pc:sldMk cId="509486214" sldId="319"/>
            <ac:spMk id="5" creationId="{248D6C2C-D2E3-3AEB-5739-810045A873A3}"/>
          </ac:spMkLst>
        </pc:spChg>
        <pc:picChg chg="mod">
          <ac:chgData name="Wong, Kristine" userId="c00090c8-4df0-4289-94f9-5d8bf8a99dfe" providerId="ADAL" clId="{9203B533-F7B9-40BB-A167-720D827BB407}" dt="2025-05-06T18:51:59.026" v="6840" actId="1076"/>
          <ac:picMkLst>
            <pc:docMk/>
            <pc:sldMk cId="509486214" sldId="319"/>
            <ac:picMk id="3" creationId="{CBA7C460-B28A-AA3C-693D-D72BCEF3D881}"/>
          </ac:picMkLst>
        </pc:picChg>
      </pc:sldChg>
      <pc:sldChg chg="modSp mod modNotesTx">
        <pc:chgData name="Wong, Kristine" userId="c00090c8-4df0-4289-94f9-5d8bf8a99dfe" providerId="ADAL" clId="{9203B533-F7B9-40BB-A167-720D827BB407}" dt="2025-05-06T23:17:10.845" v="15978" actId="12"/>
        <pc:sldMkLst>
          <pc:docMk/>
          <pc:sldMk cId="1765037385" sldId="321"/>
        </pc:sldMkLst>
        <pc:spChg chg="mod">
          <ac:chgData name="Wong, Kristine" userId="c00090c8-4df0-4289-94f9-5d8bf8a99dfe" providerId="ADAL" clId="{9203B533-F7B9-40BB-A167-720D827BB407}" dt="2025-05-06T23:17:03.421" v="15975" actId="12"/>
          <ac:spMkLst>
            <pc:docMk/>
            <pc:sldMk cId="1765037385" sldId="321"/>
            <ac:spMk id="424" creationId="{A58ADAD5-CADC-AC50-A0AB-ED6E9D22193E}"/>
          </ac:spMkLst>
        </pc:spChg>
        <pc:spChg chg="mod">
          <ac:chgData name="Wong, Kristine" userId="c00090c8-4df0-4289-94f9-5d8bf8a99dfe" providerId="ADAL" clId="{9203B533-F7B9-40BB-A167-720D827BB407}" dt="2025-05-06T23:17:05.697" v="15976" actId="12"/>
          <ac:spMkLst>
            <pc:docMk/>
            <pc:sldMk cId="1765037385" sldId="321"/>
            <ac:spMk id="425" creationId="{5775940A-4CD5-6825-91EC-6BD969DC3098}"/>
          </ac:spMkLst>
        </pc:spChg>
        <pc:spChg chg="mod">
          <ac:chgData name="Wong, Kristine" userId="c00090c8-4df0-4289-94f9-5d8bf8a99dfe" providerId="ADAL" clId="{9203B533-F7B9-40BB-A167-720D827BB407}" dt="2025-05-06T23:17:08.186" v="15977" actId="12"/>
          <ac:spMkLst>
            <pc:docMk/>
            <pc:sldMk cId="1765037385" sldId="321"/>
            <ac:spMk id="426" creationId="{C7593368-48FC-D34E-611A-3616A7D61ADE}"/>
          </ac:spMkLst>
        </pc:spChg>
        <pc:spChg chg="mod">
          <ac:chgData name="Wong, Kristine" userId="c00090c8-4df0-4289-94f9-5d8bf8a99dfe" providerId="ADAL" clId="{9203B533-F7B9-40BB-A167-720D827BB407}" dt="2025-05-06T23:17:10.845" v="15978" actId="12"/>
          <ac:spMkLst>
            <pc:docMk/>
            <pc:sldMk cId="1765037385" sldId="321"/>
            <ac:spMk id="427" creationId="{76243375-BF65-B031-868B-E02EC93B4C56}"/>
          </ac:spMkLst>
        </pc:spChg>
      </pc:sldChg>
      <pc:sldChg chg="addSp delSp modSp add mod ord modNotesTx">
        <pc:chgData name="Wong, Kristine" userId="c00090c8-4df0-4289-94f9-5d8bf8a99dfe" providerId="ADAL" clId="{9203B533-F7B9-40BB-A167-720D827BB407}" dt="2025-05-07T14:41:25.530" v="27760" actId="20577"/>
        <pc:sldMkLst>
          <pc:docMk/>
          <pc:sldMk cId="634842240" sldId="322"/>
        </pc:sldMkLst>
        <pc:spChg chg="add mod">
          <ac:chgData name="Wong, Kristine" userId="c00090c8-4df0-4289-94f9-5d8bf8a99dfe" providerId="ADAL" clId="{9203B533-F7B9-40BB-A167-720D827BB407}" dt="2025-05-06T22:31:27.896" v="12399" actId="1038"/>
          <ac:spMkLst>
            <pc:docMk/>
            <pc:sldMk cId="634842240" sldId="322"/>
            <ac:spMk id="2" creationId="{93197D15-952F-C337-0BF6-38CAEC835EB4}"/>
          </ac:spMkLst>
        </pc:spChg>
        <pc:spChg chg="add mod">
          <ac:chgData name="Wong, Kristine" userId="c00090c8-4df0-4289-94f9-5d8bf8a99dfe" providerId="ADAL" clId="{9203B533-F7B9-40BB-A167-720D827BB407}" dt="2025-05-06T22:31:27.896" v="12399" actId="1038"/>
          <ac:spMkLst>
            <pc:docMk/>
            <pc:sldMk cId="634842240" sldId="322"/>
            <ac:spMk id="3" creationId="{0A71BE24-E944-02AF-DB01-66B77C8FDB6C}"/>
          </ac:spMkLst>
        </pc:spChg>
        <pc:spChg chg="mod">
          <ac:chgData name="Wong, Kristine" userId="c00090c8-4df0-4289-94f9-5d8bf8a99dfe" providerId="ADAL" clId="{9203B533-F7B9-40BB-A167-720D827BB407}" dt="2025-05-06T22:31:19.374" v="12395" actId="1076"/>
          <ac:spMkLst>
            <pc:docMk/>
            <pc:sldMk cId="634842240" sldId="322"/>
            <ac:spMk id="349" creationId="{28B9FE1B-ED96-D226-94B7-231D7B3770A5}"/>
          </ac:spMkLst>
        </pc:spChg>
        <pc:spChg chg="mod">
          <ac:chgData name="Wong, Kristine" userId="c00090c8-4df0-4289-94f9-5d8bf8a99dfe" providerId="ADAL" clId="{9203B533-F7B9-40BB-A167-720D827BB407}" dt="2025-05-06T16:30:01.923" v="2958" actId="20577"/>
          <ac:spMkLst>
            <pc:docMk/>
            <pc:sldMk cId="634842240" sldId="322"/>
            <ac:spMk id="350" creationId="{B29F19A7-E22E-C6F2-1D4B-D42B1A54A10D}"/>
          </ac:spMkLst>
        </pc:spChg>
        <pc:spChg chg="mod">
          <ac:chgData name="Wong, Kristine" userId="c00090c8-4df0-4289-94f9-5d8bf8a99dfe" providerId="ADAL" clId="{9203B533-F7B9-40BB-A167-720D827BB407}" dt="2025-05-06T22:31:19.374" v="12395" actId="1076"/>
          <ac:spMkLst>
            <pc:docMk/>
            <pc:sldMk cId="634842240" sldId="322"/>
            <ac:spMk id="351" creationId="{0FBCEF1C-95E1-5551-5BA3-70E8A2F26D3F}"/>
          </ac:spMkLst>
        </pc:spChg>
        <pc:spChg chg="mod">
          <ac:chgData name="Wong, Kristine" userId="c00090c8-4df0-4289-94f9-5d8bf8a99dfe" providerId="ADAL" clId="{9203B533-F7B9-40BB-A167-720D827BB407}" dt="2025-05-06T22:31:19.374" v="12395" actId="1076"/>
          <ac:spMkLst>
            <pc:docMk/>
            <pc:sldMk cId="634842240" sldId="322"/>
            <ac:spMk id="352" creationId="{FDE215FF-5145-12B0-DDD1-2088048A64F6}"/>
          </ac:spMkLst>
        </pc:spChg>
        <pc:spChg chg="mod">
          <ac:chgData name="Wong, Kristine" userId="c00090c8-4df0-4289-94f9-5d8bf8a99dfe" providerId="ADAL" clId="{9203B533-F7B9-40BB-A167-720D827BB407}" dt="2025-05-06T22:31:19.374" v="12395" actId="1076"/>
          <ac:spMkLst>
            <pc:docMk/>
            <pc:sldMk cId="634842240" sldId="322"/>
            <ac:spMk id="353" creationId="{AD864785-A9C9-610A-F92D-6687D04F5C41}"/>
          </ac:spMkLst>
        </pc:spChg>
        <pc:spChg chg="del">
          <ac:chgData name="Wong, Kristine" userId="c00090c8-4df0-4289-94f9-5d8bf8a99dfe" providerId="ADAL" clId="{9203B533-F7B9-40BB-A167-720D827BB407}" dt="2025-05-06T16:36:44.571" v="3351" actId="478"/>
          <ac:spMkLst>
            <pc:docMk/>
            <pc:sldMk cId="634842240" sldId="322"/>
            <ac:spMk id="354" creationId="{F0838CE4-8029-C099-DA0A-CCFA7B6BB4A6}"/>
          </ac:spMkLst>
        </pc:spChg>
        <pc:spChg chg="del">
          <ac:chgData name="Wong, Kristine" userId="c00090c8-4df0-4289-94f9-5d8bf8a99dfe" providerId="ADAL" clId="{9203B533-F7B9-40BB-A167-720D827BB407}" dt="2025-05-06T16:31:36.796" v="3074" actId="478"/>
          <ac:spMkLst>
            <pc:docMk/>
            <pc:sldMk cId="634842240" sldId="322"/>
            <ac:spMk id="355" creationId="{15C73D46-713C-7099-DA53-D2A42B739E73}"/>
          </ac:spMkLst>
        </pc:spChg>
        <pc:grpChg chg="mod">
          <ac:chgData name="Wong, Kristine" userId="c00090c8-4df0-4289-94f9-5d8bf8a99dfe" providerId="ADAL" clId="{9203B533-F7B9-40BB-A167-720D827BB407}" dt="2025-05-06T22:31:27.896" v="12399" actId="1038"/>
          <ac:grpSpMkLst>
            <pc:docMk/>
            <pc:sldMk cId="634842240" sldId="322"/>
            <ac:grpSpMk id="356" creationId="{31246D1D-04C2-963F-4AA1-4ACCFDDF90BD}"/>
          </ac:grpSpMkLst>
        </pc:grpChg>
        <pc:grpChg chg="del">
          <ac:chgData name="Wong, Kristine" userId="c00090c8-4df0-4289-94f9-5d8bf8a99dfe" providerId="ADAL" clId="{9203B533-F7B9-40BB-A167-720D827BB407}" dt="2025-05-06T16:37:05.676" v="3356" actId="478"/>
          <ac:grpSpMkLst>
            <pc:docMk/>
            <pc:sldMk cId="634842240" sldId="322"/>
            <ac:grpSpMk id="361" creationId="{3B9C3DBB-0725-996B-01B8-8B15E54F420E}"/>
          </ac:grpSpMkLst>
        </pc:grpChg>
      </pc:sldChg>
      <pc:sldChg chg="modSp mod">
        <pc:chgData name="Wong, Kristine" userId="c00090c8-4df0-4289-94f9-5d8bf8a99dfe" providerId="ADAL" clId="{9203B533-F7B9-40BB-A167-720D827BB407}" dt="2025-05-06T18:56:55.382" v="6870" actId="20577"/>
        <pc:sldMkLst>
          <pc:docMk/>
          <pc:sldMk cId="2066311175" sldId="324"/>
        </pc:sldMkLst>
        <pc:spChg chg="mod">
          <ac:chgData name="Wong, Kristine" userId="c00090c8-4df0-4289-94f9-5d8bf8a99dfe" providerId="ADAL" clId="{9203B533-F7B9-40BB-A167-720D827BB407}" dt="2025-05-06T18:56:55.382" v="6870" actId="20577"/>
          <ac:spMkLst>
            <pc:docMk/>
            <pc:sldMk cId="2066311175" sldId="324"/>
            <ac:spMk id="350" creationId="{3F336786-EA4F-2CCE-2291-653BEC184AFD}"/>
          </ac:spMkLst>
        </pc:spChg>
      </pc:sldChg>
      <pc:sldChg chg="modSp mod modNotesTx">
        <pc:chgData name="Wong, Kristine" userId="c00090c8-4df0-4289-94f9-5d8bf8a99dfe" providerId="ADAL" clId="{9203B533-F7B9-40BB-A167-720D827BB407}" dt="2025-05-07T08:27:56.557" v="27173" actId="20577"/>
        <pc:sldMkLst>
          <pc:docMk/>
          <pc:sldMk cId="1125398726" sldId="325"/>
        </pc:sldMkLst>
        <pc:spChg chg="mod">
          <ac:chgData name="Wong, Kristine" userId="c00090c8-4df0-4289-94f9-5d8bf8a99dfe" providerId="ADAL" clId="{9203B533-F7B9-40BB-A167-720D827BB407}" dt="2025-05-07T08:27:53.979" v="27171" actId="20577"/>
          <ac:spMkLst>
            <pc:docMk/>
            <pc:sldMk cId="1125398726" sldId="325"/>
            <ac:spMk id="414" creationId="{FF43098F-F89F-4DBF-5B3A-E6A5D844FAF6}"/>
          </ac:spMkLst>
        </pc:spChg>
      </pc:sldChg>
      <pc:sldChg chg="modSp add del mod">
        <pc:chgData name="Wong, Kristine" userId="c00090c8-4df0-4289-94f9-5d8bf8a99dfe" providerId="ADAL" clId="{9203B533-F7B9-40BB-A167-720D827BB407}" dt="2025-05-06T23:02:51.605" v="13993" actId="47"/>
        <pc:sldMkLst>
          <pc:docMk/>
          <pc:sldMk cId="1858151517" sldId="326"/>
        </pc:sldMkLst>
        <pc:graphicFrameChg chg="modGraphic">
          <ac:chgData name="Wong, Kristine" userId="c00090c8-4df0-4289-94f9-5d8bf8a99dfe" providerId="ADAL" clId="{9203B533-F7B9-40BB-A167-720D827BB407}" dt="2025-05-06T16:52:29.108" v="4096" actId="20577"/>
          <ac:graphicFrameMkLst>
            <pc:docMk/>
            <pc:sldMk cId="1858151517" sldId="326"/>
            <ac:graphicFrameMk id="496" creationId="{267084F7-1579-B83B-BA62-7AE6F8DB5503}"/>
          </ac:graphicFrameMkLst>
        </pc:graphicFrameChg>
      </pc:sldChg>
      <pc:sldChg chg="addSp delSp modSp new mod modNotesTx">
        <pc:chgData name="Wong, Kristine" userId="c00090c8-4df0-4289-94f9-5d8bf8a99dfe" providerId="ADAL" clId="{9203B533-F7B9-40BB-A167-720D827BB407}" dt="2025-05-06T23:20:45.530" v="16443" actId="20577"/>
        <pc:sldMkLst>
          <pc:docMk/>
          <pc:sldMk cId="176416988" sldId="327"/>
        </pc:sldMkLst>
        <pc:spChg chg="mod">
          <ac:chgData name="Wong, Kristine" userId="c00090c8-4df0-4289-94f9-5d8bf8a99dfe" providerId="ADAL" clId="{9203B533-F7B9-40BB-A167-720D827BB407}" dt="2025-05-06T18:04:53.771" v="6378" actId="20577"/>
          <ac:spMkLst>
            <pc:docMk/>
            <pc:sldMk cId="176416988" sldId="327"/>
            <ac:spMk id="2" creationId="{6BB60523-4ADA-7D9E-6EFE-30D5716C5B26}"/>
          </ac:spMkLst>
        </pc:spChg>
        <pc:spChg chg="add del">
          <ac:chgData name="Wong, Kristine" userId="c00090c8-4df0-4289-94f9-5d8bf8a99dfe" providerId="ADAL" clId="{9203B533-F7B9-40BB-A167-720D827BB407}" dt="2025-05-06T17:41:40.517" v="5174" actId="478"/>
          <ac:spMkLst>
            <pc:docMk/>
            <pc:sldMk cId="176416988" sldId="327"/>
            <ac:spMk id="3" creationId="{054A4CA5-351A-A44D-4DB9-D1B1EB57F24F}"/>
          </ac:spMkLst>
        </pc:spChg>
        <pc:spChg chg="add del">
          <ac:chgData name="Wong, Kristine" userId="c00090c8-4df0-4289-94f9-5d8bf8a99dfe" providerId="ADAL" clId="{9203B533-F7B9-40BB-A167-720D827BB407}" dt="2025-05-06T17:41:40.517" v="5174" actId="478"/>
          <ac:spMkLst>
            <pc:docMk/>
            <pc:sldMk cId="176416988" sldId="327"/>
            <ac:spMk id="4" creationId="{9258ED8D-AA25-E671-1A64-EAEBAE8FC591}"/>
          </ac:spMkLst>
        </pc:spChg>
        <pc:spChg chg="add del">
          <ac:chgData name="Wong, Kristine" userId="c00090c8-4df0-4289-94f9-5d8bf8a99dfe" providerId="ADAL" clId="{9203B533-F7B9-40BB-A167-720D827BB407}" dt="2025-05-06T17:41:43.206" v="5175" actId="478"/>
          <ac:spMkLst>
            <pc:docMk/>
            <pc:sldMk cId="176416988" sldId="327"/>
            <ac:spMk id="5" creationId="{6D1181DC-610C-D250-4AD8-4FE4A601A6EF}"/>
          </ac:spMkLst>
        </pc:spChg>
        <pc:spChg chg="add del mod">
          <ac:chgData name="Wong, Kristine" userId="c00090c8-4df0-4289-94f9-5d8bf8a99dfe" providerId="ADAL" clId="{9203B533-F7B9-40BB-A167-720D827BB407}" dt="2025-05-06T18:08:04.829" v="6498" actId="14100"/>
          <ac:spMkLst>
            <pc:docMk/>
            <pc:sldMk cId="176416988" sldId="327"/>
            <ac:spMk id="6" creationId="{55C5692F-4908-148E-2542-F453642D4936}"/>
          </ac:spMkLst>
        </pc:spChg>
        <pc:spChg chg="add del">
          <ac:chgData name="Wong, Kristine" userId="c00090c8-4df0-4289-94f9-5d8bf8a99dfe" providerId="ADAL" clId="{9203B533-F7B9-40BB-A167-720D827BB407}" dt="2025-05-06T17:41:40.517" v="5174" actId="478"/>
          <ac:spMkLst>
            <pc:docMk/>
            <pc:sldMk cId="176416988" sldId="327"/>
            <ac:spMk id="7" creationId="{41050A29-1E38-6121-98C6-5161E4EA45C9}"/>
          </ac:spMkLst>
        </pc:spChg>
        <pc:spChg chg="add del">
          <ac:chgData name="Wong, Kristine" userId="c00090c8-4df0-4289-94f9-5d8bf8a99dfe" providerId="ADAL" clId="{9203B533-F7B9-40BB-A167-720D827BB407}" dt="2025-05-06T17:41:43.206" v="5175" actId="478"/>
          <ac:spMkLst>
            <pc:docMk/>
            <pc:sldMk cId="176416988" sldId="327"/>
            <ac:spMk id="8" creationId="{620173B7-F8CB-53A1-AD55-215EFC5DE96C}"/>
          </ac:spMkLst>
        </pc:spChg>
        <pc:spChg chg="add del">
          <ac:chgData name="Wong, Kristine" userId="c00090c8-4df0-4289-94f9-5d8bf8a99dfe" providerId="ADAL" clId="{9203B533-F7B9-40BB-A167-720D827BB407}" dt="2025-05-06T17:41:40.517" v="5174" actId="478"/>
          <ac:spMkLst>
            <pc:docMk/>
            <pc:sldMk cId="176416988" sldId="327"/>
            <ac:spMk id="9" creationId="{BB10E7C5-F64F-39AC-34DF-A4F6C4E71AD0}"/>
          </ac:spMkLst>
        </pc:spChg>
        <pc:spChg chg="add del mod">
          <ac:chgData name="Wong, Kristine" userId="c00090c8-4df0-4289-94f9-5d8bf8a99dfe" providerId="ADAL" clId="{9203B533-F7B9-40BB-A167-720D827BB407}" dt="2025-05-06T18:03:05.142" v="6355" actId="478"/>
          <ac:spMkLst>
            <pc:docMk/>
            <pc:sldMk cId="176416988" sldId="327"/>
            <ac:spMk id="10" creationId="{8EF17668-7293-38E9-9FD3-8818939EDB44}"/>
          </ac:spMkLst>
        </pc:spChg>
        <pc:spChg chg="add del mod">
          <ac:chgData name="Wong, Kristine" userId="c00090c8-4df0-4289-94f9-5d8bf8a99dfe" providerId="ADAL" clId="{9203B533-F7B9-40BB-A167-720D827BB407}" dt="2025-05-06T18:02:57.435" v="6353" actId="478"/>
          <ac:spMkLst>
            <pc:docMk/>
            <pc:sldMk cId="176416988" sldId="327"/>
            <ac:spMk id="12" creationId="{5419B970-D924-1AD7-7034-7A274D91DF22}"/>
          </ac:spMkLst>
        </pc:spChg>
        <pc:spChg chg="add del mod">
          <ac:chgData name="Wong, Kristine" userId="c00090c8-4df0-4289-94f9-5d8bf8a99dfe" providerId="ADAL" clId="{9203B533-F7B9-40BB-A167-720D827BB407}" dt="2025-05-06T18:03:07.183" v="6356" actId="478"/>
          <ac:spMkLst>
            <pc:docMk/>
            <pc:sldMk cId="176416988" sldId="327"/>
            <ac:spMk id="14" creationId="{38E92E1C-3222-C2A4-1404-78C3F25591CA}"/>
          </ac:spMkLst>
        </pc:spChg>
        <pc:spChg chg="add mod">
          <ac:chgData name="Wong, Kristine" userId="c00090c8-4df0-4289-94f9-5d8bf8a99dfe" providerId="ADAL" clId="{9203B533-F7B9-40BB-A167-720D827BB407}" dt="2025-05-06T18:06:43.956" v="6413" actId="1076"/>
          <ac:spMkLst>
            <pc:docMk/>
            <pc:sldMk cId="176416988" sldId="327"/>
            <ac:spMk id="15" creationId="{A520C196-4EE6-46D2-1084-60EBDC8773DA}"/>
          </ac:spMkLst>
        </pc:spChg>
        <pc:graphicFrameChg chg="add mod modGraphic">
          <ac:chgData name="Wong, Kristine" userId="c00090c8-4df0-4289-94f9-5d8bf8a99dfe" providerId="ADAL" clId="{9203B533-F7B9-40BB-A167-720D827BB407}" dt="2025-05-06T18:08:23.581" v="6500" actId="1076"/>
          <ac:graphicFrameMkLst>
            <pc:docMk/>
            <pc:sldMk cId="176416988" sldId="327"/>
            <ac:graphicFrameMk id="11" creationId="{A4418D3F-D511-1444-C736-D888E9361D08}"/>
          </ac:graphicFrameMkLst>
        </pc:graphicFrameChg>
      </pc:sldChg>
      <pc:sldChg chg="del">
        <pc:chgData name="Wong, Kristine" userId="c00090c8-4df0-4289-94f9-5d8bf8a99dfe" providerId="ADAL" clId="{9203B533-F7B9-40BB-A167-720D827BB407}" dt="2025-05-06T18:55:14.432" v="6866" actId="47"/>
        <pc:sldMkLst>
          <pc:docMk/>
          <pc:sldMk cId="2901895165" sldId="328"/>
        </pc:sldMkLst>
      </pc:sldChg>
      <pc:sldChg chg="modSp mod">
        <pc:chgData name="Wong, Kristine" userId="c00090c8-4df0-4289-94f9-5d8bf8a99dfe" providerId="ADAL" clId="{9203B533-F7B9-40BB-A167-720D827BB407}" dt="2025-05-06T18:46:43.126" v="6813" actId="1076"/>
        <pc:sldMkLst>
          <pc:docMk/>
          <pc:sldMk cId="3686514444" sldId="329"/>
        </pc:sldMkLst>
        <pc:spChg chg="mod">
          <ac:chgData name="Wong, Kristine" userId="c00090c8-4df0-4289-94f9-5d8bf8a99dfe" providerId="ADAL" clId="{9203B533-F7B9-40BB-A167-720D827BB407}" dt="2025-05-06T18:46:43.126" v="6813" actId="1076"/>
          <ac:spMkLst>
            <pc:docMk/>
            <pc:sldMk cId="3686514444" sldId="329"/>
            <ac:spMk id="12" creationId="{8263C998-F644-9979-CD84-837AE9107C19}"/>
          </ac:spMkLst>
        </pc:spChg>
      </pc:sldChg>
      <pc:sldChg chg="modSp mod">
        <pc:chgData name="Wong, Kristine" userId="c00090c8-4df0-4289-94f9-5d8bf8a99dfe" providerId="ADAL" clId="{9203B533-F7B9-40BB-A167-720D827BB407}" dt="2025-05-06T19:14:35.484" v="8307" actId="1076"/>
        <pc:sldMkLst>
          <pc:docMk/>
          <pc:sldMk cId="3141639822" sldId="330"/>
        </pc:sldMkLst>
        <pc:spChg chg="mod">
          <ac:chgData name="Wong, Kristine" userId="c00090c8-4df0-4289-94f9-5d8bf8a99dfe" providerId="ADAL" clId="{9203B533-F7B9-40BB-A167-720D827BB407}" dt="2025-05-06T19:14:35.484" v="8307" actId="1076"/>
          <ac:spMkLst>
            <pc:docMk/>
            <pc:sldMk cId="3141639822" sldId="330"/>
            <ac:spMk id="13" creationId="{666ED23E-D64A-6199-6875-C8F6C871D2E0}"/>
          </ac:spMkLst>
        </pc:spChg>
        <pc:picChg chg="mod">
          <ac:chgData name="Wong, Kristine" userId="c00090c8-4df0-4289-94f9-5d8bf8a99dfe" providerId="ADAL" clId="{9203B533-F7B9-40BB-A167-720D827BB407}" dt="2025-05-06T18:47:23.572" v="6818" actId="1076"/>
          <ac:picMkLst>
            <pc:docMk/>
            <pc:sldMk cId="3141639822" sldId="330"/>
            <ac:picMk id="3" creationId="{5A1E3291-6867-62ED-344F-E7D33581DA5D}"/>
          </ac:picMkLst>
        </pc:picChg>
      </pc:sldChg>
      <pc:sldChg chg="modSp mod">
        <pc:chgData name="Wong, Kristine" userId="c00090c8-4df0-4289-94f9-5d8bf8a99dfe" providerId="ADAL" clId="{9203B533-F7B9-40BB-A167-720D827BB407}" dt="2025-05-06T18:48:13.150" v="6823" actId="1076"/>
        <pc:sldMkLst>
          <pc:docMk/>
          <pc:sldMk cId="1247954328" sldId="331"/>
        </pc:sldMkLst>
        <pc:spChg chg="mod">
          <ac:chgData name="Wong, Kristine" userId="c00090c8-4df0-4289-94f9-5d8bf8a99dfe" providerId="ADAL" clId="{9203B533-F7B9-40BB-A167-720D827BB407}" dt="2025-05-06T18:48:13.150" v="6823" actId="1076"/>
          <ac:spMkLst>
            <pc:docMk/>
            <pc:sldMk cId="1247954328" sldId="331"/>
            <ac:spMk id="9" creationId="{02844B2C-B0B0-65AD-1443-B02A6AF01E5B}"/>
          </ac:spMkLst>
        </pc:spChg>
        <pc:picChg chg="mod">
          <ac:chgData name="Wong, Kristine" userId="c00090c8-4df0-4289-94f9-5d8bf8a99dfe" providerId="ADAL" clId="{9203B533-F7B9-40BB-A167-720D827BB407}" dt="2025-05-06T18:48:04.648" v="6822" actId="1076"/>
          <ac:picMkLst>
            <pc:docMk/>
            <pc:sldMk cId="1247954328" sldId="331"/>
            <ac:picMk id="4" creationId="{D4C17841-8559-AE6F-21AA-A45AC0496015}"/>
          </ac:picMkLst>
        </pc:picChg>
      </pc:sldChg>
      <pc:sldChg chg="modSp mod">
        <pc:chgData name="Wong, Kristine" userId="c00090c8-4df0-4289-94f9-5d8bf8a99dfe" providerId="ADAL" clId="{9203B533-F7B9-40BB-A167-720D827BB407}" dt="2025-05-06T18:49:24.134" v="6827" actId="1076"/>
        <pc:sldMkLst>
          <pc:docMk/>
          <pc:sldMk cId="1918871030" sldId="332"/>
        </pc:sldMkLst>
        <pc:spChg chg="mod">
          <ac:chgData name="Wong, Kristine" userId="c00090c8-4df0-4289-94f9-5d8bf8a99dfe" providerId="ADAL" clId="{9203B533-F7B9-40BB-A167-720D827BB407}" dt="2025-05-06T18:49:24.134" v="6827" actId="1076"/>
          <ac:spMkLst>
            <pc:docMk/>
            <pc:sldMk cId="1918871030" sldId="332"/>
            <ac:spMk id="11" creationId="{81BB6953-3DFC-264B-FC7A-B025AD25C7F0}"/>
          </ac:spMkLst>
        </pc:spChg>
      </pc:sldChg>
      <pc:sldChg chg="addSp delSp modSp add mod">
        <pc:chgData name="Wong, Kristine" userId="c00090c8-4df0-4289-94f9-5d8bf8a99dfe" providerId="ADAL" clId="{9203B533-F7B9-40BB-A167-720D827BB407}" dt="2025-05-06T19:17:31.705" v="8363" actId="478"/>
        <pc:sldMkLst>
          <pc:docMk/>
          <pc:sldMk cId="3471356170" sldId="333"/>
        </pc:sldMkLst>
        <pc:spChg chg="add del mod">
          <ac:chgData name="Wong, Kristine" userId="c00090c8-4df0-4289-94f9-5d8bf8a99dfe" providerId="ADAL" clId="{9203B533-F7B9-40BB-A167-720D827BB407}" dt="2025-05-06T18:30:43.578" v="6772" actId="20577"/>
          <ac:spMkLst>
            <pc:docMk/>
            <pc:sldMk cId="3471356170" sldId="333"/>
            <ac:spMk id="18" creationId="{6A040B21-D314-4B35-1F53-31BBD1809FF7}"/>
          </ac:spMkLst>
        </pc:spChg>
        <pc:graphicFrameChg chg="add mod">
          <ac:chgData name="Wong, Kristine" userId="c00090c8-4df0-4289-94f9-5d8bf8a99dfe" providerId="ADAL" clId="{9203B533-F7B9-40BB-A167-720D827BB407}" dt="2025-05-06T18:12:54.582" v="6522"/>
          <ac:graphicFrameMkLst>
            <pc:docMk/>
            <pc:sldMk cId="3471356170" sldId="333"/>
            <ac:graphicFrameMk id="2" creationId="{E22180BD-9578-7FB8-FE14-EA6D24429723}"/>
          </ac:graphicFrameMkLst>
        </pc:graphicFrameChg>
        <pc:graphicFrameChg chg="add mod modGraphic">
          <ac:chgData name="Wong, Kristine" userId="c00090c8-4df0-4289-94f9-5d8bf8a99dfe" providerId="ADAL" clId="{9203B533-F7B9-40BB-A167-720D827BB407}" dt="2025-05-06T18:31:14.749" v="6776" actId="1076"/>
          <ac:graphicFrameMkLst>
            <pc:docMk/>
            <pc:sldMk cId="3471356170" sldId="333"/>
            <ac:graphicFrameMk id="3" creationId="{B800F944-6DEF-38C1-5F82-A61BCC5545DC}"/>
          </ac:graphicFrameMkLst>
        </pc:graphicFrameChg>
        <pc:graphicFrameChg chg="add del mod modGraphic">
          <ac:chgData name="Wong, Kristine" userId="c00090c8-4df0-4289-94f9-5d8bf8a99dfe" providerId="ADAL" clId="{9203B533-F7B9-40BB-A167-720D827BB407}" dt="2025-05-06T19:17:31.705" v="8363" actId="478"/>
          <ac:graphicFrameMkLst>
            <pc:docMk/>
            <pc:sldMk cId="3471356170" sldId="333"/>
            <ac:graphicFrameMk id="4" creationId="{D2960BA8-2105-6783-0105-36B0E191809A}"/>
          </ac:graphicFrameMkLst>
        </pc:graphicFrameChg>
        <pc:graphicFrameChg chg="add mod modGraphic">
          <ac:chgData name="Wong, Kristine" userId="c00090c8-4df0-4289-94f9-5d8bf8a99dfe" providerId="ADAL" clId="{9203B533-F7B9-40BB-A167-720D827BB407}" dt="2025-05-06T18:31:21.172" v="6778" actId="1076"/>
          <ac:graphicFrameMkLst>
            <pc:docMk/>
            <pc:sldMk cId="3471356170" sldId="333"/>
            <ac:graphicFrameMk id="5" creationId="{2BE86739-C77D-326B-A5CC-96446F2650E6}"/>
          </ac:graphicFrameMkLst>
        </pc:graphicFrameChg>
        <pc:graphicFrameChg chg="del">
          <ac:chgData name="Wong, Kristine" userId="c00090c8-4df0-4289-94f9-5d8bf8a99dfe" providerId="ADAL" clId="{9203B533-F7B9-40BB-A167-720D827BB407}" dt="2025-05-06T18:12:50.186" v="6519" actId="478"/>
          <ac:graphicFrameMkLst>
            <pc:docMk/>
            <pc:sldMk cId="3471356170" sldId="333"/>
            <ac:graphicFrameMk id="17" creationId="{E161249E-3FD7-F97B-72F8-2EADB28FA5B9}"/>
          </ac:graphicFrameMkLst>
        </pc:graphicFrameChg>
      </pc:sldChg>
      <pc:sldChg chg="addSp delSp modSp add del mod ord modNotesTx">
        <pc:chgData name="Wong, Kristine" userId="c00090c8-4df0-4289-94f9-5d8bf8a99dfe" providerId="ADAL" clId="{9203B533-F7B9-40BB-A167-720D827BB407}" dt="2025-05-06T19:34:28.340" v="9833" actId="47"/>
        <pc:sldMkLst>
          <pc:docMk/>
          <pc:sldMk cId="1052047833" sldId="334"/>
        </pc:sldMkLst>
        <pc:spChg chg="mod">
          <ac:chgData name="Wong, Kristine" userId="c00090c8-4df0-4289-94f9-5d8bf8a99dfe" providerId="ADAL" clId="{9203B533-F7B9-40BB-A167-720D827BB407}" dt="2025-05-06T19:29:58.929" v="9816" actId="255"/>
          <ac:spMkLst>
            <pc:docMk/>
            <pc:sldMk cId="1052047833" sldId="334"/>
            <ac:spMk id="18" creationId="{6C41390F-AA07-C63B-E1EF-EC13937C3EA3}"/>
          </ac:spMkLst>
        </pc:spChg>
        <pc:graphicFrameChg chg="add del mod modGraphic">
          <ac:chgData name="Wong, Kristine" userId="c00090c8-4df0-4289-94f9-5d8bf8a99dfe" providerId="ADAL" clId="{9203B533-F7B9-40BB-A167-720D827BB407}" dt="2025-05-06T18:23:20.806" v="6632" actId="478"/>
          <ac:graphicFrameMkLst>
            <pc:docMk/>
            <pc:sldMk cId="1052047833" sldId="334"/>
            <ac:graphicFrameMk id="2" creationId="{5766522C-3EE5-2D37-DFCA-3FE29A83FB8E}"/>
          </ac:graphicFrameMkLst>
        </pc:graphicFrameChg>
        <pc:graphicFrameChg chg="del">
          <ac:chgData name="Wong, Kristine" userId="c00090c8-4df0-4289-94f9-5d8bf8a99dfe" providerId="ADAL" clId="{9203B533-F7B9-40BB-A167-720D827BB407}" dt="2025-05-06T18:22:03.954" v="6626" actId="478"/>
          <ac:graphicFrameMkLst>
            <pc:docMk/>
            <pc:sldMk cId="1052047833" sldId="334"/>
            <ac:graphicFrameMk id="3" creationId="{CFC2E722-0D9A-8834-01C0-B8E977FFB56F}"/>
          </ac:graphicFrameMkLst>
        </pc:graphicFrameChg>
        <pc:graphicFrameChg chg="del">
          <ac:chgData name="Wong, Kristine" userId="c00090c8-4df0-4289-94f9-5d8bf8a99dfe" providerId="ADAL" clId="{9203B533-F7B9-40BB-A167-720D827BB407}" dt="2025-05-06T18:22:03.954" v="6626" actId="478"/>
          <ac:graphicFrameMkLst>
            <pc:docMk/>
            <pc:sldMk cId="1052047833" sldId="334"/>
            <ac:graphicFrameMk id="4" creationId="{428136B3-9B1D-2952-7F2D-0A392499611F}"/>
          </ac:graphicFrameMkLst>
        </pc:graphicFrameChg>
        <pc:graphicFrameChg chg="del">
          <ac:chgData name="Wong, Kristine" userId="c00090c8-4df0-4289-94f9-5d8bf8a99dfe" providerId="ADAL" clId="{9203B533-F7B9-40BB-A167-720D827BB407}" dt="2025-05-06T18:22:03.954" v="6626" actId="478"/>
          <ac:graphicFrameMkLst>
            <pc:docMk/>
            <pc:sldMk cId="1052047833" sldId="334"/>
            <ac:graphicFrameMk id="5" creationId="{5F07E830-5765-1590-F6A4-FCCAB0F74F54}"/>
          </ac:graphicFrameMkLst>
        </pc:graphicFrameChg>
        <pc:graphicFrameChg chg="add mod modGraphic">
          <ac:chgData name="Wong, Kristine" userId="c00090c8-4df0-4289-94f9-5d8bf8a99dfe" providerId="ADAL" clId="{9203B533-F7B9-40BB-A167-720D827BB407}" dt="2025-05-06T19:30:02.799" v="9817" actId="1076"/>
          <ac:graphicFrameMkLst>
            <pc:docMk/>
            <pc:sldMk cId="1052047833" sldId="334"/>
            <ac:graphicFrameMk id="6" creationId="{C15C45A4-A026-EA76-32AB-424689DD77E3}"/>
          </ac:graphicFrameMkLst>
        </pc:graphicFrameChg>
      </pc:sldChg>
      <pc:sldChg chg="modSp mod">
        <pc:chgData name="Wong, Kristine" userId="c00090c8-4df0-4289-94f9-5d8bf8a99dfe" providerId="ADAL" clId="{9203B533-F7B9-40BB-A167-720D827BB407}" dt="2025-05-06T19:08:22.277" v="7111" actId="1076"/>
        <pc:sldMkLst>
          <pc:docMk/>
          <pc:sldMk cId="3658071355" sldId="336"/>
        </pc:sldMkLst>
        <pc:spChg chg="mod">
          <ac:chgData name="Wong, Kristine" userId="c00090c8-4df0-4289-94f9-5d8bf8a99dfe" providerId="ADAL" clId="{9203B533-F7B9-40BB-A167-720D827BB407}" dt="2025-05-06T19:08:22.277" v="7111" actId="1076"/>
          <ac:spMkLst>
            <pc:docMk/>
            <pc:sldMk cId="3658071355" sldId="336"/>
            <ac:spMk id="11" creationId="{1DD3D407-BFD7-BB25-1C79-3B52ABA93A27}"/>
          </ac:spMkLst>
        </pc:spChg>
      </pc:sldChg>
      <pc:sldChg chg="modSp add mod ord">
        <pc:chgData name="Wong, Kristine" userId="c00090c8-4df0-4289-94f9-5d8bf8a99dfe" providerId="ADAL" clId="{9203B533-F7B9-40BB-A167-720D827BB407}" dt="2025-05-07T08:26:53.037" v="27165" actId="255"/>
        <pc:sldMkLst>
          <pc:docMk/>
          <pc:sldMk cId="3287579600" sldId="337"/>
        </pc:sldMkLst>
        <pc:spChg chg="mod">
          <ac:chgData name="Wong, Kristine" userId="c00090c8-4df0-4289-94f9-5d8bf8a99dfe" providerId="ADAL" clId="{9203B533-F7B9-40BB-A167-720D827BB407}" dt="2025-05-06T19:35:54.032" v="9868" actId="20577"/>
          <ac:spMkLst>
            <pc:docMk/>
            <pc:sldMk cId="3287579600" sldId="337"/>
            <ac:spMk id="2" creationId="{0C375935-F1E6-F902-4BCD-7AAAB5672E47}"/>
          </ac:spMkLst>
        </pc:spChg>
        <pc:spChg chg="mod">
          <ac:chgData name="Wong, Kristine" userId="c00090c8-4df0-4289-94f9-5d8bf8a99dfe" providerId="ADAL" clId="{9203B533-F7B9-40BB-A167-720D827BB407}" dt="2025-05-07T08:26:53.037" v="27165" actId="255"/>
          <ac:spMkLst>
            <pc:docMk/>
            <pc:sldMk cId="3287579600" sldId="337"/>
            <ac:spMk id="11" creationId="{7FB1AA58-EF1A-B278-D262-5686C159A59E}"/>
          </ac:spMkLst>
        </pc:spChg>
      </pc:sldChg>
      <pc:sldChg chg="addSp delSp modSp new mod ord modNotesTx">
        <pc:chgData name="Wong, Kristine" userId="c00090c8-4df0-4289-94f9-5d8bf8a99dfe" providerId="ADAL" clId="{9203B533-F7B9-40BB-A167-720D827BB407}" dt="2025-05-07T08:30:59.848" v="27214" actId="20577"/>
        <pc:sldMkLst>
          <pc:docMk/>
          <pc:sldMk cId="2056894018" sldId="338"/>
        </pc:sldMkLst>
        <pc:spChg chg="del">
          <ac:chgData name="Wong, Kristine" userId="c00090c8-4df0-4289-94f9-5d8bf8a99dfe" providerId="ADAL" clId="{9203B533-F7B9-40BB-A167-720D827BB407}" dt="2025-05-06T22:25:45.135" v="12090" actId="478"/>
          <ac:spMkLst>
            <pc:docMk/>
            <pc:sldMk cId="2056894018" sldId="338"/>
            <ac:spMk id="2" creationId="{8C7FC3B8-5432-4887-093E-5953B26DA222}"/>
          </ac:spMkLst>
        </pc:spChg>
        <pc:spChg chg="del">
          <ac:chgData name="Wong, Kristine" userId="c00090c8-4df0-4289-94f9-5d8bf8a99dfe" providerId="ADAL" clId="{9203B533-F7B9-40BB-A167-720D827BB407}" dt="2025-05-06T22:25:45.135" v="12090" actId="478"/>
          <ac:spMkLst>
            <pc:docMk/>
            <pc:sldMk cId="2056894018" sldId="338"/>
            <ac:spMk id="3" creationId="{88741386-ED99-95CF-C93D-EDB558E021E8}"/>
          </ac:spMkLst>
        </pc:spChg>
        <pc:spChg chg="del">
          <ac:chgData name="Wong, Kristine" userId="c00090c8-4df0-4289-94f9-5d8bf8a99dfe" providerId="ADAL" clId="{9203B533-F7B9-40BB-A167-720D827BB407}" dt="2025-05-06T22:25:45.135" v="12090" actId="478"/>
          <ac:spMkLst>
            <pc:docMk/>
            <pc:sldMk cId="2056894018" sldId="338"/>
            <ac:spMk id="4" creationId="{5F47A114-441B-9C9F-3CC7-70FE56AE4F0E}"/>
          </ac:spMkLst>
        </pc:spChg>
        <pc:spChg chg="del">
          <ac:chgData name="Wong, Kristine" userId="c00090c8-4df0-4289-94f9-5d8bf8a99dfe" providerId="ADAL" clId="{9203B533-F7B9-40BB-A167-720D827BB407}" dt="2025-05-06T22:25:45.135" v="12090" actId="478"/>
          <ac:spMkLst>
            <pc:docMk/>
            <pc:sldMk cId="2056894018" sldId="338"/>
            <ac:spMk id="5" creationId="{61CBFB42-51C6-05C0-FE96-C7E797EF3BF3}"/>
          </ac:spMkLst>
        </pc:spChg>
        <pc:spChg chg="del">
          <ac:chgData name="Wong, Kristine" userId="c00090c8-4df0-4289-94f9-5d8bf8a99dfe" providerId="ADAL" clId="{9203B533-F7B9-40BB-A167-720D827BB407}" dt="2025-05-06T22:25:45.135" v="12090" actId="478"/>
          <ac:spMkLst>
            <pc:docMk/>
            <pc:sldMk cId="2056894018" sldId="338"/>
            <ac:spMk id="6" creationId="{3FA099AB-3A71-2D55-2B1F-3910376E60A6}"/>
          </ac:spMkLst>
        </pc:spChg>
        <pc:spChg chg="add mod">
          <ac:chgData name="Wong, Kristine" userId="c00090c8-4df0-4289-94f9-5d8bf8a99dfe" providerId="ADAL" clId="{9203B533-F7B9-40BB-A167-720D827BB407}" dt="2025-05-06T22:30:13.196" v="12367" actId="1076"/>
          <ac:spMkLst>
            <pc:docMk/>
            <pc:sldMk cId="2056894018" sldId="338"/>
            <ac:spMk id="11" creationId="{812501DD-B1D5-9777-7ACE-B6FC5261720B}"/>
          </ac:spMkLst>
        </pc:spChg>
        <pc:spChg chg="add mod">
          <ac:chgData name="Wong, Kristine" userId="c00090c8-4df0-4289-94f9-5d8bf8a99dfe" providerId="ADAL" clId="{9203B533-F7B9-40BB-A167-720D827BB407}" dt="2025-05-06T22:29:54.690" v="12363" actId="207"/>
          <ac:spMkLst>
            <pc:docMk/>
            <pc:sldMk cId="2056894018" sldId="338"/>
            <ac:spMk id="13" creationId="{2633B884-F4FC-1EBD-D80B-3D0603557E54}"/>
          </ac:spMkLst>
        </pc:spChg>
        <pc:picChg chg="add mod">
          <ac:chgData name="Wong, Kristine" userId="c00090c8-4df0-4289-94f9-5d8bf8a99dfe" providerId="ADAL" clId="{9203B533-F7B9-40BB-A167-720D827BB407}" dt="2025-05-06T22:30:00.760" v="12366" actId="1076"/>
          <ac:picMkLst>
            <pc:docMk/>
            <pc:sldMk cId="2056894018" sldId="338"/>
            <ac:picMk id="8" creationId="{2F79BD77-22C5-4447-7CC1-74171EC29DF3}"/>
          </ac:picMkLst>
        </pc:picChg>
        <pc:picChg chg="add mod">
          <ac:chgData name="Wong, Kristine" userId="c00090c8-4df0-4289-94f9-5d8bf8a99dfe" providerId="ADAL" clId="{9203B533-F7B9-40BB-A167-720D827BB407}" dt="2025-05-06T22:29:59.571" v="12365" actId="1076"/>
          <ac:picMkLst>
            <pc:docMk/>
            <pc:sldMk cId="2056894018" sldId="338"/>
            <ac:picMk id="10" creationId="{B6436429-D394-BA77-3F2F-A6D733CE3EF5}"/>
          </ac:picMkLst>
        </pc:picChg>
      </pc:sldChg>
      <pc:sldChg chg="add del ord modNotesTx">
        <pc:chgData name="Wong, Kristine" userId="c00090c8-4df0-4289-94f9-5d8bf8a99dfe" providerId="ADAL" clId="{9203B533-F7B9-40BB-A167-720D827BB407}" dt="2025-05-07T08:40:56.596" v="27392" actId="47"/>
        <pc:sldMkLst>
          <pc:docMk/>
          <pc:sldMk cId="2750874965" sldId="339"/>
        </pc:sldMkLst>
      </pc:sldChg>
      <pc:sldChg chg="add del ord">
        <pc:chgData name="Wong, Kristine" userId="c00090c8-4df0-4289-94f9-5d8bf8a99dfe" providerId="ADAL" clId="{9203B533-F7B9-40BB-A167-720D827BB407}" dt="2025-05-06T22:29:04.169" v="12346" actId="47"/>
        <pc:sldMkLst>
          <pc:docMk/>
          <pc:sldMk cId="2205446277" sldId="340"/>
        </pc:sldMkLst>
      </pc:sldChg>
      <pc:sldChg chg="addSp delSp modSp add mod ord modNotesTx">
        <pc:chgData name="Wong, Kristine" userId="c00090c8-4df0-4289-94f9-5d8bf8a99dfe" providerId="ADAL" clId="{9203B533-F7B9-40BB-A167-720D827BB407}" dt="2025-05-07T14:41:43.856" v="27761" actId="20577"/>
        <pc:sldMkLst>
          <pc:docMk/>
          <pc:sldMk cId="3307846027" sldId="340"/>
        </pc:sldMkLst>
        <pc:spChg chg="add del mod">
          <ac:chgData name="Wong, Kristine" userId="c00090c8-4df0-4289-94f9-5d8bf8a99dfe" providerId="ADAL" clId="{9203B533-F7B9-40BB-A167-720D827BB407}" dt="2025-05-06T22:37:46.693" v="13239" actId="478"/>
          <ac:spMkLst>
            <pc:docMk/>
            <pc:sldMk cId="3307846027" sldId="340"/>
            <ac:spMk id="4" creationId="{09DE419C-AFD5-BCC3-F73D-8C81DFD2EECD}"/>
          </ac:spMkLst>
        </pc:spChg>
        <pc:spChg chg="add del mod">
          <ac:chgData name="Wong, Kristine" userId="c00090c8-4df0-4289-94f9-5d8bf8a99dfe" providerId="ADAL" clId="{9203B533-F7B9-40BB-A167-720D827BB407}" dt="2025-05-06T22:37:46.693" v="13239" actId="478"/>
          <ac:spMkLst>
            <pc:docMk/>
            <pc:sldMk cId="3307846027" sldId="340"/>
            <ac:spMk id="8" creationId="{55D4C03B-9D9F-29D6-07A0-90C130E686A4}"/>
          </ac:spMkLst>
        </pc:spChg>
        <pc:spChg chg="add del mod">
          <ac:chgData name="Wong, Kristine" userId="c00090c8-4df0-4289-94f9-5d8bf8a99dfe" providerId="ADAL" clId="{9203B533-F7B9-40BB-A167-720D827BB407}" dt="2025-05-06T22:37:46.693" v="13239" actId="478"/>
          <ac:spMkLst>
            <pc:docMk/>
            <pc:sldMk cId="3307846027" sldId="340"/>
            <ac:spMk id="10" creationId="{3ABF4F12-AA83-9C85-8ED2-83289A5BD713}"/>
          </ac:spMkLst>
        </pc:spChg>
        <pc:spChg chg="add del mod">
          <ac:chgData name="Wong, Kristine" userId="c00090c8-4df0-4289-94f9-5d8bf8a99dfe" providerId="ADAL" clId="{9203B533-F7B9-40BB-A167-720D827BB407}" dt="2025-05-06T22:37:46.693" v="13239" actId="478"/>
          <ac:spMkLst>
            <pc:docMk/>
            <pc:sldMk cId="3307846027" sldId="340"/>
            <ac:spMk id="12" creationId="{3768EDFB-F2E1-5C1A-F46B-5BF280920163}"/>
          </ac:spMkLst>
        </pc:spChg>
        <pc:spChg chg="add del mod">
          <ac:chgData name="Wong, Kristine" userId="c00090c8-4df0-4289-94f9-5d8bf8a99dfe" providerId="ADAL" clId="{9203B533-F7B9-40BB-A167-720D827BB407}" dt="2025-05-06T22:37:46.693" v="13239" actId="478"/>
          <ac:spMkLst>
            <pc:docMk/>
            <pc:sldMk cId="3307846027" sldId="340"/>
            <ac:spMk id="14" creationId="{4B96AB3C-BC94-1895-7A0E-49AAE3F5DDB2}"/>
          </ac:spMkLst>
        </pc:spChg>
        <pc:spChg chg="del">
          <ac:chgData name="Wong, Kristine" userId="c00090c8-4df0-4289-94f9-5d8bf8a99dfe" providerId="ADAL" clId="{9203B533-F7B9-40BB-A167-720D827BB407}" dt="2025-05-06T22:37:46.693" v="13239" actId="478"/>
          <ac:spMkLst>
            <pc:docMk/>
            <pc:sldMk cId="3307846027" sldId="340"/>
            <ac:spMk id="16" creationId="{E9C2165B-F302-08F7-C6D1-52416FBCD51B}"/>
          </ac:spMkLst>
        </pc:spChg>
        <pc:spChg chg="add del mod">
          <ac:chgData name="Wong, Kristine" userId="c00090c8-4df0-4289-94f9-5d8bf8a99dfe" providerId="ADAL" clId="{9203B533-F7B9-40BB-A167-720D827BB407}" dt="2025-05-06T22:41:19.901" v="13323" actId="478"/>
          <ac:spMkLst>
            <pc:docMk/>
            <pc:sldMk cId="3307846027" sldId="340"/>
            <ac:spMk id="17" creationId="{2D71623F-D615-1900-666B-307D1570AF8C}"/>
          </ac:spMkLst>
        </pc:spChg>
        <pc:spChg chg="add">
          <ac:chgData name="Wong, Kristine" userId="c00090c8-4df0-4289-94f9-5d8bf8a99dfe" providerId="ADAL" clId="{9203B533-F7B9-40BB-A167-720D827BB407}" dt="2025-05-06T22:41:23.768" v="13324"/>
          <ac:spMkLst>
            <pc:docMk/>
            <pc:sldMk cId="3307846027" sldId="340"/>
            <ac:spMk id="18" creationId="{32B76770-0415-30FE-ACCD-C97ADD668940}"/>
          </ac:spMkLst>
        </pc:spChg>
        <pc:spChg chg="add">
          <ac:chgData name="Wong, Kristine" userId="c00090c8-4df0-4289-94f9-5d8bf8a99dfe" providerId="ADAL" clId="{9203B533-F7B9-40BB-A167-720D827BB407}" dt="2025-05-06T22:43:28.899" v="13350"/>
          <ac:spMkLst>
            <pc:docMk/>
            <pc:sldMk cId="3307846027" sldId="340"/>
            <ac:spMk id="19" creationId="{FDA67DD8-257D-7E20-53BF-273F85CA7A49}"/>
          </ac:spMkLst>
        </pc:spChg>
        <pc:spChg chg="mod">
          <ac:chgData name="Wong, Kristine" userId="c00090c8-4df0-4289-94f9-5d8bf8a99dfe" providerId="ADAL" clId="{9203B533-F7B9-40BB-A167-720D827BB407}" dt="2025-05-06T22:49:34.285" v="13474" actId="20577"/>
          <ac:spMkLst>
            <pc:docMk/>
            <pc:sldMk cId="3307846027" sldId="340"/>
            <ac:spMk id="372" creationId="{A338BEE3-B059-FAEB-5B5F-CD76E13BEC59}"/>
          </ac:spMkLst>
        </pc:spChg>
        <pc:spChg chg="del">
          <ac:chgData name="Wong, Kristine" userId="c00090c8-4df0-4289-94f9-5d8bf8a99dfe" providerId="ADAL" clId="{9203B533-F7B9-40BB-A167-720D827BB407}" dt="2025-05-06T22:37:23.789" v="13225" actId="478"/>
          <ac:spMkLst>
            <pc:docMk/>
            <pc:sldMk cId="3307846027" sldId="340"/>
            <ac:spMk id="373" creationId="{DB518BC0-A101-24FE-2964-1837DA258C6E}"/>
          </ac:spMkLst>
        </pc:spChg>
        <pc:spChg chg="del">
          <ac:chgData name="Wong, Kristine" userId="c00090c8-4df0-4289-94f9-5d8bf8a99dfe" providerId="ADAL" clId="{9203B533-F7B9-40BB-A167-720D827BB407}" dt="2025-05-06T22:37:23.789" v="13225" actId="478"/>
          <ac:spMkLst>
            <pc:docMk/>
            <pc:sldMk cId="3307846027" sldId="340"/>
            <ac:spMk id="375" creationId="{2C6AAA4C-1EC7-E8B2-41AC-45B2DBAD88CE}"/>
          </ac:spMkLst>
        </pc:spChg>
        <pc:spChg chg="del">
          <ac:chgData name="Wong, Kristine" userId="c00090c8-4df0-4289-94f9-5d8bf8a99dfe" providerId="ADAL" clId="{9203B533-F7B9-40BB-A167-720D827BB407}" dt="2025-05-06T22:37:23.789" v="13225" actId="478"/>
          <ac:spMkLst>
            <pc:docMk/>
            <pc:sldMk cId="3307846027" sldId="340"/>
            <ac:spMk id="376" creationId="{DB72428D-28B3-0077-38A2-BE13CB0905ED}"/>
          </ac:spMkLst>
        </pc:spChg>
        <pc:spChg chg="del">
          <ac:chgData name="Wong, Kristine" userId="c00090c8-4df0-4289-94f9-5d8bf8a99dfe" providerId="ADAL" clId="{9203B533-F7B9-40BB-A167-720D827BB407}" dt="2025-05-06T22:37:23.789" v="13225" actId="478"/>
          <ac:spMkLst>
            <pc:docMk/>
            <pc:sldMk cId="3307846027" sldId="340"/>
            <ac:spMk id="377" creationId="{425BF21A-0031-1397-36EF-1E8E02299EC4}"/>
          </ac:spMkLst>
        </pc:spChg>
        <pc:spChg chg="del">
          <ac:chgData name="Wong, Kristine" userId="c00090c8-4df0-4289-94f9-5d8bf8a99dfe" providerId="ADAL" clId="{9203B533-F7B9-40BB-A167-720D827BB407}" dt="2025-05-06T22:37:23.789" v="13225" actId="478"/>
          <ac:spMkLst>
            <pc:docMk/>
            <pc:sldMk cId="3307846027" sldId="340"/>
            <ac:spMk id="378" creationId="{50976C8D-91B8-C9D7-7F94-4A33DDD8EECE}"/>
          </ac:spMkLst>
        </pc:spChg>
        <pc:picChg chg="add del mod">
          <ac:chgData name="Wong, Kristine" userId="c00090c8-4df0-4289-94f9-5d8bf8a99dfe" providerId="ADAL" clId="{9203B533-F7B9-40BB-A167-720D827BB407}" dt="2025-05-06T22:41:09.586" v="13315" actId="478"/>
          <ac:picMkLst>
            <pc:docMk/>
            <pc:sldMk cId="3307846027" sldId="340"/>
            <ac:picMk id="1026" creationId="{7F247921-0A49-0DF1-35A1-623C9EDBAA9B}"/>
          </ac:picMkLst>
        </pc:picChg>
        <pc:picChg chg="add del mod">
          <ac:chgData name="Wong, Kristine" userId="c00090c8-4df0-4289-94f9-5d8bf8a99dfe" providerId="ADAL" clId="{9203B533-F7B9-40BB-A167-720D827BB407}" dt="2025-05-06T22:41:57.144" v="13333" actId="478"/>
          <ac:picMkLst>
            <pc:docMk/>
            <pc:sldMk cId="3307846027" sldId="340"/>
            <ac:picMk id="1028" creationId="{47D77AE0-1F6F-9429-EE76-CA9589AEBEFE}"/>
          </ac:picMkLst>
        </pc:picChg>
        <pc:picChg chg="add mod">
          <ac:chgData name="Wong, Kristine" userId="c00090c8-4df0-4289-94f9-5d8bf8a99dfe" providerId="ADAL" clId="{9203B533-F7B9-40BB-A167-720D827BB407}" dt="2025-05-06T22:42:38.014" v="13349" actId="1076"/>
          <ac:picMkLst>
            <pc:docMk/>
            <pc:sldMk cId="3307846027" sldId="340"/>
            <ac:picMk id="1030" creationId="{65AD7412-AA2F-33A9-EBBA-9DB6B05247AA}"/>
          </ac:picMkLst>
        </pc:picChg>
        <pc:picChg chg="add mod">
          <ac:chgData name="Wong, Kristine" userId="c00090c8-4df0-4289-94f9-5d8bf8a99dfe" providerId="ADAL" clId="{9203B533-F7B9-40BB-A167-720D827BB407}" dt="2025-05-06T22:42:38.014" v="13349" actId="1076"/>
          <ac:picMkLst>
            <pc:docMk/>
            <pc:sldMk cId="3307846027" sldId="340"/>
            <ac:picMk id="1032" creationId="{0B49715A-78EB-E1D1-2DA6-3C365AA4F0AA}"/>
          </ac:picMkLst>
        </pc:picChg>
        <pc:picChg chg="add mod">
          <ac:chgData name="Wong, Kristine" userId="c00090c8-4df0-4289-94f9-5d8bf8a99dfe" providerId="ADAL" clId="{9203B533-F7B9-40BB-A167-720D827BB407}" dt="2025-05-06T22:42:38.014" v="13349" actId="1076"/>
          <ac:picMkLst>
            <pc:docMk/>
            <pc:sldMk cId="3307846027" sldId="340"/>
            <ac:picMk id="1034" creationId="{71ABC720-4C65-0230-4E0A-3642B8C78B07}"/>
          </ac:picMkLst>
        </pc:picChg>
        <pc:picChg chg="add del mod">
          <ac:chgData name="Wong, Kristine" userId="c00090c8-4df0-4289-94f9-5d8bf8a99dfe" providerId="ADAL" clId="{9203B533-F7B9-40BB-A167-720D827BB407}" dt="2025-05-06T22:42:38.014" v="13349" actId="1076"/>
          <ac:picMkLst>
            <pc:docMk/>
            <pc:sldMk cId="3307846027" sldId="340"/>
            <ac:picMk id="1040" creationId="{30B68F42-964E-FBB2-E6A8-CE2573F95AA4}"/>
          </ac:picMkLst>
        </pc:picChg>
        <pc:picChg chg="add mod">
          <ac:chgData name="Wong, Kristine" userId="c00090c8-4df0-4289-94f9-5d8bf8a99dfe" providerId="ADAL" clId="{9203B533-F7B9-40BB-A167-720D827BB407}" dt="2025-05-06T22:42:38.014" v="13349" actId="1076"/>
          <ac:picMkLst>
            <pc:docMk/>
            <pc:sldMk cId="3307846027" sldId="340"/>
            <ac:picMk id="1042" creationId="{81E306DB-FDEA-E5E3-26D8-7EECB5883A9F}"/>
          </ac:picMkLst>
        </pc:picChg>
        <pc:picChg chg="add mod">
          <ac:chgData name="Wong, Kristine" userId="c00090c8-4df0-4289-94f9-5d8bf8a99dfe" providerId="ADAL" clId="{9203B533-F7B9-40BB-A167-720D827BB407}" dt="2025-05-06T22:49:07.083" v="13454" actId="1076"/>
          <ac:picMkLst>
            <pc:docMk/>
            <pc:sldMk cId="3307846027" sldId="340"/>
            <ac:picMk id="1046" creationId="{CB5C4B4C-2D77-D60E-CBE9-7DCF14663D32}"/>
          </ac:picMkLst>
        </pc:picChg>
        <pc:picChg chg="add mod">
          <ac:chgData name="Wong, Kristine" userId="c00090c8-4df0-4289-94f9-5d8bf8a99dfe" providerId="ADAL" clId="{9203B533-F7B9-40BB-A167-720D827BB407}" dt="2025-05-06T22:49:17.547" v="13459" actId="1036"/>
          <ac:picMkLst>
            <pc:docMk/>
            <pc:sldMk cId="3307846027" sldId="340"/>
            <ac:picMk id="1048" creationId="{85DD147F-747F-0F96-BCD0-B609A2650001}"/>
          </ac:picMkLst>
        </pc:picChg>
        <pc:picChg chg="add mod">
          <ac:chgData name="Wong, Kristine" userId="c00090c8-4df0-4289-94f9-5d8bf8a99dfe" providerId="ADAL" clId="{9203B533-F7B9-40BB-A167-720D827BB407}" dt="2025-05-06T22:49:11.632" v="13456" actId="1076"/>
          <ac:picMkLst>
            <pc:docMk/>
            <pc:sldMk cId="3307846027" sldId="340"/>
            <ac:picMk id="1050" creationId="{00B08E66-17B4-3066-1E28-56245B703BC5}"/>
          </ac:picMkLst>
        </pc:picChg>
        <pc:picChg chg="add mod">
          <ac:chgData name="Wong, Kristine" userId="c00090c8-4df0-4289-94f9-5d8bf8a99dfe" providerId="ADAL" clId="{9203B533-F7B9-40BB-A167-720D827BB407}" dt="2025-05-06T22:49:09.219" v="13455" actId="1076"/>
          <ac:picMkLst>
            <pc:docMk/>
            <pc:sldMk cId="3307846027" sldId="340"/>
            <ac:picMk id="1052" creationId="{BC32C771-2661-71F3-4ACF-C60BFD43E64F}"/>
          </ac:picMkLst>
        </pc:picChg>
        <pc:picChg chg="add mod">
          <ac:chgData name="Wong, Kristine" userId="c00090c8-4df0-4289-94f9-5d8bf8a99dfe" providerId="ADAL" clId="{9203B533-F7B9-40BB-A167-720D827BB407}" dt="2025-05-06T22:47:55.595" v="13439" actId="1076"/>
          <ac:picMkLst>
            <pc:docMk/>
            <pc:sldMk cId="3307846027" sldId="340"/>
            <ac:picMk id="1054" creationId="{E0D55073-29CF-E8C2-2154-A0785ACB93B4}"/>
          </ac:picMkLst>
        </pc:picChg>
        <pc:picChg chg="add mod">
          <ac:chgData name="Wong, Kristine" userId="c00090c8-4df0-4289-94f9-5d8bf8a99dfe" providerId="ADAL" clId="{9203B533-F7B9-40BB-A167-720D827BB407}" dt="2025-05-06T22:48:24.995" v="13442" actId="1076"/>
          <ac:picMkLst>
            <pc:docMk/>
            <pc:sldMk cId="3307846027" sldId="340"/>
            <ac:picMk id="1056" creationId="{A388E3C8-AE9A-04A2-F4AC-FAB8F3941732}"/>
          </ac:picMkLst>
        </pc:picChg>
        <pc:picChg chg="add mod">
          <ac:chgData name="Wong, Kristine" userId="c00090c8-4df0-4289-94f9-5d8bf8a99dfe" providerId="ADAL" clId="{9203B533-F7B9-40BB-A167-720D827BB407}" dt="2025-05-06T22:48:48.921" v="13445" actId="1076"/>
          <ac:picMkLst>
            <pc:docMk/>
            <pc:sldMk cId="3307846027" sldId="340"/>
            <ac:picMk id="1058" creationId="{C8C6DEB5-EA48-8D56-F13C-FB78344159B1}"/>
          </ac:picMkLst>
        </pc:picChg>
      </pc:sldChg>
      <pc:sldChg chg="addSp delSp modSp add mod modNotesTx">
        <pc:chgData name="Wong, Kristine" userId="c00090c8-4df0-4289-94f9-5d8bf8a99dfe" providerId="ADAL" clId="{9203B533-F7B9-40BB-A167-720D827BB407}" dt="2025-05-07T14:42:33.066" v="27871" actId="20577"/>
        <pc:sldMkLst>
          <pc:docMk/>
          <pc:sldMk cId="459184505" sldId="341"/>
        </pc:sldMkLst>
        <pc:spChg chg="add mod">
          <ac:chgData name="Wong, Kristine" userId="c00090c8-4df0-4289-94f9-5d8bf8a99dfe" providerId="ADAL" clId="{9203B533-F7B9-40BB-A167-720D827BB407}" dt="2025-05-06T23:09:55.121" v="15006" actId="1035"/>
          <ac:spMkLst>
            <pc:docMk/>
            <pc:sldMk cId="459184505" sldId="341"/>
            <ac:spMk id="2" creationId="{6FFC0A34-4C31-2A85-129A-4FD0922B5850}"/>
          </ac:spMkLst>
        </pc:spChg>
        <pc:spChg chg="add mod">
          <ac:chgData name="Wong, Kristine" userId="c00090c8-4df0-4289-94f9-5d8bf8a99dfe" providerId="ADAL" clId="{9203B533-F7B9-40BB-A167-720D827BB407}" dt="2025-05-06T23:02:08.297" v="13986" actId="1076"/>
          <ac:spMkLst>
            <pc:docMk/>
            <pc:sldMk cId="459184505" sldId="341"/>
            <ac:spMk id="3" creationId="{86B7B758-3A78-6583-87F1-FC3F2519DF4B}"/>
          </ac:spMkLst>
        </pc:spChg>
        <pc:spChg chg="add mod">
          <ac:chgData name="Wong, Kristine" userId="c00090c8-4df0-4289-94f9-5d8bf8a99dfe" providerId="ADAL" clId="{9203B533-F7B9-40BB-A167-720D827BB407}" dt="2025-05-06T23:09:34.770" v="14997" actId="1076"/>
          <ac:spMkLst>
            <pc:docMk/>
            <pc:sldMk cId="459184505" sldId="341"/>
            <ac:spMk id="4" creationId="{4442A3FD-4959-930D-B9D6-83B5D8E6124B}"/>
          </ac:spMkLst>
        </pc:spChg>
        <pc:spChg chg="add mod">
          <ac:chgData name="Wong, Kristine" userId="c00090c8-4df0-4289-94f9-5d8bf8a99dfe" providerId="ADAL" clId="{9203B533-F7B9-40BB-A167-720D827BB407}" dt="2025-05-06T22:51:49.995" v="13621"/>
          <ac:spMkLst>
            <pc:docMk/>
            <pc:sldMk cId="459184505" sldId="341"/>
            <ac:spMk id="5" creationId="{98BC15B3-8DE8-58C4-6F83-0A7DA2359526}"/>
          </ac:spMkLst>
        </pc:spChg>
        <pc:spChg chg="add mod">
          <ac:chgData name="Wong, Kristine" userId="c00090c8-4df0-4289-94f9-5d8bf8a99dfe" providerId="ADAL" clId="{9203B533-F7B9-40BB-A167-720D827BB407}" dt="2025-05-06T22:51:50.249" v="13622"/>
          <ac:spMkLst>
            <pc:docMk/>
            <pc:sldMk cId="459184505" sldId="341"/>
            <ac:spMk id="6" creationId="{5C2EE0A5-09CB-8EDC-23D0-86685BE963BE}"/>
          </ac:spMkLst>
        </pc:spChg>
        <pc:spChg chg="add mod">
          <ac:chgData name="Wong, Kristine" userId="c00090c8-4df0-4289-94f9-5d8bf8a99dfe" providerId="ADAL" clId="{9203B533-F7B9-40BB-A167-720D827BB407}" dt="2025-05-06T23:09:34.770" v="14997" actId="1076"/>
          <ac:spMkLst>
            <pc:docMk/>
            <pc:sldMk cId="459184505" sldId="341"/>
            <ac:spMk id="7" creationId="{135A46AD-0EA7-A4BE-E971-374E802D03C7}"/>
          </ac:spMkLst>
        </pc:spChg>
        <pc:spChg chg="add mod">
          <ac:chgData name="Wong, Kristine" userId="c00090c8-4df0-4289-94f9-5d8bf8a99dfe" providerId="ADAL" clId="{9203B533-F7B9-40BB-A167-720D827BB407}" dt="2025-05-06T23:00:02.780" v="13948" actId="1076"/>
          <ac:spMkLst>
            <pc:docMk/>
            <pc:sldMk cId="459184505" sldId="341"/>
            <ac:spMk id="8" creationId="{928B3CEF-DD09-373B-72AF-9B83AB050FA2}"/>
          </ac:spMkLst>
        </pc:spChg>
        <pc:spChg chg="add mod">
          <ac:chgData name="Wong, Kristine" userId="c00090c8-4df0-4289-94f9-5d8bf8a99dfe" providerId="ADAL" clId="{9203B533-F7B9-40BB-A167-720D827BB407}" dt="2025-05-06T23:02:15.632" v="13988" actId="121"/>
          <ac:spMkLst>
            <pc:docMk/>
            <pc:sldMk cId="459184505" sldId="341"/>
            <ac:spMk id="9" creationId="{4907F65D-EE0E-4B1B-C1F6-8D72ED82FF93}"/>
          </ac:spMkLst>
        </pc:spChg>
        <pc:spChg chg="add mod">
          <ac:chgData name="Wong, Kristine" userId="c00090c8-4df0-4289-94f9-5d8bf8a99dfe" providerId="ADAL" clId="{9203B533-F7B9-40BB-A167-720D827BB407}" dt="2025-05-06T23:02:15.632" v="13988" actId="121"/>
          <ac:spMkLst>
            <pc:docMk/>
            <pc:sldMk cId="459184505" sldId="341"/>
            <ac:spMk id="10" creationId="{C7107B2D-61BC-EBFA-439B-11DBBDCBEBA4}"/>
          </ac:spMkLst>
        </pc:spChg>
        <pc:spChg chg="add mod">
          <ac:chgData name="Wong, Kristine" userId="c00090c8-4df0-4289-94f9-5d8bf8a99dfe" providerId="ADAL" clId="{9203B533-F7B9-40BB-A167-720D827BB407}" dt="2025-05-06T23:09:34.770" v="14997" actId="1076"/>
          <ac:spMkLst>
            <pc:docMk/>
            <pc:sldMk cId="459184505" sldId="341"/>
            <ac:spMk id="11" creationId="{5DC7FF82-144B-E959-7031-B640FD2EA023}"/>
          </ac:spMkLst>
        </pc:spChg>
        <pc:spChg chg="add mod">
          <ac:chgData name="Wong, Kristine" userId="c00090c8-4df0-4289-94f9-5d8bf8a99dfe" providerId="ADAL" clId="{9203B533-F7B9-40BB-A167-720D827BB407}" dt="2025-05-06T22:56:48.247" v="13827"/>
          <ac:spMkLst>
            <pc:docMk/>
            <pc:sldMk cId="459184505" sldId="341"/>
            <ac:spMk id="12" creationId="{9EEBFAC4-AD83-98FB-897A-DEBAE5AFCA5E}"/>
          </ac:spMkLst>
        </pc:spChg>
        <pc:spChg chg="add mod">
          <ac:chgData name="Wong, Kristine" userId="c00090c8-4df0-4289-94f9-5d8bf8a99dfe" providerId="ADAL" clId="{9203B533-F7B9-40BB-A167-720D827BB407}" dt="2025-05-06T23:09:34.770" v="14997" actId="1076"/>
          <ac:spMkLst>
            <pc:docMk/>
            <pc:sldMk cId="459184505" sldId="341"/>
            <ac:spMk id="13" creationId="{15855371-D9C5-9161-6AB6-3147A49D3415}"/>
          </ac:spMkLst>
        </pc:spChg>
        <pc:spChg chg="add mod">
          <ac:chgData name="Wong, Kristine" userId="c00090c8-4df0-4289-94f9-5d8bf8a99dfe" providerId="ADAL" clId="{9203B533-F7B9-40BB-A167-720D827BB407}" dt="2025-05-06T23:10:01.303" v="15007" actId="1076"/>
          <ac:spMkLst>
            <pc:docMk/>
            <pc:sldMk cId="459184505" sldId="341"/>
            <ac:spMk id="14" creationId="{D86FC92D-502F-FE1E-FF43-5C557AA99C18}"/>
          </ac:spMkLst>
        </pc:spChg>
        <pc:spChg chg="add mod">
          <ac:chgData name="Wong, Kristine" userId="c00090c8-4df0-4289-94f9-5d8bf8a99dfe" providerId="ADAL" clId="{9203B533-F7B9-40BB-A167-720D827BB407}" dt="2025-05-06T23:09:34.770" v="14997" actId="1076"/>
          <ac:spMkLst>
            <pc:docMk/>
            <pc:sldMk cId="459184505" sldId="341"/>
            <ac:spMk id="15" creationId="{D207427B-0B6D-10B9-FEA2-97FCF17BA1EF}"/>
          </ac:spMkLst>
        </pc:spChg>
        <pc:spChg chg="add mod">
          <ac:chgData name="Wong, Kristine" userId="c00090c8-4df0-4289-94f9-5d8bf8a99dfe" providerId="ADAL" clId="{9203B533-F7B9-40BB-A167-720D827BB407}" dt="2025-05-06T23:09:34.770" v="14997" actId="1076"/>
          <ac:spMkLst>
            <pc:docMk/>
            <pc:sldMk cId="459184505" sldId="341"/>
            <ac:spMk id="16" creationId="{51646478-3A9E-1FC6-FBBF-835DF93858C3}"/>
          </ac:spMkLst>
        </pc:spChg>
        <pc:spChg chg="add mod">
          <ac:chgData name="Wong, Kristine" userId="c00090c8-4df0-4289-94f9-5d8bf8a99dfe" providerId="ADAL" clId="{9203B533-F7B9-40BB-A167-720D827BB407}" dt="2025-05-06T23:09:34.770" v="14997" actId="1076"/>
          <ac:spMkLst>
            <pc:docMk/>
            <pc:sldMk cId="459184505" sldId="341"/>
            <ac:spMk id="17" creationId="{8B125B80-32AF-B883-A90A-B166839DC532}"/>
          </ac:spMkLst>
        </pc:spChg>
        <pc:spChg chg="add mod">
          <ac:chgData name="Wong, Kristine" userId="c00090c8-4df0-4289-94f9-5d8bf8a99dfe" providerId="ADAL" clId="{9203B533-F7B9-40BB-A167-720D827BB407}" dt="2025-05-06T23:09:34.770" v="14997" actId="1076"/>
          <ac:spMkLst>
            <pc:docMk/>
            <pc:sldMk cId="459184505" sldId="341"/>
            <ac:spMk id="18" creationId="{47FA842D-AA18-B6D0-1807-7683857A89C5}"/>
          </ac:spMkLst>
        </pc:spChg>
        <pc:spChg chg="mod">
          <ac:chgData name="Wong, Kristine" userId="c00090c8-4df0-4289-94f9-5d8bf8a99dfe" providerId="ADAL" clId="{9203B533-F7B9-40BB-A167-720D827BB407}" dt="2025-05-06T22:49:46.646" v="13489" actId="20577"/>
          <ac:spMkLst>
            <pc:docMk/>
            <pc:sldMk cId="459184505" sldId="341"/>
            <ac:spMk id="372" creationId="{A9061639-2682-F983-C743-9FD59DF7560B}"/>
          </ac:spMkLst>
        </pc:spChg>
        <pc:picChg chg="mod">
          <ac:chgData name="Wong, Kristine" userId="c00090c8-4df0-4289-94f9-5d8bf8a99dfe" providerId="ADAL" clId="{9203B533-F7B9-40BB-A167-720D827BB407}" dt="2025-05-06T23:09:48.820" v="15002" actId="1076"/>
          <ac:picMkLst>
            <pc:docMk/>
            <pc:sldMk cId="459184505" sldId="341"/>
            <ac:picMk id="1030" creationId="{46A7AD36-9A3C-B3AD-44B1-186A70788828}"/>
          </ac:picMkLst>
        </pc:picChg>
        <pc:picChg chg="mod">
          <ac:chgData name="Wong, Kristine" userId="c00090c8-4df0-4289-94f9-5d8bf8a99dfe" providerId="ADAL" clId="{9203B533-F7B9-40BB-A167-720D827BB407}" dt="2025-05-06T23:09:50.057" v="15003" actId="1076"/>
          <ac:picMkLst>
            <pc:docMk/>
            <pc:sldMk cId="459184505" sldId="341"/>
            <ac:picMk id="1032" creationId="{07F52CAD-75F8-5147-652E-DCA395AC5C3C}"/>
          </ac:picMkLst>
        </pc:picChg>
        <pc:picChg chg="mod">
          <ac:chgData name="Wong, Kristine" userId="c00090c8-4df0-4289-94f9-5d8bf8a99dfe" providerId="ADAL" clId="{9203B533-F7B9-40BB-A167-720D827BB407}" dt="2025-05-06T23:09:46.935" v="15001" actId="1076"/>
          <ac:picMkLst>
            <pc:docMk/>
            <pc:sldMk cId="459184505" sldId="341"/>
            <ac:picMk id="1034" creationId="{A7429FB8-22F7-04BD-DEF2-B3584AFCB0C0}"/>
          </ac:picMkLst>
        </pc:picChg>
        <pc:picChg chg="mod">
          <ac:chgData name="Wong, Kristine" userId="c00090c8-4df0-4289-94f9-5d8bf8a99dfe" providerId="ADAL" clId="{9203B533-F7B9-40BB-A167-720D827BB407}" dt="2025-05-06T23:09:44.566" v="15000" actId="1076"/>
          <ac:picMkLst>
            <pc:docMk/>
            <pc:sldMk cId="459184505" sldId="341"/>
            <ac:picMk id="1040" creationId="{67DD170F-2540-398C-E1E4-6263E5D283DC}"/>
          </ac:picMkLst>
        </pc:picChg>
        <pc:picChg chg="mod">
          <ac:chgData name="Wong, Kristine" userId="c00090c8-4df0-4289-94f9-5d8bf8a99dfe" providerId="ADAL" clId="{9203B533-F7B9-40BB-A167-720D827BB407}" dt="2025-05-06T23:08:37.241" v="14984" actId="1076"/>
          <ac:picMkLst>
            <pc:docMk/>
            <pc:sldMk cId="459184505" sldId="341"/>
            <ac:picMk id="1042" creationId="{0A1F9584-B6A8-EC34-A18B-728F15F354DD}"/>
          </ac:picMkLst>
        </pc:picChg>
        <pc:picChg chg="del">
          <ac:chgData name="Wong, Kristine" userId="c00090c8-4df0-4289-94f9-5d8bf8a99dfe" providerId="ADAL" clId="{9203B533-F7B9-40BB-A167-720D827BB407}" dt="2025-05-06T22:50:35.796" v="13539" actId="478"/>
          <ac:picMkLst>
            <pc:docMk/>
            <pc:sldMk cId="459184505" sldId="341"/>
            <ac:picMk id="1046" creationId="{5C1C8ACC-FD74-CB9D-D501-C1BC514A1889}"/>
          </ac:picMkLst>
        </pc:picChg>
        <pc:picChg chg="del">
          <ac:chgData name="Wong, Kristine" userId="c00090c8-4df0-4289-94f9-5d8bf8a99dfe" providerId="ADAL" clId="{9203B533-F7B9-40BB-A167-720D827BB407}" dt="2025-05-06T22:50:35.796" v="13539" actId="478"/>
          <ac:picMkLst>
            <pc:docMk/>
            <pc:sldMk cId="459184505" sldId="341"/>
            <ac:picMk id="1048" creationId="{EBE78441-9BFE-4886-76E7-E974146E33A5}"/>
          </ac:picMkLst>
        </pc:picChg>
        <pc:picChg chg="del">
          <ac:chgData name="Wong, Kristine" userId="c00090c8-4df0-4289-94f9-5d8bf8a99dfe" providerId="ADAL" clId="{9203B533-F7B9-40BB-A167-720D827BB407}" dt="2025-05-06T22:50:35.796" v="13539" actId="478"/>
          <ac:picMkLst>
            <pc:docMk/>
            <pc:sldMk cId="459184505" sldId="341"/>
            <ac:picMk id="1050" creationId="{20ECB485-D97A-860F-CAA2-23E0F5ACD096}"/>
          </ac:picMkLst>
        </pc:picChg>
        <pc:picChg chg="del mod">
          <ac:chgData name="Wong, Kristine" userId="c00090c8-4df0-4289-94f9-5d8bf8a99dfe" providerId="ADAL" clId="{9203B533-F7B9-40BB-A167-720D827BB407}" dt="2025-05-06T22:50:35.796" v="13539" actId="478"/>
          <ac:picMkLst>
            <pc:docMk/>
            <pc:sldMk cId="459184505" sldId="341"/>
            <ac:picMk id="1052" creationId="{3CEAF5A8-473F-DDC1-4FEA-3D060895198E}"/>
          </ac:picMkLst>
        </pc:picChg>
        <pc:picChg chg="del">
          <ac:chgData name="Wong, Kristine" userId="c00090c8-4df0-4289-94f9-5d8bf8a99dfe" providerId="ADAL" clId="{9203B533-F7B9-40BB-A167-720D827BB407}" dt="2025-05-06T22:52:08.486" v="13659" actId="478"/>
          <ac:picMkLst>
            <pc:docMk/>
            <pc:sldMk cId="459184505" sldId="341"/>
            <ac:picMk id="1054" creationId="{0B117352-DB0A-F582-FBBC-4534BC822C5A}"/>
          </ac:picMkLst>
        </pc:picChg>
        <pc:picChg chg="del">
          <ac:chgData name="Wong, Kristine" userId="c00090c8-4df0-4289-94f9-5d8bf8a99dfe" providerId="ADAL" clId="{9203B533-F7B9-40BB-A167-720D827BB407}" dt="2025-05-06T22:52:07.062" v="13658" actId="478"/>
          <ac:picMkLst>
            <pc:docMk/>
            <pc:sldMk cId="459184505" sldId="341"/>
            <ac:picMk id="1056" creationId="{36B493C5-15A3-1BE5-94E9-535BAC5CA39A}"/>
          </ac:picMkLst>
        </pc:picChg>
        <pc:picChg chg="del">
          <ac:chgData name="Wong, Kristine" userId="c00090c8-4df0-4289-94f9-5d8bf8a99dfe" providerId="ADAL" clId="{9203B533-F7B9-40BB-A167-720D827BB407}" dt="2025-05-06T22:52:07.062" v="13658" actId="478"/>
          <ac:picMkLst>
            <pc:docMk/>
            <pc:sldMk cId="459184505" sldId="341"/>
            <ac:picMk id="1058" creationId="{A81EB0F6-325D-B2AD-67BC-3573B2798FB1}"/>
          </ac:picMkLst>
        </pc:picChg>
        <pc:cxnChg chg="add mod">
          <ac:chgData name="Wong, Kristine" userId="c00090c8-4df0-4289-94f9-5d8bf8a99dfe" providerId="ADAL" clId="{9203B533-F7B9-40BB-A167-720D827BB407}" dt="2025-05-06T23:09:05.196" v="14989" actId="14100"/>
          <ac:cxnSpMkLst>
            <pc:docMk/>
            <pc:sldMk cId="459184505" sldId="341"/>
            <ac:cxnSpMk id="20" creationId="{82CB672E-7F0A-F06C-BCB0-9851630F8544}"/>
          </ac:cxnSpMkLst>
        </pc:cxnChg>
        <pc:cxnChg chg="add mod">
          <ac:chgData name="Wong, Kristine" userId="c00090c8-4df0-4289-94f9-5d8bf8a99dfe" providerId="ADAL" clId="{9203B533-F7B9-40BB-A167-720D827BB407}" dt="2025-05-06T23:09:28.616" v="14996" actId="14100"/>
          <ac:cxnSpMkLst>
            <pc:docMk/>
            <pc:sldMk cId="459184505" sldId="341"/>
            <ac:cxnSpMk id="22" creationId="{AD5D7199-8C7A-8299-0DCB-9CC2D13A93BE}"/>
          </ac:cxnSpMkLst>
        </pc:cxnChg>
      </pc:sldChg>
      <pc:sldChg chg="modSp add del mod ord">
        <pc:chgData name="Wong, Kristine" userId="c00090c8-4df0-4289-94f9-5d8bf8a99dfe" providerId="ADAL" clId="{9203B533-F7B9-40BB-A167-720D827BB407}" dt="2025-05-07T04:49:37.054" v="17002" actId="47"/>
        <pc:sldMkLst>
          <pc:docMk/>
          <pc:sldMk cId="529159502" sldId="342"/>
        </pc:sldMkLst>
        <pc:spChg chg="mod">
          <ac:chgData name="Wong, Kristine" userId="c00090c8-4df0-4289-94f9-5d8bf8a99dfe" providerId="ADAL" clId="{9203B533-F7B9-40BB-A167-720D827BB407}" dt="2025-05-07T04:47:22.184" v="16935" actId="14100"/>
          <ac:spMkLst>
            <pc:docMk/>
            <pc:sldMk cId="529159502" sldId="342"/>
            <ac:spMk id="350" creationId="{798C747F-8B21-DB5C-8AF4-C2112A456E5D}"/>
          </ac:spMkLst>
        </pc:spChg>
        <pc:spChg chg="mod">
          <ac:chgData name="Wong, Kristine" userId="c00090c8-4df0-4289-94f9-5d8bf8a99dfe" providerId="ADAL" clId="{9203B533-F7B9-40BB-A167-720D827BB407}" dt="2025-05-07T04:46:57.964" v="16908" actId="948"/>
          <ac:spMkLst>
            <pc:docMk/>
            <pc:sldMk cId="529159502" sldId="342"/>
            <ac:spMk id="352" creationId="{6827A2A2-80D2-52EE-4A80-46D8195667A7}"/>
          </ac:spMkLst>
        </pc:spChg>
      </pc:sldChg>
      <pc:sldChg chg="add modNotesTx">
        <pc:chgData name="Wong, Kristine" userId="c00090c8-4df0-4289-94f9-5d8bf8a99dfe" providerId="ADAL" clId="{9203B533-F7B9-40BB-A167-720D827BB407}" dt="2025-05-07T08:31:27.985" v="27289" actId="20577"/>
        <pc:sldMkLst>
          <pc:docMk/>
          <pc:sldMk cId="1778691752" sldId="342"/>
        </pc:sldMkLst>
      </pc:sldChg>
      <pc:sldChg chg="modSp add del mod ord modNotesTx">
        <pc:chgData name="Wong, Kristine" userId="c00090c8-4df0-4289-94f9-5d8bf8a99dfe" providerId="ADAL" clId="{9203B533-F7B9-40BB-A167-720D827BB407}" dt="2025-05-07T04:50:08.969" v="17003" actId="47"/>
        <pc:sldMkLst>
          <pc:docMk/>
          <pc:sldMk cId="1394347193" sldId="343"/>
        </pc:sldMkLst>
        <pc:spChg chg="mod">
          <ac:chgData name="Wong, Kristine" userId="c00090c8-4df0-4289-94f9-5d8bf8a99dfe" providerId="ADAL" clId="{9203B533-F7B9-40BB-A167-720D827BB407}" dt="2025-05-07T04:48:59.502" v="17001" actId="20577"/>
          <ac:spMkLst>
            <pc:docMk/>
            <pc:sldMk cId="1394347193" sldId="343"/>
            <ac:spMk id="411" creationId="{C1A3DEEF-5EC3-2814-4AC2-19639FC465CF}"/>
          </ac:spMkLst>
        </pc:spChg>
        <pc:spChg chg="mod">
          <ac:chgData name="Wong, Kristine" userId="c00090c8-4df0-4289-94f9-5d8bf8a99dfe" providerId="ADAL" clId="{9203B533-F7B9-40BB-A167-720D827BB407}" dt="2025-05-07T04:48:02.231" v="16936"/>
          <ac:spMkLst>
            <pc:docMk/>
            <pc:sldMk cId="1394347193" sldId="343"/>
            <ac:spMk id="415" creationId="{DF4B6959-4D3A-3761-9D3E-63E49123D33E}"/>
          </ac:spMkLst>
        </pc:spChg>
      </pc:sldChg>
      <pc:sldChg chg="modSp add mod ord">
        <pc:chgData name="Wong, Kristine" userId="c00090c8-4df0-4289-94f9-5d8bf8a99dfe" providerId="ADAL" clId="{9203B533-F7B9-40BB-A167-720D827BB407}" dt="2025-05-07T14:00:57.951" v="27491" actId="2711"/>
        <pc:sldMkLst>
          <pc:docMk/>
          <pc:sldMk cId="2610439837" sldId="343"/>
        </pc:sldMkLst>
        <pc:spChg chg="mod">
          <ac:chgData name="Wong, Kristine" userId="c00090c8-4df0-4289-94f9-5d8bf8a99dfe" providerId="ADAL" clId="{9203B533-F7B9-40BB-A167-720D827BB407}" dt="2025-05-07T08:28:39.006" v="27193" actId="20577"/>
          <ac:spMkLst>
            <pc:docMk/>
            <pc:sldMk cId="2610439837" sldId="343"/>
            <ac:spMk id="2" creationId="{1A80F615-D38A-F018-BA11-5EF422C951BB}"/>
          </ac:spMkLst>
        </pc:spChg>
        <pc:spChg chg="mod">
          <ac:chgData name="Wong, Kristine" userId="c00090c8-4df0-4289-94f9-5d8bf8a99dfe" providerId="ADAL" clId="{9203B533-F7B9-40BB-A167-720D827BB407}" dt="2025-05-07T14:00:57.951" v="27491" actId="2711"/>
          <ac:spMkLst>
            <pc:docMk/>
            <pc:sldMk cId="2610439837" sldId="343"/>
            <ac:spMk id="11" creationId="{F2F46A2B-B661-ED55-A959-BB0DF48A18CC}"/>
          </ac:spMkLst>
        </pc:spChg>
      </pc:sldChg>
      <pc:sldMasterChg chg="addSldLayout delSldLayout">
        <pc:chgData name="Wong, Kristine" userId="c00090c8-4df0-4289-94f9-5d8bf8a99dfe" providerId="ADAL" clId="{9203B533-F7B9-40BB-A167-720D827BB407}" dt="2025-05-06T23:02:51.605" v="13993" actId="47"/>
        <pc:sldMasterMkLst>
          <pc:docMk/>
          <pc:sldMasterMk cId="0" sldId="2147483680"/>
        </pc:sldMasterMkLst>
        <pc:sldLayoutChg chg="del">
          <pc:chgData name="Wong, Kristine" userId="c00090c8-4df0-4289-94f9-5d8bf8a99dfe" providerId="ADAL" clId="{9203B533-F7B9-40BB-A167-720D827BB407}" dt="2025-05-06T17:57:30.086" v="6201" actId="47"/>
          <pc:sldLayoutMkLst>
            <pc:docMk/>
            <pc:sldMasterMk cId="0" sldId="2147483680"/>
            <pc:sldLayoutMk cId="0" sldId="2147483650"/>
          </pc:sldLayoutMkLst>
        </pc:sldLayoutChg>
        <pc:sldLayoutChg chg="del">
          <pc:chgData name="Wong, Kristine" userId="c00090c8-4df0-4289-94f9-5d8bf8a99dfe" providerId="ADAL" clId="{9203B533-F7B9-40BB-A167-720D827BB407}" dt="2025-05-06T19:05:43.786" v="7076" actId="47"/>
          <pc:sldLayoutMkLst>
            <pc:docMk/>
            <pc:sldMasterMk cId="0" sldId="2147483680"/>
            <pc:sldLayoutMk cId="0" sldId="2147483652"/>
          </pc:sldLayoutMkLst>
        </pc:sldLayoutChg>
        <pc:sldLayoutChg chg="del">
          <pc:chgData name="Wong, Kristine" userId="c00090c8-4df0-4289-94f9-5d8bf8a99dfe" providerId="ADAL" clId="{9203B533-F7B9-40BB-A167-720D827BB407}" dt="2025-05-06T19:05:48.670" v="7084" actId="47"/>
          <pc:sldLayoutMkLst>
            <pc:docMk/>
            <pc:sldMasterMk cId="0" sldId="2147483680"/>
            <pc:sldLayoutMk cId="0" sldId="2147483657"/>
          </pc:sldLayoutMkLst>
        </pc:sldLayoutChg>
        <pc:sldLayoutChg chg="del">
          <pc:chgData name="Wong, Kristine" userId="c00090c8-4df0-4289-94f9-5d8bf8a99dfe" providerId="ADAL" clId="{9203B533-F7B9-40BB-A167-720D827BB407}" dt="2025-05-06T19:05:45.727" v="7079" actId="47"/>
          <pc:sldLayoutMkLst>
            <pc:docMk/>
            <pc:sldMasterMk cId="0" sldId="2147483680"/>
            <pc:sldLayoutMk cId="0" sldId="2147483661"/>
          </pc:sldLayoutMkLst>
        </pc:sldLayoutChg>
        <pc:sldLayoutChg chg="del">
          <pc:chgData name="Wong, Kristine" userId="c00090c8-4df0-4289-94f9-5d8bf8a99dfe" providerId="ADAL" clId="{9203B533-F7B9-40BB-A167-720D827BB407}" dt="2025-05-06T17:57:27.023" v="6200" actId="47"/>
          <pc:sldLayoutMkLst>
            <pc:docMk/>
            <pc:sldMasterMk cId="0" sldId="2147483680"/>
            <pc:sldLayoutMk cId="0" sldId="2147483662"/>
          </pc:sldLayoutMkLst>
        </pc:sldLayoutChg>
        <pc:sldLayoutChg chg="del">
          <pc:chgData name="Wong, Kristine" userId="c00090c8-4df0-4289-94f9-5d8bf8a99dfe" providerId="ADAL" clId="{9203B533-F7B9-40BB-A167-720D827BB407}" dt="2025-05-06T19:05:45.154" v="7078" actId="47"/>
          <pc:sldLayoutMkLst>
            <pc:docMk/>
            <pc:sldMasterMk cId="0" sldId="2147483680"/>
            <pc:sldLayoutMk cId="0" sldId="2147483663"/>
          </pc:sldLayoutMkLst>
        </pc:sldLayoutChg>
        <pc:sldLayoutChg chg="del">
          <pc:chgData name="Wong, Kristine" userId="c00090c8-4df0-4289-94f9-5d8bf8a99dfe" providerId="ADAL" clId="{9203B533-F7B9-40BB-A167-720D827BB407}" dt="2025-05-06T18:19:52.671" v="6607" actId="47"/>
          <pc:sldLayoutMkLst>
            <pc:docMk/>
            <pc:sldMasterMk cId="0" sldId="2147483680"/>
            <pc:sldLayoutMk cId="0" sldId="2147483668"/>
          </pc:sldLayoutMkLst>
        </pc:sldLayoutChg>
        <pc:sldLayoutChg chg="del">
          <pc:chgData name="Wong, Kristine" userId="c00090c8-4df0-4289-94f9-5d8bf8a99dfe" providerId="ADAL" clId="{9203B533-F7B9-40BB-A167-720D827BB407}" dt="2025-05-06T19:05:46.284" v="7080" actId="47"/>
          <pc:sldLayoutMkLst>
            <pc:docMk/>
            <pc:sldMasterMk cId="0" sldId="2147483680"/>
            <pc:sldLayoutMk cId="0" sldId="2147483669"/>
          </pc:sldLayoutMkLst>
        </pc:sldLayoutChg>
        <pc:sldLayoutChg chg="del">
          <pc:chgData name="Wong, Kristine" userId="c00090c8-4df0-4289-94f9-5d8bf8a99dfe" providerId="ADAL" clId="{9203B533-F7B9-40BB-A167-720D827BB407}" dt="2025-05-06T19:05:47.964" v="7083" actId="47"/>
          <pc:sldLayoutMkLst>
            <pc:docMk/>
            <pc:sldMasterMk cId="0" sldId="2147483680"/>
            <pc:sldLayoutMk cId="0" sldId="2147483670"/>
          </pc:sldLayoutMkLst>
        </pc:sldLayoutChg>
        <pc:sldLayoutChg chg="del">
          <pc:chgData name="Wong, Kristine" userId="c00090c8-4df0-4289-94f9-5d8bf8a99dfe" providerId="ADAL" clId="{9203B533-F7B9-40BB-A167-720D827BB407}" dt="2025-05-06T23:02:51.605" v="13993" actId="47"/>
          <pc:sldLayoutMkLst>
            <pc:docMk/>
            <pc:sldMasterMk cId="0" sldId="2147483680"/>
            <pc:sldLayoutMk cId="0" sldId="2147483671"/>
          </pc:sldLayoutMkLst>
        </pc:sldLayoutChg>
        <pc:sldLayoutChg chg="del">
          <pc:chgData name="Wong, Kristine" userId="c00090c8-4df0-4289-94f9-5d8bf8a99dfe" providerId="ADAL" clId="{9203B533-F7B9-40BB-A167-720D827BB407}" dt="2025-05-04T18:14:25.528" v="1938" actId="47"/>
          <pc:sldLayoutMkLst>
            <pc:docMk/>
            <pc:sldMasterMk cId="0" sldId="2147483680"/>
            <pc:sldLayoutMk cId="0" sldId="2147483672"/>
          </pc:sldLayoutMkLst>
        </pc:sldLayoutChg>
        <pc:sldLayoutChg chg="del">
          <pc:chgData name="Wong, Kristine" userId="c00090c8-4df0-4289-94f9-5d8bf8a99dfe" providerId="ADAL" clId="{9203B533-F7B9-40BB-A167-720D827BB407}" dt="2025-05-06T19:05:44.338" v="7077" actId="47"/>
          <pc:sldLayoutMkLst>
            <pc:docMk/>
            <pc:sldMasterMk cId="0" sldId="2147483680"/>
            <pc:sldLayoutMk cId="0" sldId="2147483673"/>
          </pc:sldLayoutMkLst>
        </pc:sldLayoutChg>
        <pc:sldLayoutChg chg="add del">
          <pc:chgData name="Wong, Kristine" userId="c00090c8-4df0-4289-94f9-5d8bf8a99dfe" providerId="ADAL" clId="{9203B533-F7B9-40BB-A167-720D827BB407}" dt="2025-05-06T17:57:36.651" v="6203" actId="47"/>
          <pc:sldLayoutMkLst>
            <pc:docMk/>
            <pc:sldMasterMk cId="0" sldId="2147483680"/>
            <pc:sldLayoutMk cId="0" sldId="2147483675"/>
          </pc:sldLayoutMkLst>
        </pc:sldLayoutChg>
      </pc:sldMasterChg>
      <pc:sldMasterChg chg="del delSldLayout">
        <pc:chgData name="Wong, Kristine" userId="c00090c8-4df0-4289-94f9-5d8bf8a99dfe" providerId="ADAL" clId="{9203B533-F7B9-40BB-A167-720D827BB407}" dt="2025-05-06T18:19:51.545" v="6606" actId="47"/>
        <pc:sldMasterMkLst>
          <pc:docMk/>
          <pc:sldMasterMk cId="0" sldId="2147483681"/>
        </pc:sldMasterMkLst>
        <pc:sldLayoutChg chg="del">
          <pc:chgData name="Wong, Kristine" userId="c00090c8-4df0-4289-94f9-5d8bf8a99dfe" providerId="ADAL" clId="{9203B533-F7B9-40BB-A167-720D827BB407}" dt="2025-05-06T18:19:50.787" v="6604" actId="47"/>
          <pc:sldLayoutMkLst>
            <pc:docMk/>
            <pc:sldMasterMk cId="0" sldId="2147483681"/>
            <pc:sldLayoutMk cId="0" sldId="2147483678"/>
          </pc:sldLayoutMkLst>
        </pc:sldLayoutChg>
        <pc:sldLayoutChg chg="del">
          <pc:chgData name="Wong, Kristine" userId="c00090c8-4df0-4289-94f9-5d8bf8a99dfe" providerId="ADAL" clId="{9203B533-F7B9-40BB-A167-720D827BB407}" dt="2025-05-06T18:19:51.545" v="6606" actId="47"/>
          <pc:sldLayoutMkLst>
            <pc:docMk/>
            <pc:sldMasterMk cId="0" sldId="2147483681"/>
            <pc:sldLayoutMk cId="0" sldId="2147483679"/>
          </pc:sldLayoutMkLst>
        </pc:sldLayoutChg>
      </pc:sldMasterChg>
      <pc:sldMasterChg chg="new del mod addSldLayout delSldLayout">
        <pc:chgData name="Wong, Kristine" userId="c00090c8-4df0-4289-94f9-5d8bf8a99dfe" providerId="ADAL" clId="{9203B533-F7B9-40BB-A167-720D827BB407}" dt="2025-04-30T19:39:53.816" v="229" actId="6938"/>
        <pc:sldMasterMkLst>
          <pc:docMk/>
          <pc:sldMasterMk cId="1218876312" sldId="2147483682"/>
        </pc:sldMasterMkLst>
        <pc:sldLayoutChg chg="new del replId">
          <pc:chgData name="Wong, Kristine" userId="c00090c8-4df0-4289-94f9-5d8bf8a99dfe" providerId="ADAL" clId="{9203B533-F7B9-40BB-A167-720D827BB407}" dt="2025-04-30T19:39:53.816" v="229" actId="6938"/>
          <pc:sldLayoutMkLst>
            <pc:docMk/>
            <pc:sldMasterMk cId="1218876312" sldId="2147483682"/>
            <pc:sldLayoutMk cId="1140943908" sldId="2147483683"/>
          </pc:sldLayoutMkLst>
        </pc:sldLayoutChg>
        <pc:sldLayoutChg chg="new del replId">
          <pc:chgData name="Wong, Kristine" userId="c00090c8-4df0-4289-94f9-5d8bf8a99dfe" providerId="ADAL" clId="{9203B533-F7B9-40BB-A167-720D827BB407}" dt="2025-04-30T19:39:53.816" v="229" actId="6938"/>
          <pc:sldLayoutMkLst>
            <pc:docMk/>
            <pc:sldMasterMk cId="1218876312" sldId="2147483682"/>
            <pc:sldLayoutMk cId="1996054828" sldId="2147483684"/>
          </pc:sldLayoutMkLst>
        </pc:sldLayoutChg>
        <pc:sldLayoutChg chg="new del replId">
          <pc:chgData name="Wong, Kristine" userId="c00090c8-4df0-4289-94f9-5d8bf8a99dfe" providerId="ADAL" clId="{9203B533-F7B9-40BB-A167-720D827BB407}" dt="2025-04-30T19:39:53.816" v="229" actId="6938"/>
          <pc:sldLayoutMkLst>
            <pc:docMk/>
            <pc:sldMasterMk cId="1218876312" sldId="2147483682"/>
            <pc:sldLayoutMk cId="3690362987" sldId="2147483685"/>
          </pc:sldLayoutMkLst>
        </pc:sldLayoutChg>
        <pc:sldLayoutChg chg="new del replId">
          <pc:chgData name="Wong, Kristine" userId="c00090c8-4df0-4289-94f9-5d8bf8a99dfe" providerId="ADAL" clId="{9203B533-F7B9-40BB-A167-720D827BB407}" dt="2025-04-30T19:39:53.816" v="229" actId="6938"/>
          <pc:sldLayoutMkLst>
            <pc:docMk/>
            <pc:sldMasterMk cId="1218876312" sldId="2147483682"/>
            <pc:sldLayoutMk cId="2181042081" sldId="2147483686"/>
          </pc:sldLayoutMkLst>
        </pc:sldLayoutChg>
        <pc:sldLayoutChg chg="new del replId">
          <pc:chgData name="Wong, Kristine" userId="c00090c8-4df0-4289-94f9-5d8bf8a99dfe" providerId="ADAL" clId="{9203B533-F7B9-40BB-A167-720D827BB407}" dt="2025-04-30T19:39:53.816" v="229" actId="6938"/>
          <pc:sldLayoutMkLst>
            <pc:docMk/>
            <pc:sldMasterMk cId="1218876312" sldId="2147483682"/>
            <pc:sldLayoutMk cId="1152156393" sldId="2147483687"/>
          </pc:sldLayoutMkLst>
        </pc:sldLayoutChg>
        <pc:sldLayoutChg chg="new del replId">
          <pc:chgData name="Wong, Kristine" userId="c00090c8-4df0-4289-94f9-5d8bf8a99dfe" providerId="ADAL" clId="{9203B533-F7B9-40BB-A167-720D827BB407}" dt="2025-04-30T19:39:53.816" v="229" actId="6938"/>
          <pc:sldLayoutMkLst>
            <pc:docMk/>
            <pc:sldMasterMk cId="1218876312" sldId="2147483682"/>
            <pc:sldLayoutMk cId="1710762468" sldId="2147483688"/>
          </pc:sldLayoutMkLst>
        </pc:sldLayoutChg>
        <pc:sldLayoutChg chg="new del replId">
          <pc:chgData name="Wong, Kristine" userId="c00090c8-4df0-4289-94f9-5d8bf8a99dfe" providerId="ADAL" clId="{9203B533-F7B9-40BB-A167-720D827BB407}" dt="2025-04-30T19:39:53.816" v="229" actId="6938"/>
          <pc:sldLayoutMkLst>
            <pc:docMk/>
            <pc:sldMasterMk cId="1218876312" sldId="2147483682"/>
            <pc:sldLayoutMk cId="2294745518" sldId="2147483689"/>
          </pc:sldLayoutMkLst>
        </pc:sldLayoutChg>
        <pc:sldLayoutChg chg="new del replId">
          <pc:chgData name="Wong, Kristine" userId="c00090c8-4df0-4289-94f9-5d8bf8a99dfe" providerId="ADAL" clId="{9203B533-F7B9-40BB-A167-720D827BB407}" dt="2025-04-30T19:39:53.816" v="229" actId="6938"/>
          <pc:sldLayoutMkLst>
            <pc:docMk/>
            <pc:sldMasterMk cId="1218876312" sldId="2147483682"/>
            <pc:sldLayoutMk cId="2152714419" sldId="2147483690"/>
          </pc:sldLayoutMkLst>
        </pc:sldLayoutChg>
        <pc:sldLayoutChg chg="new del replId">
          <pc:chgData name="Wong, Kristine" userId="c00090c8-4df0-4289-94f9-5d8bf8a99dfe" providerId="ADAL" clId="{9203B533-F7B9-40BB-A167-720D827BB407}" dt="2025-04-30T19:39:53.816" v="229" actId="6938"/>
          <pc:sldLayoutMkLst>
            <pc:docMk/>
            <pc:sldMasterMk cId="1218876312" sldId="2147483682"/>
            <pc:sldLayoutMk cId="1263903719" sldId="2147483691"/>
          </pc:sldLayoutMkLst>
        </pc:sldLayoutChg>
        <pc:sldLayoutChg chg="new del replId">
          <pc:chgData name="Wong, Kristine" userId="c00090c8-4df0-4289-94f9-5d8bf8a99dfe" providerId="ADAL" clId="{9203B533-F7B9-40BB-A167-720D827BB407}" dt="2025-04-30T19:39:53.816" v="229" actId="6938"/>
          <pc:sldLayoutMkLst>
            <pc:docMk/>
            <pc:sldMasterMk cId="1218876312" sldId="2147483682"/>
            <pc:sldLayoutMk cId="3790819782" sldId="2147483692"/>
          </pc:sldLayoutMkLst>
        </pc:sldLayoutChg>
        <pc:sldLayoutChg chg="new del replId">
          <pc:chgData name="Wong, Kristine" userId="c00090c8-4df0-4289-94f9-5d8bf8a99dfe" providerId="ADAL" clId="{9203B533-F7B9-40BB-A167-720D827BB407}" dt="2025-04-30T19:39:53.816" v="229" actId="6938"/>
          <pc:sldLayoutMkLst>
            <pc:docMk/>
            <pc:sldMasterMk cId="1218876312" sldId="2147483682"/>
            <pc:sldLayoutMk cId="1225901690" sldId="2147483693"/>
          </pc:sldLayoutMkLst>
        </pc:sldLayoutChg>
      </pc:sldMasterChg>
    </pc:docChg>
  </pc:docChgLst>
  <pc:docChgLst>
    <pc:chgData name="Guest User" userId="S::urn:spo:anon#32ced33f73bf2d6ad2c5b5fc889a1b53f4577f6baa3be91616628a57ea9a305a::" providerId="AD" clId="Web-{175E4A5C-6DDA-255C-D2C1-5D3DB57EDACA}"/>
    <pc:docChg chg="addSld sldOrd">
      <pc:chgData name="Guest User" userId="S::urn:spo:anon#32ced33f73bf2d6ad2c5b5fc889a1b53f4577f6baa3be91616628a57ea9a305a::" providerId="AD" clId="Web-{175E4A5C-6DDA-255C-D2C1-5D3DB57EDACA}" dt="2025-05-03T14:25:29.808" v="1"/>
      <pc:docMkLst>
        <pc:docMk/>
      </pc:docMkLst>
      <pc:sldChg chg="add ord replId">
        <pc:chgData name="Guest User" userId="S::urn:spo:anon#32ced33f73bf2d6ad2c5b5fc889a1b53f4577f6baa3be91616628a57ea9a305a::" providerId="AD" clId="Web-{175E4A5C-6DDA-255C-D2C1-5D3DB57EDACA}" dt="2025-05-03T14:25:29.808" v="1"/>
        <pc:sldMkLst>
          <pc:docMk/>
          <pc:sldMk cId="4002942221" sldId="298"/>
        </pc:sldMkLst>
      </pc:sldChg>
    </pc:docChg>
  </pc:docChgLst>
  <pc:docChgLst>
    <pc:chgData name="Lalpet Venkata, LASYA" userId="S::llalp@illinois.edu::dca4ff63-3b10-4d4b-84d1-d9e35aae73dc" providerId="AD" clId="Web-{BBFF8211-4B67-E781-BF99-4406B063F00C}"/>
    <pc:docChg chg="modSld">
      <pc:chgData name="Lalpet Venkata, LASYA" userId="S::llalp@illinois.edu::dca4ff63-3b10-4d4b-84d1-d9e35aae73dc" providerId="AD" clId="Web-{BBFF8211-4B67-E781-BF99-4406B063F00C}" dt="2025-05-07T09:27:38.006" v="451" actId="20577"/>
      <pc:docMkLst>
        <pc:docMk/>
      </pc:docMkLst>
      <pc:sldChg chg="addSp delSp modSp">
        <pc:chgData name="Lalpet Venkata, LASYA" userId="S::llalp@illinois.edu::dca4ff63-3b10-4d4b-84d1-d9e35aae73dc" providerId="AD" clId="Web-{BBFF8211-4B67-E781-BF99-4406B063F00C}" dt="2025-05-07T09:27:38.006" v="451" actId="20577"/>
        <pc:sldMkLst>
          <pc:docMk/>
          <pc:sldMk cId="0" sldId="262"/>
        </pc:sldMkLst>
        <pc:spChg chg="mod">
          <ac:chgData name="Lalpet Venkata, LASYA" userId="S::llalp@illinois.edu::dca4ff63-3b10-4d4b-84d1-d9e35aae73dc" providerId="AD" clId="Web-{BBFF8211-4B67-E781-BF99-4406B063F00C}" dt="2025-05-07T09:13:49.792" v="385" actId="20577"/>
          <ac:spMkLst>
            <pc:docMk/>
            <pc:sldMk cId="0" sldId="262"/>
            <ac:spMk id="2" creationId="{930F255F-E9B1-67A3-DD93-B6657DEDFA37}"/>
          </ac:spMkLst>
        </pc:spChg>
        <pc:spChg chg="mod">
          <ac:chgData name="Lalpet Venkata, LASYA" userId="S::llalp@illinois.edu::dca4ff63-3b10-4d4b-84d1-d9e35aae73dc" providerId="AD" clId="Web-{BBFF8211-4B67-E781-BF99-4406B063F00C}" dt="2025-05-07T09:13:58.479" v="386" actId="1076"/>
          <ac:spMkLst>
            <pc:docMk/>
            <pc:sldMk cId="0" sldId="262"/>
            <ac:spMk id="3" creationId="{AE54D678-AAD2-0E73-FA77-B8C36E49B511}"/>
          </ac:spMkLst>
        </pc:spChg>
        <pc:spChg chg="mod">
          <ac:chgData name="Lalpet Venkata, LASYA" userId="S::llalp@illinois.edu::dca4ff63-3b10-4d4b-84d1-d9e35aae73dc" providerId="AD" clId="Web-{BBFF8211-4B67-E781-BF99-4406B063F00C}" dt="2025-05-07T09:27:03.147" v="443" actId="1076"/>
          <ac:spMkLst>
            <pc:docMk/>
            <pc:sldMk cId="0" sldId="262"/>
            <ac:spMk id="372" creationId="{00000000-0000-0000-0000-000000000000}"/>
          </ac:spMkLst>
        </pc:spChg>
        <pc:spChg chg="mod">
          <ac:chgData name="Lalpet Venkata, LASYA" userId="S::llalp@illinois.edu::dca4ff63-3b10-4d4b-84d1-d9e35aae73dc" providerId="AD" clId="Web-{BBFF8211-4B67-E781-BF99-4406B063F00C}" dt="2025-05-07T09:27:38.006" v="451" actId="20577"/>
          <ac:spMkLst>
            <pc:docMk/>
            <pc:sldMk cId="0" sldId="262"/>
            <ac:spMk id="373" creationId="{00000000-0000-0000-0000-000000000000}"/>
          </ac:spMkLst>
        </pc:spChg>
        <pc:picChg chg="add del mod modCrop">
          <ac:chgData name="Lalpet Venkata, LASYA" userId="S::llalp@illinois.edu::dca4ff63-3b10-4d4b-84d1-d9e35aae73dc" providerId="AD" clId="Web-{BBFF8211-4B67-E781-BF99-4406B063F00C}" dt="2025-05-07T09:15:22.463" v="392"/>
          <ac:picMkLst>
            <pc:docMk/>
            <pc:sldMk cId="0" sldId="262"/>
            <ac:picMk id="4" creationId="{16ABA631-5125-459E-35E5-E1E6B8D4B57D}"/>
          </ac:picMkLst>
        </pc:picChg>
        <pc:picChg chg="add mod">
          <ac:chgData name="Lalpet Venkata, LASYA" userId="S::llalp@illinois.edu::dca4ff63-3b10-4d4b-84d1-d9e35aae73dc" providerId="AD" clId="Web-{BBFF8211-4B67-E781-BF99-4406B063F00C}" dt="2025-05-07T09:16:41.745" v="398" actId="14100"/>
          <ac:picMkLst>
            <pc:docMk/>
            <pc:sldMk cId="0" sldId="262"/>
            <ac:picMk id="5" creationId="{D13675CA-68C8-EB98-5F75-126A29BFDC8E}"/>
          </ac:picMkLst>
        </pc:picChg>
      </pc:sldChg>
      <pc:sldChg chg="addSp delSp modSp">
        <pc:chgData name="Lalpet Venkata, LASYA" userId="S::llalp@illinois.edu::dca4ff63-3b10-4d4b-84d1-d9e35aae73dc" providerId="AD" clId="Web-{BBFF8211-4B67-E781-BF99-4406B063F00C}" dt="2025-05-07T09:18:26.588" v="412" actId="20577"/>
        <pc:sldMkLst>
          <pc:docMk/>
          <pc:sldMk cId="0" sldId="264"/>
        </pc:sldMkLst>
        <pc:spChg chg="mod">
          <ac:chgData name="Lalpet Venkata, LASYA" userId="S::llalp@illinois.edu::dca4ff63-3b10-4d4b-84d1-d9e35aae73dc" providerId="AD" clId="Web-{BBFF8211-4B67-E781-BF99-4406B063F00C}" dt="2025-05-07T08:16:10.153" v="247" actId="1076"/>
          <ac:spMkLst>
            <pc:docMk/>
            <pc:sldMk cId="0" sldId="264"/>
            <ac:spMk id="45" creationId="{103D7E95-DDEA-1B5D-5D88-FE40F68A82E8}"/>
          </ac:spMkLst>
        </pc:spChg>
        <pc:spChg chg="mod">
          <ac:chgData name="Lalpet Venkata, LASYA" userId="S::llalp@illinois.edu::dca4ff63-3b10-4d4b-84d1-d9e35aae73dc" providerId="AD" clId="Web-{BBFF8211-4B67-E781-BF99-4406B063F00C}" dt="2025-05-07T09:18:03.541" v="403" actId="20577"/>
          <ac:spMkLst>
            <pc:docMk/>
            <pc:sldMk cId="0" sldId="264"/>
            <ac:spMk id="390" creationId="{4D5C99FA-71B2-E8AA-7DFE-F95DDA216833}"/>
          </ac:spMkLst>
        </pc:spChg>
        <pc:spChg chg="mod">
          <ac:chgData name="Lalpet Venkata, LASYA" userId="S::llalp@illinois.edu::dca4ff63-3b10-4d4b-84d1-d9e35aae73dc" providerId="AD" clId="Web-{BBFF8211-4B67-E781-BF99-4406B063F00C}" dt="2025-05-07T09:18:26.588" v="412" actId="20577"/>
          <ac:spMkLst>
            <pc:docMk/>
            <pc:sldMk cId="0" sldId="264"/>
            <ac:spMk id="391" creationId="{7CADFC5A-14FE-6CF1-3FCE-9B54EEDF4C44}"/>
          </ac:spMkLst>
        </pc:spChg>
        <pc:spChg chg="mod">
          <ac:chgData name="Lalpet Venkata, LASYA" userId="S::llalp@illinois.edu::dca4ff63-3b10-4d4b-84d1-d9e35aae73dc" providerId="AD" clId="Web-{BBFF8211-4B67-E781-BF99-4406B063F00C}" dt="2025-05-07T08:18:23.160" v="344" actId="20577"/>
          <ac:spMkLst>
            <pc:docMk/>
            <pc:sldMk cId="0" sldId="264"/>
            <ac:spMk id="392" creationId="{C18E88D9-B8A3-2519-148A-E9B2F9401B43}"/>
          </ac:spMkLst>
        </pc:spChg>
        <pc:spChg chg="mod">
          <ac:chgData name="Lalpet Venkata, LASYA" userId="S::llalp@illinois.edu::dca4ff63-3b10-4d4b-84d1-d9e35aae73dc" providerId="AD" clId="Web-{BBFF8211-4B67-E781-BF99-4406B063F00C}" dt="2025-05-07T08:12:55.032" v="236" actId="14100"/>
          <ac:spMkLst>
            <pc:docMk/>
            <pc:sldMk cId="0" sldId="264"/>
            <ac:spMk id="393" creationId="{EDC5DD90-C5AC-BBBF-AE97-73E6691E051E}"/>
          </ac:spMkLst>
        </pc:spChg>
        <pc:spChg chg="mod">
          <ac:chgData name="Lalpet Venkata, LASYA" userId="S::llalp@illinois.edu::dca4ff63-3b10-4d4b-84d1-d9e35aae73dc" providerId="AD" clId="Web-{BBFF8211-4B67-E781-BF99-4406B063F00C}" dt="2025-05-07T08:13:00.595" v="237" actId="14100"/>
          <ac:spMkLst>
            <pc:docMk/>
            <pc:sldMk cId="0" sldId="264"/>
            <ac:spMk id="394" creationId="{8C585AD4-8D96-DB41-2DF7-DDECA892D152}"/>
          </ac:spMkLst>
        </pc:spChg>
        <pc:spChg chg="mod">
          <ac:chgData name="Lalpet Venkata, LASYA" userId="S::llalp@illinois.edu::dca4ff63-3b10-4d4b-84d1-d9e35aae73dc" providerId="AD" clId="Web-{BBFF8211-4B67-E781-BF99-4406B063F00C}" dt="2025-05-07T08:13:04.954" v="238" actId="14100"/>
          <ac:spMkLst>
            <pc:docMk/>
            <pc:sldMk cId="0" sldId="264"/>
            <ac:spMk id="395" creationId="{B563923C-E2D8-6F10-2C3F-9FFDA54D9E25}"/>
          </ac:spMkLst>
        </pc:spChg>
        <pc:spChg chg="mod">
          <ac:chgData name="Lalpet Venkata, LASYA" userId="S::llalp@illinois.edu::dca4ff63-3b10-4d4b-84d1-d9e35aae73dc" providerId="AD" clId="Web-{BBFF8211-4B67-E781-BF99-4406B063F00C}" dt="2025-05-07T08:15:51.834" v="246" actId="1076"/>
          <ac:spMkLst>
            <pc:docMk/>
            <pc:sldMk cId="0" sldId="264"/>
            <ac:spMk id="396" creationId="{EE7833FD-9176-AD71-3CCB-D3ED830ACC0D}"/>
          </ac:spMkLst>
        </pc:spChg>
        <pc:picChg chg="add mod">
          <ac:chgData name="Lalpet Venkata, LASYA" userId="S::llalp@illinois.edu::dca4ff63-3b10-4d4b-84d1-d9e35aae73dc" providerId="AD" clId="Web-{BBFF8211-4B67-E781-BF99-4406B063F00C}" dt="2025-05-07T08:13:25.813" v="239" actId="1076"/>
          <ac:picMkLst>
            <pc:docMk/>
            <pc:sldMk cId="0" sldId="264"/>
            <ac:picMk id="2" creationId="{8892A7EA-C526-E466-F3D5-6DA92AFDDF90}"/>
          </ac:picMkLst>
        </pc:picChg>
        <pc:picChg chg="add mod">
          <ac:chgData name="Lalpet Venkata, LASYA" userId="S::llalp@illinois.edu::dca4ff63-3b10-4d4b-84d1-d9e35aae73dc" providerId="AD" clId="Web-{BBFF8211-4B67-E781-BF99-4406B063F00C}" dt="2025-05-07T08:12:16.860" v="230" actId="14100"/>
          <ac:picMkLst>
            <pc:docMk/>
            <pc:sldMk cId="0" sldId="264"/>
            <ac:picMk id="3" creationId="{AA85B009-3FCF-E921-EEB2-6836430CCD4B}"/>
          </ac:picMkLst>
        </pc:picChg>
        <pc:picChg chg="add del mod">
          <ac:chgData name="Lalpet Venkata, LASYA" userId="S::llalp@illinois.edu::dca4ff63-3b10-4d4b-84d1-d9e35aae73dc" providerId="AD" clId="Web-{BBFF8211-4B67-E781-BF99-4406B063F00C}" dt="2025-05-07T08:15:05.272" v="243"/>
          <ac:picMkLst>
            <pc:docMk/>
            <pc:sldMk cId="0" sldId="264"/>
            <ac:picMk id="4" creationId="{C8149104-C8F8-D0EC-8218-80C585D7D4F7}"/>
          </ac:picMkLst>
        </pc:picChg>
        <pc:picChg chg="add mod">
          <ac:chgData name="Lalpet Venkata, LASYA" userId="S::llalp@illinois.edu::dca4ff63-3b10-4d4b-84d1-d9e35aae73dc" providerId="AD" clId="Web-{BBFF8211-4B67-E781-BF99-4406B063F00C}" dt="2025-05-07T08:15:17.928" v="245"/>
          <ac:picMkLst>
            <pc:docMk/>
            <pc:sldMk cId="0" sldId="264"/>
            <ac:picMk id="5" creationId="{24D8CC32-F90C-9689-D9C0-638AA2B4E536}"/>
          </ac:picMkLst>
        </pc:picChg>
      </pc:sldChg>
      <pc:sldChg chg="addSp delSp modSp">
        <pc:chgData name="Lalpet Venkata, LASYA" userId="S::llalp@illinois.edu::dca4ff63-3b10-4d4b-84d1-d9e35aae73dc" providerId="AD" clId="Web-{BBFF8211-4B67-E781-BF99-4406B063F00C}" dt="2025-05-07T07:43:12.312" v="59" actId="20577"/>
        <pc:sldMkLst>
          <pc:docMk/>
          <pc:sldMk cId="4220472539" sldId="317"/>
        </pc:sldMkLst>
        <pc:spChg chg="mod">
          <ac:chgData name="Lalpet Venkata, LASYA" userId="S::llalp@illinois.edu::dca4ff63-3b10-4d4b-84d1-d9e35aae73dc" providerId="AD" clId="Web-{BBFF8211-4B67-E781-BF99-4406B063F00C}" dt="2025-05-07T07:38:04.336" v="35" actId="1076"/>
          <ac:spMkLst>
            <pc:docMk/>
            <pc:sldMk cId="4220472539" sldId="317"/>
            <ac:spMk id="2" creationId="{035BE76F-AF6C-ACEC-FF5D-9091E65923F0}"/>
          </ac:spMkLst>
        </pc:spChg>
        <pc:spChg chg="del mod">
          <ac:chgData name="Lalpet Venkata, LASYA" userId="S::llalp@illinois.edu::dca4ff63-3b10-4d4b-84d1-d9e35aae73dc" providerId="AD" clId="Web-{BBFF8211-4B67-E781-BF99-4406B063F00C}" dt="2025-05-07T07:37:27.570" v="31"/>
          <ac:spMkLst>
            <pc:docMk/>
            <pc:sldMk cId="4220472539" sldId="317"/>
            <ac:spMk id="4" creationId="{F7699767-2BD5-7F4A-7105-14AEF1C154A8}"/>
          </ac:spMkLst>
        </pc:spChg>
        <pc:spChg chg="mod">
          <ac:chgData name="Lalpet Venkata, LASYA" userId="S::llalp@illinois.edu::dca4ff63-3b10-4d4b-84d1-d9e35aae73dc" providerId="AD" clId="Web-{BBFF8211-4B67-E781-BF99-4406B063F00C}" dt="2025-05-07T07:43:12.312" v="59" actId="20577"/>
          <ac:spMkLst>
            <pc:docMk/>
            <pc:sldMk cId="4220472539" sldId="317"/>
            <ac:spMk id="6" creationId="{5DEE1938-A377-E82A-7462-1369626332AE}"/>
          </ac:spMkLst>
        </pc:spChg>
        <pc:picChg chg="del">
          <ac:chgData name="Lalpet Venkata, LASYA" userId="S::llalp@illinois.edu::dca4ff63-3b10-4d4b-84d1-d9e35aae73dc" providerId="AD" clId="Web-{BBFF8211-4B67-E781-BF99-4406B063F00C}" dt="2025-05-07T07:37:34.086" v="32"/>
          <ac:picMkLst>
            <pc:docMk/>
            <pc:sldMk cId="4220472539" sldId="317"/>
            <ac:picMk id="3" creationId="{99573453-6FC6-2AD7-566C-174ABD7A4253}"/>
          </ac:picMkLst>
        </pc:picChg>
        <pc:picChg chg="add mod">
          <ac:chgData name="Lalpet Venkata, LASYA" userId="S::llalp@illinois.edu::dca4ff63-3b10-4d4b-84d1-d9e35aae73dc" providerId="AD" clId="Web-{BBFF8211-4B67-E781-BF99-4406B063F00C}" dt="2025-05-07T07:38:25.336" v="38" actId="1076"/>
          <ac:picMkLst>
            <pc:docMk/>
            <pc:sldMk cId="4220472539" sldId="317"/>
            <ac:picMk id="5" creationId="{796686E8-CC39-2C1D-BFFF-59EA1CE90E36}"/>
          </ac:picMkLst>
        </pc:picChg>
      </pc:sldChg>
      <pc:sldChg chg="addSp delSp modSp">
        <pc:chgData name="Lalpet Venkata, LASYA" userId="S::llalp@illinois.edu::dca4ff63-3b10-4d4b-84d1-d9e35aae73dc" providerId="AD" clId="Web-{BBFF8211-4B67-E781-BF99-4406B063F00C}" dt="2025-05-07T09:25:48.100" v="431" actId="20577"/>
        <pc:sldMkLst>
          <pc:docMk/>
          <pc:sldMk cId="1390714547" sldId="318"/>
        </pc:sldMkLst>
        <pc:spChg chg="mod">
          <ac:chgData name="Lalpet Venkata, LASYA" userId="S::llalp@illinois.edu::dca4ff63-3b10-4d4b-84d1-d9e35aae73dc" providerId="AD" clId="Web-{BBFF8211-4B67-E781-BF99-4406B063F00C}" dt="2025-05-07T07:42:22.328" v="52" actId="1076"/>
          <ac:spMkLst>
            <pc:docMk/>
            <pc:sldMk cId="1390714547" sldId="318"/>
            <ac:spMk id="2" creationId="{8290D5DE-F290-4263-A6EB-B41680E36317}"/>
          </ac:spMkLst>
        </pc:spChg>
        <pc:spChg chg="del mod">
          <ac:chgData name="Lalpet Venkata, LASYA" userId="S::llalp@illinois.edu::dca4ff63-3b10-4d4b-84d1-d9e35aae73dc" providerId="AD" clId="Web-{BBFF8211-4B67-E781-BF99-4406B063F00C}" dt="2025-05-07T07:38:56.949" v="41"/>
          <ac:spMkLst>
            <pc:docMk/>
            <pc:sldMk cId="1390714547" sldId="318"/>
            <ac:spMk id="3" creationId="{B0F841B1-B4DA-91FA-0A6B-E28D6D7CFC6A}"/>
          </ac:spMkLst>
        </pc:spChg>
        <pc:spChg chg="mod">
          <ac:chgData name="Lalpet Venkata, LASYA" userId="S::llalp@illinois.edu::dca4ff63-3b10-4d4b-84d1-d9e35aae73dc" providerId="AD" clId="Web-{BBFF8211-4B67-E781-BF99-4406B063F00C}" dt="2025-05-07T09:25:48.100" v="431" actId="20577"/>
          <ac:spMkLst>
            <pc:docMk/>
            <pc:sldMk cId="1390714547" sldId="318"/>
            <ac:spMk id="4" creationId="{AE9F3802-EBD8-3492-72AB-07AB827FE531}"/>
          </ac:spMkLst>
        </pc:spChg>
        <pc:picChg chg="add mod">
          <ac:chgData name="Lalpet Venkata, LASYA" userId="S::llalp@illinois.edu::dca4ff63-3b10-4d4b-84d1-d9e35aae73dc" providerId="AD" clId="Web-{BBFF8211-4B67-E781-BF99-4406B063F00C}" dt="2025-05-07T07:40:26.953" v="50" actId="14100"/>
          <ac:picMkLst>
            <pc:docMk/>
            <pc:sldMk cId="1390714547" sldId="318"/>
            <ac:picMk id="5" creationId="{11E1ACF4-6C8C-5C24-095A-A91510EB3D05}"/>
          </ac:picMkLst>
        </pc:picChg>
        <pc:picChg chg="del">
          <ac:chgData name="Lalpet Venkata, LASYA" userId="S::llalp@illinois.edu::dca4ff63-3b10-4d4b-84d1-d9e35aae73dc" providerId="AD" clId="Web-{BBFF8211-4B67-E781-BF99-4406B063F00C}" dt="2025-05-07T07:39:10.277" v="43"/>
          <ac:picMkLst>
            <pc:docMk/>
            <pc:sldMk cId="1390714547" sldId="318"/>
            <ac:picMk id="6" creationId="{733AF789-038D-DC37-611B-526AA4748FD1}"/>
          </ac:picMkLst>
        </pc:picChg>
        <pc:picChg chg="del">
          <ac:chgData name="Lalpet Venkata, LASYA" userId="S::llalp@illinois.edu::dca4ff63-3b10-4d4b-84d1-d9e35aae73dc" providerId="AD" clId="Web-{BBFF8211-4B67-E781-BF99-4406B063F00C}" dt="2025-05-07T07:39:09.121" v="42"/>
          <ac:picMkLst>
            <pc:docMk/>
            <pc:sldMk cId="1390714547" sldId="318"/>
            <ac:picMk id="7" creationId="{2EEA4671-E5FB-49E2-4875-F7DB55B8F712}"/>
          </ac:picMkLst>
        </pc:picChg>
      </pc:sldChg>
      <pc:sldChg chg="addSp delSp modSp">
        <pc:chgData name="Lalpet Venkata, LASYA" userId="S::llalp@illinois.edu::dca4ff63-3b10-4d4b-84d1-d9e35aae73dc" providerId="AD" clId="Web-{BBFF8211-4B67-E781-BF99-4406B063F00C}" dt="2025-05-07T07:51:02.182" v="67" actId="1076"/>
        <pc:sldMkLst>
          <pc:docMk/>
          <pc:sldMk cId="509486214" sldId="319"/>
        </pc:sldMkLst>
        <pc:spChg chg="mod">
          <ac:chgData name="Lalpet Venkata, LASYA" userId="S::llalp@illinois.edu::dca4ff63-3b10-4d4b-84d1-d9e35aae73dc" providerId="AD" clId="Web-{BBFF8211-4B67-E781-BF99-4406B063F00C}" dt="2025-05-07T07:42:57.265" v="57" actId="14100"/>
          <ac:spMkLst>
            <pc:docMk/>
            <pc:sldMk cId="509486214" sldId="319"/>
            <ac:spMk id="2" creationId="{DA2193BA-5E12-C48C-1FA6-3C1E0FB6FCB3}"/>
          </ac:spMkLst>
        </pc:spChg>
        <pc:spChg chg="del mod">
          <ac:chgData name="Lalpet Venkata, LASYA" userId="S::llalp@illinois.edu::dca4ff63-3b10-4d4b-84d1-d9e35aae73dc" providerId="AD" clId="Web-{BBFF8211-4B67-E781-BF99-4406B063F00C}" dt="2025-05-07T07:35:33.990" v="24"/>
          <ac:spMkLst>
            <pc:docMk/>
            <pc:sldMk cId="509486214" sldId="319"/>
            <ac:spMk id="4" creationId="{93226444-2E80-3121-B3B5-4BA7F79CA82F}"/>
          </ac:spMkLst>
        </pc:spChg>
        <pc:spChg chg="mod">
          <ac:chgData name="Lalpet Venkata, LASYA" userId="S::llalp@illinois.edu::dca4ff63-3b10-4d4b-84d1-d9e35aae73dc" providerId="AD" clId="Web-{BBFF8211-4B67-E781-BF99-4406B063F00C}" dt="2025-05-07T07:51:02.182" v="67" actId="1076"/>
          <ac:spMkLst>
            <pc:docMk/>
            <pc:sldMk cId="509486214" sldId="319"/>
            <ac:spMk id="5" creationId="{248D6C2C-D2E3-3AEB-5739-810045A873A3}"/>
          </ac:spMkLst>
        </pc:spChg>
        <pc:picChg chg="del">
          <ac:chgData name="Lalpet Venkata, LASYA" userId="S::llalp@illinois.edu::dca4ff63-3b10-4d4b-84d1-d9e35aae73dc" providerId="AD" clId="Web-{BBFF8211-4B67-E781-BF99-4406B063F00C}" dt="2025-05-07T07:32:35.035" v="0"/>
          <ac:picMkLst>
            <pc:docMk/>
            <pc:sldMk cId="509486214" sldId="319"/>
            <ac:picMk id="3" creationId="{CBA7C460-B28A-AA3C-693D-D72BCEF3D881}"/>
          </ac:picMkLst>
        </pc:picChg>
        <pc:picChg chg="add mod">
          <ac:chgData name="Lalpet Venkata, LASYA" userId="S::llalp@illinois.edu::dca4ff63-3b10-4d4b-84d1-d9e35aae73dc" providerId="AD" clId="Web-{BBFF8211-4B67-E781-BF99-4406B063F00C}" dt="2025-05-07T07:36:11.164" v="27" actId="1076"/>
          <ac:picMkLst>
            <pc:docMk/>
            <pc:sldMk cId="509486214" sldId="319"/>
            <ac:picMk id="6" creationId="{5AAA775B-8816-C914-91B2-BD0AD25D789E}"/>
          </ac:picMkLst>
        </pc:picChg>
      </pc:sldChg>
      <pc:sldChg chg="modSp">
        <pc:chgData name="Lalpet Venkata, LASYA" userId="S::llalp@illinois.edu::dca4ff63-3b10-4d4b-84d1-d9e35aae73dc" providerId="AD" clId="Web-{BBFF8211-4B67-E781-BF99-4406B063F00C}" dt="2025-05-07T07:45:01.313" v="66" actId="20577"/>
        <pc:sldMkLst>
          <pc:docMk/>
          <pc:sldMk cId="459184505" sldId="341"/>
        </pc:sldMkLst>
        <pc:spChg chg="mod">
          <ac:chgData name="Lalpet Venkata, LASYA" userId="S::llalp@illinois.edu::dca4ff63-3b10-4d4b-84d1-d9e35aae73dc" providerId="AD" clId="Web-{BBFF8211-4B67-E781-BF99-4406B063F00C}" dt="2025-05-07T07:44:56.844" v="64" actId="20577"/>
          <ac:spMkLst>
            <pc:docMk/>
            <pc:sldMk cId="459184505" sldId="341"/>
            <ac:spMk id="3" creationId="{86B7B758-3A78-6583-87F1-FC3F2519DF4B}"/>
          </ac:spMkLst>
        </pc:spChg>
        <pc:spChg chg="mod">
          <ac:chgData name="Lalpet Venkata, LASYA" userId="S::llalp@illinois.edu::dca4ff63-3b10-4d4b-84d1-d9e35aae73dc" providerId="AD" clId="Web-{BBFF8211-4B67-E781-BF99-4406B063F00C}" dt="2025-05-07T07:44:40.641" v="63" actId="20577"/>
          <ac:spMkLst>
            <pc:docMk/>
            <pc:sldMk cId="459184505" sldId="341"/>
            <ac:spMk id="9" creationId="{4907F65D-EE0E-4B1B-C1F6-8D72ED82FF93}"/>
          </ac:spMkLst>
        </pc:spChg>
        <pc:spChg chg="mod">
          <ac:chgData name="Lalpet Venkata, LASYA" userId="S::llalp@illinois.edu::dca4ff63-3b10-4d4b-84d1-d9e35aae73dc" providerId="AD" clId="Web-{BBFF8211-4B67-E781-BF99-4406B063F00C}" dt="2025-05-07T07:45:01.313" v="66" actId="20577"/>
          <ac:spMkLst>
            <pc:docMk/>
            <pc:sldMk cId="459184505" sldId="341"/>
            <ac:spMk id="15" creationId="{D207427B-0B6D-10B9-FEA2-97FCF17BA1EF}"/>
          </ac:spMkLst>
        </pc:spChg>
      </pc:sldChg>
      <pc:sldChg chg="modSp">
        <pc:chgData name="Lalpet Venkata, LASYA" userId="S::llalp@illinois.edu::dca4ff63-3b10-4d4b-84d1-d9e35aae73dc" providerId="AD" clId="Web-{BBFF8211-4B67-E781-BF99-4406B063F00C}" dt="2025-05-07T09:25:25.865" v="430" actId="20577"/>
        <pc:sldMkLst>
          <pc:docMk/>
          <pc:sldMk cId="2610439837" sldId="343"/>
        </pc:sldMkLst>
        <pc:spChg chg="mod">
          <ac:chgData name="Lalpet Venkata, LASYA" userId="S::llalp@illinois.edu::dca4ff63-3b10-4d4b-84d1-d9e35aae73dc" providerId="AD" clId="Web-{BBFF8211-4B67-E781-BF99-4406B063F00C}" dt="2025-05-07T09:25:25.865" v="430" actId="20577"/>
          <ac:spMkLst>
            <pc:docMk/>
            <pc:sldMk cId="2610439837" sldId="343"/>
            <ac:spMk id="11" creationId="{F2F46A2B-B661-ED55-A959-BB0DF48A18CC}"/>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uillinoisedu-my.sharepoint.com/personal/kwong54_illinois_edu/Documents/Spring25/BADM590/Project/CAR%20Model/BADM590%20CAR%20Model%20Results.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uillinoisedu-my.sharepoint.com/personal/kwong54_illinois_edu/Documents/Spring25/BADM590/Project/CAR%20Model/BADM590%20CAR%20Model%20Results.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7133824129737646E-2"/>
          <c:y val="0.14481512091348331"/>
          <c:w val="0.61332982517295775"/>
          <c:h val="0.70398545240879229"/>
        </c:manualLayout>
      </c:layout>
      <c:barChart>
        <c:barDir val="bar"/>
        <c:grouping val="clustered"/>
        <c:varyColors val="0"/>
        <c:ser>
          <c:idx val="1"/>
          <c:order val="0"/>
          <c:tx>
            <c:strRef>
              <c:f>Individual!$B$1</c:f>
              <c:strCache>
                <c:ptCount val="1"/>
                <c:pt idx="0">
                  <c:v>Total</c:v>
                </c:pt>
              </c:strCache>
            </c:strRef>
          </c:tx>
          <c:spPr>
            <a:solidFill>
              <a:srgbClr val="F28482"/>
            </a:solidFill>
            <a:ln>
              <a:noFill/>
            </a:ln>
            <a:effectLst/>
          </c:spPr>
          <c:invertIfNegative val="1"/>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Raleway" pitchFamily="2" charset="0"/>
                    <a:ea typeface="+mn-ea"/>
                    <a:cs typeface="+mn-cs"/>
                  </a:defRPr>
                </a:pPr>
                <a:endParaRPr lang="en-US"/>
              </a:p>
            </c:txPr>
            <c:dLblPos val="outEnd"/>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cat>
            <c:strRef>
              <c:f>Individual!$A$2:$A$16</c:f>
              <c:strCache>
                <c:ptCount val="15"/>
                <c:pt idx="0">
                  <c:v>Deepika Padukone</c:v>
                </c:pt>
                <c:pt idx="1">
                  <c:v>Zendaya</c:v>
                </c:pt>
                <c:pt idx="2">
                  <c:v>Lisa</c:v>
                </c:pt>
                <c:pt idx="3">
                  <c:v>Jude Bellingham</c:v>
                </c:pt>
                <c:pt idx="4">
                  <c:v>Lil Nas X</c:v>
                </c:pt>
                <c:pt idx="5">
                  <c:v>RM</c:v>
                </c:pt>
                <c:pt idx="6">
                  <c:v>Billie Eilish</c:v>
                </c:pt>
                <c:pt idx="7">
                  <c:v>Jacob Elordi</c:v>
                </c:pt>
                <c:pt idx="8">
                  <c:v>Nicole Kidman</c:v>
                </c:pt>
                <c:pt idx="9">
                  <c:v>ASAP Rocky</c:v>
                </c:pt>
                <c:pt idx="10">
                  <c:v>Barry Keoghan</c:v>
                </c:pt>
                <c:pt idx="11">
                  <c:v>Zhang Jingyi</c:v>
                </c:pt>
                <c:pt idx="12">
                  <c:v>Jennifer Lopez</c:v>
                </c:pt>
                <c:pt idx="13">
                  <c:v>Serena Williams</c:v>
                </c:pt>
                <c:pt idx="14">
                  <c:v>Taraji P Henson</c:v>
                </c:pt>
              </c:strCache>
            </c:strRef>
          </c:cat>
          <c:val>
            <c:numRef>
              <c:f>Individual!$B$2:$B$16</c:f>
              <c:numCache>
                <c:formatCode>General</c:formatCode>
                <c:ptCount val="15"/>
                <c:pt idx="0">
                  <c:v>-6.1154274259101998E-2</c:v>
                </c:pt>
                <c:pt idx="1">
                  <c:v>-4.3817759809201197E-2</c:v>
                </c:pt>
                <c:pt idx="2">
                  <c:v>-1.2607297093962E-2</c:v>
                </c:pt>
                <c:pt idx="3">
                  <c:v>3.5359807572346497E-2</c:v>
                </c:pt>
                <c:pt idx="4">
                  <c:v>9.9779907387087204E-4</c:v>
                </c:pt>
                <c:pt idx="5">
                  <c:v>-5.6356302062388001E-2</c:v>
                </c:pt>
                <c:pt idx="6">
                  <c:v>-1.05627859534213E-2</c:v>
                </c:pt>
                <c:pt idx="7">
                  <c:v>6.7243442739394699E-2</c:v>
                </c:pt>
                <c:pt idx="8">
                  <c:v>0.133650493905458</c:v>
                </c:pt>
                <c:pt idx="9">
                  <c:v>-8.03333582630473E-2</c:v>
                </c:pt>
                <c:pt idx="10">
                  <c:v>-4.3182205197389002E-2</c:v>
                </c:pt>
                <c:pt idx="11">
                  <c:v>0.22450264061547201</c:v>
                </c:pt>
                <c:pt idx="12">
                  <c:v>-4.8802713246371997E-2</c:v>
                </c:pt>
                <c:pt idx="13">
                  <c:v>-8.6334446233510498E-2</c:v>
                </c:pt>
                <c:pt idx="14">
                  <c:v>9.6344143106563807E-2</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 xmlns:c16="http://schemas.microsoft.com/office/drawing/2014/chart" uri="{C3380CC4-5D6E-409C-BE32-E72D297353CC}">
              <c16:uniqueId val="{00000000-2371-4195-AEB5-1E23BD9FD7BF}"/>
            </c:ext>
          </c:extLst>
        </c:ser>
        <c:dLbls>
          <c:showLegendKey val="0"/>
          <c:showVal val="0"/>
          <c:showCatName val="0"/>
          <c:showSerName val="0"/>
          <c:showPercent val="0"/>
          <c:showBubbleSize val="0"/>
        </c:dLbls>
        <c:gapWidth val="70"/>
        <c:overlap val="10"/>
        <c:axId val="687759023"/>
        <c:axId val="687755663"/>
      </c:barChart>
      <c:catAx>
        <c:axId val="687759023"/>
        <c:scaling>
          <c:orientation val="maxMin"/>
        </c:scaling>
        <c:delete val="1"/>
        <c:axPos val="l"/>
        <c:numFmt formatCode="General" sourceLinked="1"/>
        <c:majorTickMark val="out"/>
        <c:minorTickMark val="none"/>
        <c:tickLblPos val="nextTo"/>
        <c:crossAx val="687755663"/>
        <c:crossesAt val="0"/>
        <c:auto val="0"/>
        <c:lblAlgn val="ctr"/>
        <c:lblOffset val="100"/>
        <c:noMultiLvlLbl val="0"/>
      </c:catAx>
      <c:valAx>
        <c:axId val="687755663"/>
        <c:scaling>
          <c:orientation val="minMax"/>
          <c:max val="0.25"/>
          <c:min val="-0.2"/>
        </c:scaling>
        <c:delete val="0"/>
        <c:axPos val="t"/>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Raleway" pitchFamily="2" charset="0"/>
                    <a:ea typeface="+mn-ea"/>
                    <a:cs typeface="+mn-cs"/>
                  </a:defRPr>
                </a:pPr>
                <a:r>
                  <a:rPr lang="en-US"/>
                  <a:t>CAAR</a:t>
                </a:r>
              </a:p>
            </c:rich>
          </c:tx>
          <c:layout>
            <c:manualLayout>
              <c:xMode val="edge"/>
              <c:yMode val="edge"/>
              <c:x val="0.42388132113382482"/>
              <c:y val="0.9199202912701243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Raleway" pitchFamily="2" charset="0"/>
                  <a:ea typeface="+mn-ea"/>
                  <a:cs typeface="+mn-cs"/>
                </a:defRPr>
              </a:pPr>
              <a:endParaRPr lang="en-US"/>
            </a:p>
          </c:txPr>
        </c:title>
        <c:numFmt formatCode="General" sourceLinked="1"/>
        <c:majorTickMark val="none"/>
        <c:minorTickMark val="none"/>
        <c:tickLblPos val="high"/>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aleway" pitchFamily="2" charset="0"/>
                <a:ea typeface="+mn-ea"/>
                <a:cs typeface="+mn-cs"/>
              </a:defRPr>
            </a:pPr>
            <a:endParaRPr lang="en-US"/>
          </a:p>
        </c:txPr>
        <c:crossAx val="687759023"/>
        <c:crossesAt val="0"/>
        <c:crossBetween val="between"/>
      </c:valAx>
      <c:spPr>
        <a:noFill/>
        <a:ln>
          <a:noFill/>
        </a:ln>
        <a:effectLst/>
      </c:spPr>
    </c:plotArea>
    <c:plotVisOnly val="1"/>
    <c:dispBlanksAs val="gap"/>
    <c:showDLblsOverMax val="0"/>
  </c:chart>
  <c:spPr>
    <a:noFill/>
    <a:ln>
      <a:noFill/>
    </a:ln>
    <a:effectLst/>
  </c:spPr>
  <c:txPr>
    <a:bodyPr/>
    <a:lstStyle/>
    <a:p>
      <a:pPr>
        <a:defRPr sz="1000">
          <a:latin typeface="Raleway" pitchFamily="2"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719626738503209"/>
          <c:y val="6.5692929728959487E-2"/>
          <c:w val="0.81368465484083363"/>
          <c:h val="0.78715006710790592"/>
        </c:manualLayout>
      </c:layout>
      <c:barChart>
        <c:barDir val="bar"/>
        <c:grouping val="clustered"/>
        <c:varyColors val="0"/>
        <c:ser>
          <c:idx val="0"/>
          <c:order val="0"/>
          <c:tx>
            <c:strRef>
              <c:f>Individual!$E$1</c:f>
              <c:strCache>
                <c:ptCount val="1"/>
                <c:pt idx="0">
                  <c:v>Change</c:v>
                </c:pt>
              </c:strCache>
            </c:strRef>
          </c:tx>
          <c:spPr>
            <a:solidFill>
              <a:srgbClr val="F28482"/>
            </a:solidFill>
            <a:ln>
              <a:noFill/>
            </a:ln>
            <a:effectLst/>
          </c:spPr>
          <c:invertIfNegative val="1"/>
          <c:dPt>
            <c:idx val="0"/>
            <c:invertIfNegative val="1"/>
            <c:bubble3D val="0"/>
            <c:spPr>
              <a:solidFill>
                <a:schemeClr val="accent1"/>
              </a:solidFill>
              <a:ln>
                <a:noFill/>
              </a:ln>
              <a:effectLst/>
            </c:spPr>
            <c:extLst>
              <c:ext xmlns:c16="http://schemas.microsoft.com/office/drawing/2014/chart" uri="{C3380CC4-5D6E-409C-BE32-E72D297353CC}">
                <c16:uniqueId val="{00000001-D973-4895-959A-D3C0F741834A}"/>
              </c:ext>
            </c:extLst>
          </c:dPt>
          <c:dLbls>
            <c:spPr>
              <a:noFill/>
              <a:ln>
                <a:noFill/>
              </a:ln>
              <a:effectLst/>
            </c:spPr>
            <c:txPr>
              <a:bodyPr rot="0" spcFirstLastPara="1" vertOverflow="ellipsis" vert="horz" wrap="square" anchor="ctr" anchorCtr="1"/>
              <a:lstStyle/>
              <a:p>
                <a:pPr>
                  <a:defRPr sz="1000" b="0" i="0" u="none" strike="noStrike" kern="1200" baseline="0">
                    <a:solidFill>
                      <a:schemeClr val="tx1">
                        <a:lumMod val="75000"/>
                        <a:lumOff val="25000"/>
                      </a:schemeClr>
                    </a:solidFill>
                    <a:latin typeface="Raleway" pitchFamily="2" charset="0"/>
                    <a:ea typeface="+mn-ea"/>
                    <a:cs typeface="+mn-cs"/>
                  </a:defRPr>
                </a:pPr>
                <a:endParaRPr lang="en-US"/>
              </a:p>
            </c:txPr>
            <c:dLblPos val="outEnd"/>
            <c:showLegendKey val="0"/>
            <c:showVal val="0"/>
            <c:showCatName val="1"/>
            <c:showSerName val="0"/>
            <c:showPercent val="0"/>
            <c:showBubbleSize val="0"/>
            <c:showLeaderLines val="0"/>
            <c:extLst>
              <c:ext xmlns:c15="http://schemas.microsoft.com/office/drawing/2012/chart" uri="{CE6537A1-D6FC-4f65-9D91-7224C49458BB}">
                <c15:showLeaderLines val="0"/>
              </c:ext>
            </c:extLst>
          </c:dLbls>
          <c:cat>
            <c:strRef>
              <c:f>Individual!$A$2:$A$16</c:f>
              <c:strCache>
                <c:ptCount val="15"/>
                <c:pt idx="0">
                  <c:v>Deepika Padukone</c:v>
                </c:pt>
                <c:pt idx="1">
                  <c:v>Zendaya</c:v>
                </c:pt>
                <c:pt idx="2">
                  <c:v>Lisa</c:v>
                </c:pt>
                <c:pt idx="3">
                  <c:v>Jude Bellingham</c:v>
                </c:pt>
                <c:pt idx="4">
                  <c:v>Lil Nas X</c:v>
                </c:pt>
                <c:pt idx="5">
                  <c:v>RM</c:v>
                </c:pt>
                <c:pt idx="6">
                  <c:v>Billie Eilish</c:v>
                </c:pt>
                <c:pt idx="7">
                  <c:v>Jacob Elordi</c:v>
                </c:pt>
                <c:pt idx="8">
                  <c:v>Nicole Kidman</c:v>
                </c:pt>
                <c:pt idx="9">
                  <c:v>ASAP Rocky</c:v>
                </c:pt>
                <c:pt idx="10">
                  <c:v>Barry Keoghan</c:v>
                </c:pt>
                <c:pt idx="11">
                  <c:v>Zhang Jingyi</c:v>
                </c:pt>
                <c:pt idx="12">
                  <c:v>Jennifer Lopez</c:v>
                </c:pt>
                <c:pt idx="13">
                  <c:v>Serena Williams</c:v>
                </c:pt>
                <c:pt idx="14">
                  <c:v>Taraji P Henson</c:v>
                </c:pt>
              </c:strCache>
            </c:strRef>
          </c:cat>
          <c:val>
            <c:numRef>
              <c:f>Individual!$E$2:$E$16</c:f>
              <c:numCache>
                <c:formatCode>General</c:formatCode>
                <c:ptCount val="15"/>
                <c:pt idx="0">
                  <c:v>1.7382416290225397E-2</c:v>
                </c:pt>
                <c:pt idx="1">
                  <c:v>-3.5402722884605435E-2</c:v>
                </c:pt>
                <c:pt idx="2">
                  <c:v>-2.1650177642237568E-2</c:v>
                </c:pt>
                <c:pt idx="3">
                  <c:v>-1.2714238711904299E-2</c:v>
                </c:pt>
                <c:pt idx="4">
                  <c:v>-3.5171696123666701E-3</c:v>
                </c:pt>
                <c:pt idx="5">
                  <c:v>-0.1052023451357722</c:v>
                </c:pt>
                <c:pt idx="6">
                  <c:v>1.1089005441027597E-3</c:v>
                </c:pt>
                <c:pt idx="7">
                  <c:v>-1.06286165477677E-2</c:v>
                </c:pt>
                <c:pt idx="8">
                  <c:v>4.1910617623108201E-2</c:v>
                </c:pt>
                <c:pt idx="9">
                  <c:v>-3.5757138250846698E-2</c:v>
                </c:pt>
                <c:pt idx="10">
                  <c:v>-4.364575666723141E-2</c:v>
                </c:pt>
                <c:pt idx="11">
                  <c:v>-7.2622153783801088E-2</c:v>
                </c:pt>
                <c:pt idx="12">
                  <c:v>-3.8598272611262953E-2</c:v>
                </c:pt>
                <c:pt idx="13">
                  <c:v>-0.1657014709585013</c:v>
                </c:pt>
                <c:pt idx="14">
                  <c:v>5.9011541590570024E-3</c:v>
                </c:pt>
              </c:numCache>
            </c:numRef>
          </c:val>
          <c:extLst>
            <c:ext xmlns:c14="http://schemas.microsoft.com/office/drawing/2007/8/2/chart" uri="{6F2FDCE9-48DA-4B69-8628-5D25D57E5C99}">
              <c14:invertSolidFillFmt>
                <c14:spPr xmlns:c14="http://schemas.microsoft.com/office/drawing/2007/8/2/chart">
                  <a:solidFill>
                    <a:srgbClr val="FFFFFF"/>
                  </a:solidFill>
                  <a:ln>
                    <a:noFill/>
                  </a:ln>
                  <a:effectLst/>
                </c14:spPr>
              </c14:invertSolidFillFmt>
            </c:ext>
            <c:ext xmlns:c16="http://schemas.microsoft.com/office/drawing/2014/chart" uri="{C3380CC4-5D6E-409C-BE32-E72D297353CC}">
              <c16:uniqueId val="{00000002-D973-4895-959A-D3C0F741834A}"/>
            </c:ext>
          </c:extLst>
        </c:ser>
        <c:dLbls>
          <c:showLegendKey val="0"/>
          <c:showVal val="0"/>
          <c:showCatName val="0"/>
          <c:showSerName val="0"/>
          <c:showPercent val="0"/>
          <c:showBubbleSize val="0"/>
        </c:dLbls>
        <c:gapWidth val="70"/>
        <c:overlap val="10"/>
        <c:axId val="687759023"/>
        <c:axId val="687755663"/>
      </c:barChart>
      <c:catAx>
        <c:axId val="687759023"/>
        <c:scaling>
          <c:orientation val="maxMin"/>
        </c:scaling>
        <c:delete val="1"/>
        <c:axPos val="l"/>
        <c:numFmt formatCode="General" sourceLinked="1"/>
        <c:majorTickMark val="out"/>
        <c:minorTickMark val="none"/>
        <c:tickLblPos val="nextTo"/>
        <c:crossAx val="687755663"/>
        <c:crossesAt val="0"/>
        <c:auto val="0"/>
        <c:lblAlgn val="ctr"/>
        <c:lblOffset val="100"/>
        <c:noMultiLvlLbl val="0"/>
      </c:catAx>
      <c:valAx>
        <c:axId val="687755663"/>
        <c:scaling>
          <c:orientation val="minMax"/>
          <c:max val="0.2"/>
        </c:scaling>
        <c:delete val="0"/>
        <c:axPos val="t"/>
        <c:majorGridlines>
          <c:spPr>
            <a:ln w="9525" cap="flat" cmpd="sng" algn="ctr">
              <a:no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Raleway" pitchFamily="2" charset="0"/>
                    <a:ea typeface="+mn-ea"/>
                    <a:cs typeface="+mn-cs"/>
                  </a:defRPr>
                </a:pPr>
                <a:r>
                  <a:rPr lang="en-US"/>
                  <a:t>Change in CAAR (After</a:t>
                </a:r>
                <a:r>
                  <a:rPr lang="en-US" baseline="0"/>
                  <a:t> – Before)</a:t>
                </a:r>
                <a:endParaRPr lang="en-US"/>
              </a:p>
            </c:rich>
          </c:tx>
          <c:layout>
            <c:manualLayout>
              <c:xMode val="edge"/>
              <c:yMode val="edge"/>
              <c:x val="0.42388132113382482"/>
              <c:y val="0.9199202912701243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Raleway" pitchFamily="2" charset="0"/>
                  <a:ea typeface="+mn-ea"/>
                  <a:cs typeface="+mn-cs"/>
                </a:defRPr>
              </a:pPr>
              <a:endParaRPr lang="en-US"/>
            </a:p>
          </c:txPr>
        </c:title>
        <c:numFmt formatCode="General" sourceLinked="1"/>
        <c:majorTickMark val="none"/>
        <c:minorTickMark val="none"/>
        <c:tickLblPos val="high"/>
        <c:spPr>
          <a:noFill/>
          <a:ln>
            <a:noFill/>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Raleway" pitchFamily="2" charset="0"/>
                <a:ea typeface="+mn-ea"/>
                <a:cs typeface="+mn-cs"/>
              </a:defRPr>
            </a:pPr>
            <a:endParaRPr lang="en-US"/>
          </a:p>
        </c:txPr>
        <c:crossAx val="687759023"/>
        <c:crossesAt val="0"/>
        <c:crossBetween val="between"/>
      </c:valAx>
      <c:spPr>
        <a:noFill/>
        <a:ln>
          <a:noFill/>
        </a:ln>
        <a:effectLst/>
      </c:spPr>
    </c:plotArea>
    <c:plotVisOnly val="1"/>
    <c:dispBlanksAs val="gap"/>
    <c:showDLblsOverMax val="0"/>
  </c:chart>
  <c:spPr>
    <a:noFill/>
    <a:ln>
      <a:noFill/>
    </a:ln>
    <a:effectLst/>
  </c:spPr>
  <c:txPr>
    <a:bodyPr/>
    <a:lstStyle/>
    <a:p>
      <a:pPr>
        <a:defRPr sz="1000">
          <a:latin typeface="Raleway" pitchFamily="2" charset="0"/>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0.05476</cdr:x>
      <cdr:y>0.02982</cdr:y>
    </cdr:from>
    <cdr:to>
      <cdr:x>0.95245</cdr:x>
      <cdr:y>0.10139</cdr:y>
    </cdr:to>
    <cdr:sp macro="" textlink="">
      <cdr:nvSpPr>
        <cdr:cNvPr id="2" name="TextBox 1">
          <a:extLst xmlns:a="http://schemas.openxmlformats.org/drawingml/2006/main">
            <a:ext uri="{FF2B5EF4-FFF2-40B4-BE49-F238E27FC236}">
              <a16:creationId xmlns:a16="http://schemas.microsoft.com/office/drawing/2014/main" id="{E7ABEB80-96A4-540B-372F-55C1771E14E5}"/>
            </a:ext>
          </a:extLst>
        </cdr:cNvPr>
        <cdr:cNvSpPr txBox="1"/>
      </cdr:nvSpPr>
      <cdr:spPr>
        <a:xfrm xmlns:a="http://schemas.openxmlformats.org/drawingml/2006/main">
          <a:off x="474689" y="187377"/>
          <a:ext cx="7782393" cy="4497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kern="1200"/>
        </a:p>
      </cdr:txBody>
    </cdr:sp>
  </cdr:relSizeAnchor>
  <cdr:relSizeAnchor xmlns:cdr="http://schemas.openxmlformats.org/drawingml/2006/chartDrawing">
    <cdr:from>
      <cdr:x>0.79377</cdr:x>
      <cdr:y>0.20679</cdr:y>
    </cdr:from>
    <cdr:to>
      <cdr:x>0.93786</cdr:x>
      <cdr:y>0.26403</cdr:y>
    </cdr:to>
    <cdr:sp macro="" textlink="">
      <cdr:nvSpPr>
        <cdr:cNvPr id="5" name="TextBox 4">
          <a:extLst xmlns:a="http://schemas.openxmlformats.org/drawingml/2006/main">
            <a:ext uri="{FF2B5EF4-FFF2-40B4-BE49-F238E27FC236}">
              <a16:creationId xmlns:a16="http://schemas.microsoft.com/office/drawing/2014/main" id="{93F16E10-0B4B-CA86-0BF5-841BC76F6A5A}"/>
            </a:ext>
          </a:extLst>
        </cdr:cNvPr>
        <cdr:cNvSpPr txBox="1"/>
      </cdr:nvSpPr>
      <cdr:spPr>
        <a:xfrm xmlns:a="http://schemas.openxmlformats.org/drawingml/2006/main">
          <a:off x="6124878" y="883534"/>
          <a:ext cx="1111828" cy="24456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000" b="0" kern="1200" dirty="0">
              <a:latin typeface="Raleway" pitchFamily="2" charset="0"/>
            </a:rPr>
            <a:t>Louis Vuitton</a:t>
          </a:r>
        </a:p>
      </cdr:txBody>
    </cdr:sp>
  </cdr:relSizeAnchor>
  <cdr:relSizeAnchor xmlns:cdr="http://schemas.openxmlformats.org/drawingml/2006/chartDrawing">
    <cdr:from>
      <cdr:x>0.76132</cdr:x>
      <cdr:y>0.14754</cdr:y>
    </cdr:from>
    <cdr:to>
      <cdr:x>0.78445</cdr:x>
      <cdr:y>0.32626</cdr:y>
    </cdr:to>
    <cdr:sp macro="" textlink="">
      <cdr:nvSpPr>
        <cdr:cNvPr id="12" name="Right Brace 11">
          <a:extLst xmlns:a="http://schemas.openxmlformats.org/drawingml/2006/main">
            <a:ext uri="{FF2B5EF4-FFF2-40B4-BE49-F238E27FC236}">
              <a16:creationId xmlns:a16="http://schemas.microsoft.com/office/drawing/2014/main" id="{37D6BD75-DF1A-9678-A828-C2CEEBC57F43}"/>
            </a:ext>
          </a:extLst>
        </cdr:cNvPr>
        <cdr:cNvSpPr/>
      </cdr:nvSpPr>
      <cdr:spPr>
        <a:xfrm xmlns:a="http://schemas.openxmlformats.org/drawingml/2006/main">
          <a:off x="5874487" y="630387"/>
          <a:ext cx="178476" cy="763586"/>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kern="1200"/>
        </a:p>
      </cdr:txBody>
    </cdr:sp>
  </cdr:relSizeAnchor>
  <cdr:relSizeAnchor xmlns:cdr="http://schemas.openxmlformats.org/drawingml/2006/chartDrawing">
    <cdr:from>
      <cdr:x>0.76139</cdr:x>
      <cdr:y>0.33435</cdr:y>
    </cdr:from>
    <cdr:to>
      <cdr:x>0.78445</cdr:x>
      <cdr:y>0.55923</cdr:y>
    </cdr:to>
    <cdr:sp macro="" textlink="">
      <cdr:nvSpPr>
        <cdr:cNvPr id="13" name="Right Brace 12">
          <a:extLst xmlns:a="http://schemas.openxmlformats.org/drawingml/2006/main">
            <a:ext uri="{FF2B5EF4-FFF2-40B4-BE49-F238E27FC236}">
              <a16:creationId xmlns:a16="http://schemas.microsoft.com/office/drawing/2014/main" id="{5D435A25-13D8-989C-766E-B4D8683CE072}"/>
            </a:ext>
          </a:extLst>
        </cdr:cNvPr>
        <cdr:cNvSpPr/>
      </cdr:nvSpPr>
      <cdr:spPr>
        <a:xfrm xmlns:a="http://schemas.openxmlformats.org/drawingml/2006/main">
          <a:off x="5875028" y="1428538"/>
          <a:ext cx="177935" cy="960807"/>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0.76255</cdr:x>
      <cdr:y>0.61678</cdr:y>
    </cdr:from>
    <cdr:to>
      <cdr:x>0.78676</cdr:x>
      <cdr:y>0.69965</cdr:y>
    </cdr:to>
    <cdr:sp macro="" textlink="">
      <cdr:nvSpPr>
        <cdr:cNvPr id="14" name="Right Brace 13">
          <a:extLst xmlns:a="http://schemas.openxmlformats.org/drawingml/2006/main">
            <a:ext uri="{FF2B5EF4-FFF2-40B4-BE49-F238E27FC236}">
              <a16:creationId xmlns:a16="http://schemas.microsoft.com/office/drawing/2014/main" id="{33F5F993-976B-3C8D-0893-7AEE7C64BC08}"/>
            </a:ext>
          </a:extLst>
        </cdr:cNvPr>
        <cdr:cNvSpPr/>
      </cdr:nvSpPr>
      <cdr:spPr>
        <a:xfrm xmlns:a="http://schemas.openxmlformats.org/drawingml/2006/main">
          <a:off x="5883978" y="2635229"/>
          <a:ext cx="186810" cy="354064"/>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0.76363</cdr:x>
      <cdr:y>0.71401</cdr:y>
    </cdr:from>
    <cdr:to>
      <cdr:x>0.78676</cdr:x>
      <cdr:y>0.82731</cdr:y>
    </cdr:to>
    <cdr:sp macro="" textlink="">
      <cdr:nvSpPr>
        <cdr:cNvPr id="18" name="Right Brace 17">
          <a:extLst xmlns:a="http://schemas.openxmlformats.org/drawingml/2006/main">
            <a:ext uri="{FF2B5EF4-FFF2-40B4-BE49-F238E27FC236}">
              <a16:creationId xmlns:a16="http://schemas.microsoft.com/office/drawing/2014/main" id="{643A33E7-FDC1-27DD-EEE5-6C9A59CC6ED6}"/>
            </a:ext>
          </a:extLst>
        </cdr:cNvPr>
        <cdr:cNvSpPr/>
      </cdr:nvSpPr>
      <cdr:spPr>
        <a:xfrm xmlns:a="http://schemas.openxmlformats.org/drawingml/2006/main">
          <a:off x="5892312" y="3050647"/>
          <a:ext cx="178476" cy="484077"/>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kern="1200"/>
        </a:p>
      </cdr:txBody>
    </cdr:sp>
  </cdr:relSizeAnchor>
  <cdr:relSizeAnchor xmlns:cdr="http://schemas.openxmlformats.org/drawingml/2006/chartDrawing">
    <cdr:from>
      <cdr:x>0.79515</cdr:x>
      <cdr:y>0.41862</cdr:y>
    </cdr:from>
    <cdr:to>
      <cdr:x>0.93924</cdr:x>
      <cdr:y>0.47586</cdr:y>
    </cdr:to>
    <cdr:sp macro="" textlink="">
      <cdr:nvSpPr>
        <cdr:cNvPr id="20" name="TextBox 1">
          <a:extLst xmlns:a="http://schemas.openxmlformats.org/drawingml/2006/main">
            <a:ext uri="{FF2B5EF4-FFF2-40B4-BE49-F238E27FC236}">
              <a16:creationId xmlns:a16="http://schemas.microsoft.com/office/drawing/2014/main" id="{03C5F6E9-F7E7-63A7-10E0-D169F493B061}"/>
            </a:ext>
          </a:extLst>
        </cdr:cNvPr>
        <cdr:cNvSpPr txBox="1"/>
      </cdr:nvSpPr>
      <cdr:spPr>
        <a:xfrm xmlns:a="http://schemas.openxmlformats.org/drawingml/2006/main">
          <a:off x="6135527" y="1788584"/>
          <a:ext cx="1111828" cy="24456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0" kern="1200">
              <a:latin typeface="Raleway" pitchFamily="2" charset="0"/>
            </a:rPr>
            <a:t>Kering</a:t>
          </a:r>
        </a:p>
      </cdr:txBody>
    </cdr:sp>
  </cdr:relSizeAnchor>
  <cdr:relSizeAnchor xmlns:cdr="http://schemas.openxmlformats.org/drawingml/2006/chartDrawing">
    <cdr:from>
      <cdr:x>0.79753</cdr:x>
      <cdr:y>0.55628</cdr:y>
    </cdr:from>
    <cdr:to>
      <cdr:x>0.94162</cdr:x>
      <cdr:y>0.61352</cdr:y>
    </cdr:to>
    <cdr:sp macro="" textlink="">
      <cdr:nvSpPr>
        <cdr:cNvPr id="21" name="TextBox 1">
          <a:extLst xmlns:a="http://schemas.openxmlformats.org/drawingml/2006/main">
            <a:ext uri="{FF2B5EF4-FFF2-40B4-BE49-F238E27FC236}">
              <a16:creationId xmlns:a16="http://schemas.microsoft.com/office/drawing/2014/main" id="{7B8CB238-6B06-F9B8-4836-1CFDDC10B496}"/>
            </a:ext>
          </a:extLst>
        </cdr:cNvPr>
        <cdr:cNvSpPr txBox="1"/>
      </cdr:nvSpPr>
      <cdr:spPr>
        <a:xfrm xmlns:a="http://schemas.openxmlformats.org/drawingml/2006/main">
          <a:off x="6153891" y="2376741"/>
          <a:ext cx="1111828" cy="244559"/>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0" kern="1200">
              <a:latin typeface="Raleway" pitchFamily="2" charset="0"/>
            </a:rPr>
            <a:t>Moncler</a:t>
          </a:r>
        </a:p>
      </cdr:txBody>
    </cdr:sp>
  </cdr:relSizeAnchor>
  <cdr:relSizeAnchor xmlns:cdr="http://schemas.openxmlformats.org/drawingml/2006/chartDrawing">
    <cdr:from>
      <cdr:x>0.79687</cdr:x>
      <cdr:y>0.63675</cdr:y>
    </cdr:from>
    <cdr:to>
      <cdr:x>0.94096</cdr:x>
      <cdr:y>0.69399</cdr:y>
    </cdr:to>
    <cdr:sp macro="" textlink="">
      <cdr:nvSpPr>
        <cdr:cNvPr id="22" name="TextBox 1">
          <a:extLst xmlns:a="http://schemas.openxmlformats.org/drawingml/2006/main">
            <a:ext uri="{FF2B5EF4-FFF2-40B4-BE49-F238E27FC236}">
              <a16:creationId xmlns:a16="http://schemas.microsoft.com/office/drawing/2014/main" id="{4F9DF739-E89B-D14A-72C0-6644710DCF0E}"/>
            </a:ext>
          </a:extLst>
        </cdr:cNvPr>
        <cdr:cNvSpPr txBox="1"/>
      </cdr:nvSpPr>
      <cdr:spPr>
        <a:xfrm xmlns:a="http://schemas.openxmlformats.org/drawingml/2006/main">
          <a:off x="6148799" y="2720551"/>
          <a:ext cx="1111828" cy="24456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0" kern="1200">
              <a:latin typeface="Raleway" pitchFamily="2" charset="0"/>
            </a:rPr>
            <a:t>Burberry</a:t>
          </a:r>
        </a:p>
      </cdr:txBody>
    </cdr:sp>
  </cdr:relSizeAnchor>
  <cdr:relSizeAnchor xmlns:cdr="http://schemas.openxmlformats.org/drawingml/2006/chartDrawing">
    <cdr:from>
      <cdr:x>0.79773</cdr:x>
      <cdr:y>0.7461</cdr:y>
    </cdr:from>
    <cdr:to>
      <cdr:x>0.94183</cdr:x>
      <cdr:y>0.80334</cdr:y>
    </cdr:to>
    <cdr:sp macro="" textlink="">
      <cdr:nvSpPr>
        <cdr:cNvPr id="23" name="TextBox 1">
          <a:extLst xmlns:a="http://schemas.openxmlformats.org/drawingml/2006/main">
            <a:ext uri="{FF2B5EF4-FFF2-40B4-BE49-F238E27FC236}">
              <a16:creationId xmlns:a16="http://schemas.microsoft.com/office/drawing/2014/main" id="{779F774A-51DB-C25D-FBF4-25C6EFE8D157}"/>
            </a:ext>
          </a:extLst>
        </cdr:cNvPr>
        <cdr:cNvSpPr txBox="1"/>
      </cdr:nvSpPr>
      <cdr:spPr>
        <a:xfrm xmlns:a="http://schemas.openxmlformats.org/drawingml/2006/main">
          <a:off x="6155435" y="3187752"/>
          <a:ext cx="1111905" cy="24456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0" kern="1200">
              <a:latin typeface="Raleway" pitchFamily="2" charset="0"/>
            </a:rPr>
            <a:t>Tapestry</a:t>
          </a:r>
        </a:p>
      </cdr:txBody>
    </cdr:sp>
  </cdr:relSizeAnchor>
</c:userShapes>
</file>

<file path=ppt/drawings/drawing2.xml><?xml version="1.0" encoding="utf-8"?>
<c:userShapes xmlns:c="http://schemas.openxmlformats.org/drawingml/2006/chart">
  <cdr:relSizeAnchor xmlns:cdr="http://schemas.openxmlformats.org/drawingml/2006/chartDrawing">
    <cdr:from>
      <cdr:x>0.05476</cdr:x>
      <cdr:y>0.02982</cdr:y>
    </cdr:from>
    <cdr:to>
      <cdr:x>0.95245</cdr:x>
      <cdr:y>0.10139</cdr:y>
    </cdr:to>
    <cdr:sp macro="" textlink="">
      <cdr:nvSpPr>
        <cdr:cNvPr id="2" name="TextBox 1">
          <a:extLst xmlns:a="http://schemas.openxmlformats.org/drawingml/2006/main">
            <a:ext uri="{FF2B5EF4-FFF2-40B4-BE49-F238E27FC236}">
              <a16:creationId xmlns:a16="http://schemas.microsoft.com/office/drawing/2014/main" id="{E7ABEB80-96A4-540B-372F-55C1771E14E5}"/>
            </a:ext>
          </a:extLst>
        </cdr:cNvPr>
        <cdr:cNvSpPr txBox="1"/>
      </cdr:nvSpPr>
      <cdr:spPr>
        <a:xfrm xmlns:a="http://schemas.openxmlformats.org/drawingml/2006/main">
          <a:off x="474689" y="187377"/>
          <a:ext cx="7782393" cy="44970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kern="1200"/>
        </a:p>
      </cdr:txBody>
    </cdr:sp>
  </cdr:relSizeAnchor>
  <cdr:relSizeAnchor xmlns:cdr="http://schemas.openxmlformats.org/drawingml/2006/chartDrawing">
    <cdr:from>
      <cdr:x>0.79953</cdr:x>
      <cdr:y>0.15331</cdr:y>
    </cdr:from>
    <cdr:to>
      <cdr:x>0.98407</cdr:x>
      <cdr:y>0.2128</cdr:y>
    </cdr:to>
    <cdr:sp macro="" textlink="">
      <cdr:nvSpPr>
        <cdr:cNvPr id="5" name="TextBox 4">
          <a:extLst xmlns:a="http://schemas.openxmlformats.org/drawingml/2006/main">
            <a:ext uri="{FF2B5EF4-FFF2-40B4-BE49-F238E27FC236}">
              <a16:creationId xmlns:a16="http://schemas.microsoft.com/office/drawing/2014/main" id="{93F16E10-0B4B-CA86-0BF5-841BC76F6A5A}"/>
            </a:ext>
          </a:extLst>
        </cdr:cNvPr>
        <cdr:cNvSpPr txBox="1"/>
      </cdr:nvSpPr>
      <cdr:spPr>
        <a:xfrm xmlns:a="http://schemas.openxmlformats.org/drawingml/2006/main">
          <a:off x="4600958" y="585314"/>
          <a:ext cx="1061947" cy="22709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000" b="0" kern="1200" dirty="0">
              <a:latin typeface="Raleway" pitchFamily="2" charset="0"/>
            </a:rPr>
            <a:t>Louis Vuitton</a:t>
          </a:r>
        </a:p>
      </cdr:txBody>
    </cdr:sp>
  </cdr:relSizeAnchor>
  <cdr:relSizeAnchor xmlns:cdr="http://schemas.openxmlformats.org/drawingml/2006/chartDrawing">
    <cdr:from>
      <cdr:x>0.77815</cdr:x>
      <cdr:y>0.06041</cdr:y>
    </cdr:from>
    <cdr:to>
      <cdr:x>0.80395</cdr:x>
      <cdr:y>0.31085</cdr:y>
    </cdr:to>
    <cdr:sp macro="" textlink="">
      <cdr:nvSpPr>
        <cdr:cNvPr id="12" name="Right Brace 11">
          <a:extLst xmlns:a="http://schemas.openxmlformats.org/drawingml/2006/main">
            <a:ext uri="{FF2B5EF4-FFF2-40B4-BE49-F238E27FC236}">
              <a16:creationId xmlns:a16="http://schemas.microsoft.com/office/drawing/2014/main" id="{37D6BD75-DF1A-9678-A828-C2CEEBC57F43}"/>
            </a:ext>
          </a:extLst>
        </cdr:cNvPr>
        <cdr:cNvSpPr/>
      </cdr:nvSpPr>
      <cdr:spPr>
        <a:xfrm xmlns:a="http://schemas.openxmlformats.org/drawingml/2006/main">
          <a:off x="4477943" y="230646"/>
          <a:ext cx="148429" cy="956106"/>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kern="1200"/>
        </a:p>
      </cdr:txBody>
    </cdr:sp>
  </cdr:relSizeAnchor>
  <cdr:relSizeAnchor xmlns:cdr="http://schemas.openxmlformats.org/drawingml/2006/chartDrawing">
    <cdr:from>
      <cdr:x>0.77912</cdr:x>
      <cdr:y>0.33723</cdr:y>
    </cdr:from>
    <cdr:to>
      <cdr:x>0.80505</cdr:x>
      <cdr:y>0.53593</cdr:y>
    </cdr:to>
    <cdr:sp macro="" textlink="">
      <cdr:nvSpPr>
        <cdr:cNvPr id="13" name="Right Brace 12">
          <a:extLst xmlns:a="http://schemas.openxmlformats.org/drawingml/2006/main">
            <a:ext uri="{FF2B5EF4-FFF2-40B4-BE49-F238E27FC236}">
              <a16:creationId xmlns:a16="http://schemas.microsoft.com/office/drawing/2014/main" id="{5D435A25-13D8-989C-766E-B4D8683CE072}"/>
            </a:ext>
          </a:extLst>
        </cdr:cNvPr>
        <cdr:cNvSpPr/>
      </cdr:nvSpPr>
      <cdr:spPr>
        <a:xfrm xmlns:a="http://schemas.openxmlformats.org/drawingml/2006/main">
          <a:off x="4483487" y="1287469"/>
          <a:ext cx="149230" cy="758578"/>
        </a:xfrm>
        <a:prstGeom xmlns:a="http://schemas.openxmlformats.org/drawingml/2006/main" prst="rightBrace">
          <a:avLst>
            <a:gd name="adj1" fmla="val 8333"/>
            <a:gd name="adj2" fmla="val 53920"/>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kern="1200" dirty="0"/>
        </a:p>
      </cdr:txBody>
    </cdr:sp>
  </cdr:relSizeAnchor>
  <cdr:relSizeAnchor xmlns:cdr="http://schemas.openxmlformats.org/drawingml/2006/chartDrawing">
    <cdr:from>
      <cdr:x>0.78292</cdr:x>
      <cdr:y>0.58881</cdr:y>
    </cdr:from>
    <cdr:to>
      <cdr:x>0.80746</cdr:x>
      <cdr:y>0.67168</cdr:y>
    </cdr:to>
    <cdr:sp macro="" textlink="">
      <cdr:nvSpPr>
        <cdr:cNvPr id="14" name="Right Brace 13">
          <a:extLst xmlns:a="http://schemas.openxmlformats.org/drawingml/2006/main">
            <a:ext uri="{FF2B5EF4-FFF2-40B4-BE49-F238E27FC236}">
              <a16:creationId xmlns:a16="http://schemas.microsoft.com/office/drawing/2014/main" id="{33F5F993-976B-3C8D-0893-7AEE7C64BC08}"/>
            </a:ext>
          </a:extLst>
        </cdr:cNvPr>
        <cdr:cNvSpPr/>
      </cdr:nvSpPr>
      <cdr:spPr>
        <a:xfrm xmlns:a="http://schemas.openxmlformats.org/drawingml/2006/main">
          <a:off x="4505363" y="2247930"/>
          <a:ext cx="141249" cy="316376"/>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a:lstStyle xmlns:a="http://schemas.openxmlformats.org/drawingml/2006/main">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xmlns:a="http://schemas.openxmlformats.org/drawingml/2006/main">
          <a:endParaRPr lang="en-US" kern="1200"/>
        </a:p>
      </cdr:txBody>
    </cdr:sp>
  </cdr:relSizeAnchor>
  <cdr:relSizeAnchor xmlns:cdr="http://schemas.openxmlformats.org/drawingml/2006/chartDrawing">
    <cdr:from>
      <cdr:x>0.78421</cdr:x>
      <cdr:y>0.71572</cdr:y>
    </cdr:from>
    <cdr:to>
      <cdr:x>0.80734</cdr:x>
      <cdr:y>0.82902</cdr:y>
    </cdr:to>
    <cdr:sp macro="" textlink="">
      <cdr:nvSpPr>
        <cdr:cNvPr id="18" name="Right Brace 17">
          <a:extLst xmlns:a="http://schemas.openxmlformats.org/drawingml/2006/main">
            <a:ext uri="{FF2B5EF4-FFF2-40B4-BE49-F238E27FC236}">
              <a16:creationId xmlns:a16="http://schemas.microsoft.com/office/drawing/2014/main" id="{643A33E7-FDC1-27DD-EEE5-6C9A59CC6ED6}"/>
            </a:ext>
          </a:extLst>
        </cdr:cNvPr>
        <cdr:cNvSpPr/>
      </cdr:nvSpPr>
      <cdr:spPr>
        <a:xfrm xmlns:a="http://schemas.openxmlformats.org/drawingml/2006/main">
          <a:off x="4512785" y="2732430"/>
          <a:ext cx="133103" cy="432549"/>
        </a:xfrm>
        <a:prstGeom xmlns:a="http://schemas.openxmlformats.org/drawingml/2006/main" prst="rightBrac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kern="1200"/>
        </a:p>
      </cdr:txBody>
    </cdr:sp>
  </cdr:relSizeAnchor>
  <cdr:relSizeAnchor xmlns:cdr="http://schemas.openxmlformats.org/drawingml/2006/chartDrawing">
    <cdr:from>
      <cdr:x>0.80513</cdr:x>
      <cdr:y>0.41119</cdr:y>
    </cdr:from>
    <cdr:to>
      <cdr:x>0.98062</cdr:x>
      <cdr:y>0.48056</cdr:y>
    </cdr:to>
    <cdr:sp macro="" textlink="">
      <cdr:nvSpPr>
        <cdr:cNvPr id="20" name="TextBox 1">
          <a:extLst xmlns:a="http://schemas.openxmlformats.org/drawingml/2006/main">
            <a:ext uri="{FF2B5EF4-FFF2-40B4-BE49-F238E27FC236}">
              <a16:creationId xmlns:a16="http://schemas.microsoft.com/office/drawing/2014/main" id="{03C5F6E9-F7E7-63A7-10E0-D169F493B061}"/>
            </a:ext>
          </a:extLst>
        </cdr:cNvPr>
        <cdr:cNvSpPr txBox="1"/>
      </cdr:nvSpPr>
      <cdr:spPr>
        <a:xfrm xmlns:a="http://schemas.openxmlformats.org/drawingml/2006/main">
          <a:off x="4633158" y="1569797"/>
          <a:ext cx="1009907" cy="26484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0" kern="1200" dirty="0">
              <a:latin typeface="Raleway" pitchFamily="2" charset="0"/>
            </a:rPr>
            <a:t>Kering</a:t>
          </a:r>
        </a:p>
      </cdr:txBody>
    </cdr:sp>
  </cdr:relSizeAnchor>
  <cdr:relSizeAnchor xmlns:cdr="http://schemas.openxmlformats.org/drawingml/2006/chartDrawing">
    <cdr:from>
      <cdr:x>0.8088</cdr:x>
      <cdr:y>0.52563</cdr:y>
    </cdr:from>
    <cdr:to>
      <cdr:x>0.98062</cdr:x>
      <cdr:y>0.58072</cdr:y>
    </cdr:to>
    <cdr:sp macro="" textlink="">
      <cdr:nvSpPr>
        <cdr:cNvPr id="21" name="TextBox 1">
          <a:extLst xmlns:a="http://schemas.openxmlformats.org/drawingml/2006/main">
            <a:ext uri="{FF2B5EF4-FFF2-40B4-BE49-F238E27FC236}">
              <a16:creationId xmlns:a16="http://schemas.microsoft.com/office/drawing/2014/main" id="{7B8CB238-6B06-F9B8-4836-1CFDDC10B496}"/>
            </a:ext>
          </a:extLst>
        </cdr:cNvPr>
        <cdr:cNvSpPr txBox="1"/>
      </cdr:nvSpPr>
      <cdr:spPr>
        <a:xfrm xmlns:a="http://schemas.openxmlformats.org/drawingml/2006/main">
          <a:off x="4654323" y="2006699"/>
          <a:ext cx="988742" cy="210332"/>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0" kern="1200" dirty="0">
              <a:latin typeface="Raleway" pitchFamily="2" charset="0"/>
            </a:rPr>
            <a:t>Moncler</a:t>
          </a:r>
        </a:p>
      </cdr:txBody>
    </cdr:sp>
  </cdr:relSizeAnchor>
  <cdr:relSizeAnchor xmlns:cdr="http://schemas.openxmlformats.org/drawingml/2006/chartDrawing">
    <cdr:from>
      <cdr:x>0.80823</cdr:x>
      <cdr:y>0.60025</cdr:y>
    </cdr:from>
    <cdr:to>
      <cdr:x>0.95349</cdr:x>
      <cdr:y>0.65277</cdr:y>
    </cdr:to>
    <cdr:sp macro="" textlink="">
      <cdr:nvSpPr>
        <cdr:cNvPr id="22" name="TextBox 1">
          <a:extLst xmlns:a="http://schemas.openxmlformats.org/drawingml/2006/main">
            <a:ext uri="{FF2B5EF4-FFF2-40B4-BE49-F238E27FC236}">
              <a16:creationId xmlns:a16="http://schemas.microsoft.com/office/drawing/2014/main" id="{4F9DF739-E89B-D14A-72C0-6644710DCF0E}"/>
            </a:ext>
          </a:extLst>
        </cdr:cNvPr>
        <cdr:cNvSpPr txBox="1"/>
      </cdr:nvSpPr>
      <cdr:spPr>
        <a:xfrm xmlns:a="http://schemas.openxmlformats.org/drawingml/2006/main">
          <a:off x="4650996" y="2291612"/>
          <a:ext cx="835952" cy="200485"/>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0" kern="1200" dirty="0">
              <a:latin typeface="Raleway" pitchFamily="2" charset="0"/>
            </a:rPr>
            <a:t>Burberry</a:t>
          </a:r>
        </a:p>
      </cdr:txBody>
    </cdr:sp>
  </cdr:relSizeAnchor>
  <cdr:relSizeAnchor xmlns:cdr="http://schemas.openxmlformats.org/drawingml/2006/chartDrawing">
    <cdr:from>
      <cdr:x>0.80948</cdr:x>
      <cdr:y>0.74781</cdr:y>
    </cdr:from>
    <cdr:to>
      <cdr:x>0.94097</cdr:x>
      <cdr:y>0.80586</cdr:y>
    </cdr:to>
    <cdr:sp macro="" textlink="">
      <cdr:nvSpPr>
        <cdr:cNvPr id="23" name="TextBox 1">
          <a:extLst xmlns:a="http://schemas.openxmlformats.org/drawingml/2006/main">
            <a:ext uri="{FF2B5EF4-FFF2-40B4-BE49-F238E27FC236}">
              <a16:creationId xmlns:a16="http://schemas.microsoft.com/office/drawing/2014/main" id="{779F774A-51DB-C25D-FBF4-25C6EFE8D157}"/>
            </a:ext>
          </a:extLst>
        </cdr:cNvPr>
        <cdr:cNvSpPr txBox="1"/>
      </cdr:nvSpPr>
      <cdr:spPr>
        <a:xfrm xmlns:a="http://schemas.openxmlformats.org/drawingml/2006/main">
          <a:off x="4658216" y="2854941"/>
          <a:ext cx="756661" cy="221630"/>
        </a:xfrm>
        <a:prstGeom xmlns:a="http://schemas.openxmlformats.org/drawingml/2006/main" prst="rect">
          <a:avLst/>
        </a:prstGeom>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000" b="0" kern="1200" dirty="0">
              <a:latin typeface="Raleway" pitchFamily="2" charset="0"/>
            </a:rPr>
            <a:t>Tapestry</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uofi.box.com/s/5tze263a38yrc27u5pvkydjjcv0uppf8"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hlinkClick r:id="rId3"/>
              </a:rPr>
              <a:t>https://uofi.box.com/s/5tze263a38yrc27u5pvkydjjcv0uppf8</a:t>
            </a:r>
            <a:r>
              <a:rPr lang="en-US" sz="1100" dirty="0"/>
              <a: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F39C0B89-9D78-33DD-A2E9-D1F7E47E48FF}"/>
            </a:ext>
          </a:extLst>
        </p:cNvPr>
        <p:cNvGrpSpPr/>
        <p:nvPr/>
      </p:nvGrpSpPr>
      <p:grpSpPr>
        <a:xfrm>
          <a:off x="0" y="0"/>
          <a:ext cx="0" cy="0"/>
          <a:chOff x="0" y="0"/>
          <a:chExt cx="0" cy="0"/>
        </a:xfrm>
      </p:grpSpPr>
      <p:sp>
        <p:nvSpPr>
          <p:cNvPr id="369" name="Google Shape;369;g184d99d1a72_0_15:notes">
            <a:extLst>
              <a:ext uri="{FF2B5EF4-FFF2-40B4-BE49-F238E27FC236}">
                <a16:creationId xmlns:a16="http://schemas.microsoft.com/office/drawing/2014/main" id="{FC3E3412-7C23-CA8B-1B19-034FD1330C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84d99d1a72_0_15:notes">
            <a:extLst>
              <a:ext uri="{FF2B5EF4-FFF2-40B4-BE49-F238E27FC236}">
                <a16:creationId xmlns:a16="http://schemas.microsoft.com/office/drawing/2014/main" id="{E3B443E2-B601-FDDC-09A3-84BC23F106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Of our 5 brands, we chose 15 of the most notable ambassadors over the 5 years. Although we tried to balance the pool of ambassadors by gender/age/occupation, some brands were naturally skewed to a particular type, had ambassadors that were not famous enough, or didn’t have enough in the first place. Nonetheless, we decided to proceed with this project at least as a case study for these specific 15 celebrities and 5 core brands. With this, Claudia will dive deeper into some of the other limitations.</a:t>
            </a:r>
            <a:endParaRPr/>
          </a:p>
        </p:txBody>
      </p:sp>
    </p:spTree>
    <p:extLst>
      <p:ext uri="{BB962C8B-B14F-4D97-AF65-F5344CB8AC3E}">
        <p14:creationId xmlns:p14="http://schemas.microsoft.com/office/powerpoint/2010/main" val="13007742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a:extLst>
            <a:ext uri="{FF2B5EF4-FFF2-40B4-BE49-F238E27FC236}">
              <a16:creationId xmlns:a16="http://schemas.microsoft.com/office/drawing/2014/main" id="{E5C846FB-6392-180D-70B9-81CF3F7A3D08}"/>
            </a:ext>
          </a:extLst>
        </p:cNvPr>
        <p:cNvGrpSpPr/>
        <p:nvPr/>
      </p:nvGrpSpPr>
      <p:grpSpPr>
        <a:xfrm>
          <a:off x="0" y="0"/>
          <a:ext cx="0" cy="0"/>
          <a:chOff x="0" y="0"/>
          <a:chExt cx="0" cy="0"/>
        </a:xfrm>
      </p:grpSpPr>
      <p:sp>
        <p:nvSpPr>
          <p:cNvPr id="338" name="Google Shape;338;g54dda1946d_6_308:notes">
            <a:extLst>
              <a:ext uri="{FF2B5EF4-FFF2-40B4-BE49-F238E27FC236}">
                <a16:creationId xmlns:a16="http://schemas.microsoft.com/office/drawing/2014/main" id="{A5D084C8-DC2A-C2F7-A65A-F0EA6114DA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4dda1946d_6_308:notes">
            <a:extLst>
              <a:ext uri="{FF2B5EF4-FFF2-40B4-BE49-F238E27FC236}">
                <a16:creationId xmlns:a16="http://schemas.microsoft.com/office/drawing/2014/main" id="{03882B84-2442-E06A-3C22-8B4468ACBD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3375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a:extLst>
            <a:ext uri="{FF2B5EF4-FFF2-40B4-BE49-F238E27FC236}">
              <a16:creationId xmlns:a16="http://schemas.microsoft.com/office/drawing/2014/main" id="{DABA9654-CD5B-3980-8980-0E9E495F11FA}"/>
            </a:ext>
          </a:extLst>
        </p:cNvPr>
        <p:cNvGrpSpPr/>
        <p:nvPr/>
      </p:nvGrpSpPr>
      <p:grpSpPr>
        <a:xfrm>
          <a:off x="0" y="0"/>
          <a:ext cx="0" cy="0"/>
          <a:chOff x="0" y="0"/>
          <a:chExt cx="0" cy="0"/>
        </a:xfrm>
      </p:grpSpPr>
      <p:sp>
        <p:nvSpPr>
          <p:cNvPr id="420" name="Google Shape;420;g184d99d1a72_0_2:notes">
            <a:extLst>
              <a:ext uri="{FF2B5EF4-FFF2-40B4-BE49-F238E27FC236}">
                <a16:creationId xmlns:a16="http://schemas.microsoft.com/office/drawing/2014/main" id="{6AA5A30D-1BBF-8284-8A09-69E032B664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84d99d1a72_0_2:notes">
            <a:extLst>
              <a:ext uri="{FF2B5EF4-FFF2-40B4-BE49-F238E27FC236}">
                <a16:creationId xmlns:a16="http://schemas.microsoft.com/office/drawing/2014/main" id="{4142CA86-8EB4-3917-86E1-CDC5E9C693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As we worked through this project, there were several key considerations and constraints we had to keep in mind.</a:t>
            </a:r>
          </a:p>
          <a:p>
            <a:pPr>
              <a:buNone/>
            </a:pPr>
            <a:endParaRPr lang="en-US"/>
          </a:p>
          <a:p>
            <a:pPr>
              <a:buNone/>
            </a:pPr>
            <a:r>
              <a:rPr lang="en-US"/>
              <a:t>First, we didn’t have a true control group, since all the brands in our analysis had ambassador campaigns, we weren’t able to compare them to brands without ambassadors.</a:t>
            </a:r>
          </a:p>
          <a:p>
            <a:pPr>
              <a:buNone/>
            </a:pPr>
            <a:endParaRPr lang="en-US"/>
          </a:p>
          <a:p>
            <a:pPr>
              <a:buNone/>
            </a:pPr>
            <a:r>
              <a:rPr lang="en-US"/>
              <a:t>Second, the nature of news articles posed a limitation. They often aim to be neutral or purely informational, which may reduce the effectiveness of sentiment analysis in capturing strong opinions. </a:t>
            </a:r>
          </a:p>
          <a:p>
            <a:pPr>
              <a:buNone/>
            </a:pPr>
            <a:r>
              <a:rPr lang="en-US"/>
              <a:t>Brand image impact may be </a:t>
            </a:r>
            <a:r>
              <a:rPr lang="en-US" b="1"/>
              <a:t>implicit and word-of-mouth driven</a:t>
            </a:r>
            <a:r>
              <a:rPr lang="en-US"/>
              <a:t>, making it difficult to capture through formal news sentiment alone</a:t>
            </a:r>
          </a:p>
          <a:p>
            <a:pPr>
              <a:buNone/>
            </a:pPr>
            <a:endParaRPr lang="en-US"/>
          </a:p>
          <a:p>
            <a:pPr>
              <a:buNone/>
            </a:pPr>
            <a:r>
              <a:rPr lang="en-US"/>
              <a:t>We also encountered overlapping campaigns. Many brand ambassadors are involved in multiple initiatives, making it challenging to isolate the impact of a single campaign.</a:t>
            </a:r>
          </a:p>
          <a:p>
            <a:pPr>
              <a:buNone/>
            </a:pPr>
            <a:r>
              <a:rPr lang="en-US"/>
              <a:t>ambassadors are introduced with a fashion collection and some independently</a:t>
            </a:r>
          </a:p>
          <a:p>
            <a:pPr marL="158750" indent="0">
              <a:buNone/>
            </a:pPr>
            <a:endParaRPr lang="en-US"/>
          </a:p>
          <a:p>
            <a:pPr marL="158750" indent="0">
              <a:buNone/>
            </a:pPr>
            <a:r>
              <a:rPr lang="en-US"/>
              <a:t>Lastly, we faced time constraints. We had to narrow our focus to brands with accessible and robust ambassador data. Although we considered including brands like Hermès, we prioritized depth of coverage over getting more and more brands in our analysis.</a:t>
            </a:r>
          </a:p>
        </p:txBody>
      </p:sp>
    </p:spTree>
    <p:extLst>
      <p:ext uri="{BB962C8B-B14F-4D97-AF65-F5344CB8AC3E}">
        <p14:creationId xmlns:p14="http://schemas.microsoft.com/office/powerpoint/2010/main" val="40981672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8" name="Google Shape;438;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Even with those challenges, we were still able to accomplish a lot.</a:t>
            </a:r>
          </a:p>
          <a:p>
            <a:pPr>
              <a:buNone/>
            </a:pPr>
            <a:endParaRPr lang="en-US"/>
          </a:p>
          <a:p>
            <a:pPr>
              <a:buNone/>
            </a:pPr>
            <a:r>
              <a:rPr lang="en-US"/>
              <a:t>We analyzed </a:t>
            </a:r>
            <a:r>
              <a:rPr lang="en-US" b="1"/>
              <a:t>12 luxury brands and sub-brands</a:t>
            </a:r>
            <a:r>
              <a:rPr lang="en-US"/>
              <a:t>, including big names like Gucci, Louis Vuitton, Burberry, and Coach.</a:t>
            </a:r>
          </a:p>
          <a:p>
            <a:pPr>
              <a:buNone/>
            </a:pPr>
            <a:endParaRPr lang="en-US"/>
          </a:p>
          <a:p>
            <a:pPr>
              <a:buNone/>
            </a:pPr>
            <a:r>
              <a:rPr lang="en-US"/>
              <a:t>Across those brands, we </a:t>
            </a:r>
            <a:r>
              <a:rPr lang="en-US" b="1"/>
              <a:t>collected and labeled over 50 news articles</a:t>
            </a:r>
            <a:r>
              <a:rPr lang="en-US"/>
              <a:t>, capturing coverage from before, during, and after ambassador announcements to track change over time.</a:t>
            </a:r>
          </a:p>
          <a:p>
            <a:pPr>
              <a:buNone/>
            </a:pPr>
            <a:endParaRPr lang="en-US"/>
          </a:p>
          <a:p>
            <a:pPr marL="158750" indent="0">
              <a:buNone/>
            </a:pPr>
            <a:r>
              <a:rPr lang="en-US"/>
              <a:t>And importantly, we </a:t>
            </a:r>
            <a:r>
              <a:rPr lang="en-US" b="1"/>
              <a:t>aligned our sentiment findings with external data</a:t>
            </a:r>
            <a:r>
              <a:rPr lang="en-US"/>
              <a:t>—such as Google Search interest and stock performance—to better assess the broader impact of these campaigns</a:t>
            </a: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a:extLst>
            <a:ext uri="{FF2B5EF4-FFF2-40B4-BE49-F238E27FC236}">
              <a16:creationId xmlns:a16="http://schemas.microsoft.com/office/drawing/2014/main" id="{911EA863-D4A4-F520-2059-26C146EB6D73}"/>
            </a:ext>
          </a:extLst>
        </p:cNvPr>
        <p:cNvGrpSpPr/>
        <p:nvPr/>
      </p:nvGrpSpPr>
      <p:grpSpPr>
        <a:xfrm>
          <a:off x="0" y="0"/>
          <a:ext cx="0" cy="0"/>
          <a:chOff x="0" y="0"/>
          <a:chExt cx="0" cy="0"/>
        </a:xfrm>
      </p:grpSpPr>
      <p:sp>
        <p:nvSpPr>
          <p:cNvPr id="346" name="Google Shape;346;g54dda1946d_6_332:notes">
            <a:extLst>
              <a:ext uri="{FF2B5EF4-FFF2-40B4-BE49-F238E27FC236}">
                <a16:creationId xmlns:a16="http://schemas.microsoft.com/office/drawing/2014/main" id="{FE88043D-79C1-B3C0-1D7A-8DB21207EA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4dda1946d_6_332:notes">
            <a:extLst>
              <a:ext uri="{FF2B5EF4-FFF2-40B4-BE49-F238E27FC236}">
                <a16:creationId xmlns:a16="http://schemas.microsoft.com/office/drawing/2014/main" id="{1C38775E-5A62-9A98-1D1B-221678793C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As I mentioned earlier, one of our key metrics is stocks, we are looking at whether an announcement has quantifiable returns. By understanding whether there are quantifiable returns and to what extent or by what ambassador characteristics, brands can better tailor their campaigns to achieve their long term goals.</a:t>
            </a:r>
            <a:endParaRPr/>
          </a:p>
        </p:txBody>
      </p:sp>
    </p:spTree>
    <p:extLst>
      <p:ext uri="{BB962C8B-B14F-4D97-AF65-F5344CB8AC3E}">
        <p14:creationId xmlns:p14="http://schemas.microsoft.com/office/powerpoint/2010/main" val="3796296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a:extLst>
            <a:ext uri="{FF2B5EF4-FFF2-40B4-BE49-F238E27FC236}">
              <a16:creationId xmlns:a16="http://schemas.microsoft.com/office/drawing/2014/main" id="{17CDF716-93B7-0E72-7E83-E83993684DF7}"/>
            </a:ext>
          </a:extLst>
        </p:cNvPr>
        <p:cNvGrpSpPr/>
        <p:nvPr/>
      </p:nvGrpSpPr>
      <p:grpSpPr>
        <a:xfrm>
          <a:off x="0" y="0"/>
          <a:ext cx="0" cy="0"/>
          <a:chOff x="0" y="0"/>
          <a:chExt cx="0" cy="0"/>
        </a:xfrm>
      </p:grpSpPr>
      <p:sp>
        <p:nvSpPr>
          <p:cNvPr id="407" name="Google Shape;407;g184d99d1a72_0_57:notes">
            <a:extLst>
              <a:ext uri="{FF2B5EF4-FFF2-40B4-BE49-F238E27FC236}">
                <a16:creationId xmlns:a16="http://schemas.microsoft.com/office/drawing/2014/main" id="{9136EB5C-9F69-EAFD-9FAB-7991D02DBA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84d99d1a72_0_57:notes">
            <a:extLst>
              <a:ext uri="{FF2B5EF4-FFF2-40B4-BE49-F238E27FC236}">
                <a16:creationId xmlns:a16="http://schemas.microsoft.com/office/drawing/2014/main" id="{7E96FC2C-1558-FDFF-2194-B8D7299803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To do this, we analyzed stock returns using CAAR or cumulative average abnormal returns. It is intended to…</a:t>
            </a:r>
          </a:p>
          <a:p>
            <a:pPr marL="0" lvl="0" indent="0" algn="l" rtl="0">
              <a:spcBef>
                <a:spcPts val="0"/>
              </a:spcBef>
              <a:spcAft>
                <a:spcPts val="0"/>
              </a:spcAft>
              <a:buNone/>
            </a:pPr>
            <a:endParaRPr lang="en" sz="1100"/>
          </a:p>
          <a:p>
            <a:pPr marL="0" lvl="0" indent="0" algn="l" rtl="0">
              <a:spcBef>
                <a:spcPts val="0"/>
              </a:spcBef>
              <a:spcAft>
                <a:spcPts val="0"/>
              </a:spcAft>
              <a:buNone/>
            </a:pPr>
            <a:r>
              <a:rPr lang="en" sz="1100"/>
              <a:t>Potential explanations as to why and confounding factors limiting analysis results.</a:t>
            </a:r>
            <a:endParaRPr/>
          </a:p>
        </p:txBody>
      </p:sp>
    </p:spTree>
    <p:extLst>
      <p:ext uri="{BB962C8B-B14F-4D97-AF65-F5344CB8AC3E}">
        <p14:creationId xmlns:p14="http://schemas.microsoft.com/office/powerpoint/2010/main" val="3408207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As for the actual data we collected, we collected…</a:t>
            </a:r>
          </a:p>
          <a:p>
            <a:pPr marL="158750" indent="0">
              <a:buNone/>
            </a:pPr>
            <a:r>
              <a:rPr lang="en-US"/>
              <a:t>For those of you unfamiliar, each stock is traded on an exchange and its performance is typically indexed using a specific metric, so we chose the most popular one for each exchange.</a:t>
            </a:r>
          </a:p>
          <a:p>
            <a:pPr marL="158750" indent="0">
              <a:buNone/>
            </a:pPr>
            <a:endParaRPr lang="en-US"/>
          </a:p>
          <a:p>
            <a:pPr marL="158750" indent="0">
              <a:buNone/>
            </a:pPr>
            <a:r>
              <a:rPr lang="en-US"/>
              <a:t>Over two main time frames: the estimation window (the timeframe we built the model on) and the event window (2 weeks before and after the ambassador event). We chose these timeframes….</a:t>
            </a:r>
          </a:p>
        </p:txBody>
      </p:sp>
    </p:spTree>
    <p:extLst>
      <p:ext uri="{BB962C8B-B14F-4D97-AF65-F5344CB8AC3E}">
        <p14:creationId xmlns:p14="http://schemas.microsoft.com/office/powerpoint/2010/main" val="39419843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AF62CF3C-6114-0B82-AF45-DD18666B4A95}"/>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A2DBEA80-87F5-3AD5-E452-195BB1C999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68FBD94F-AD52-D473-491A-1FCDB38AC2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We first analyzed the impact by brand. On the left, you can the variation in abnormal returns over time, while the right is a brief summary table. You can interpret CAAR as something performing x percent better than the market at a certain time period. For example, Burberry on day 0 is currently performing around 7.5% better than its market average over the event window. Looking at the brands individually, we see there is no clear trend for growth, but instead each brand has its individual trend. Burberry clearly soars above the rest, steadily rising. Kering and LV show steady trends, while Moncler showed the most dismal performance after release. To characterize why this may be so, we dug into the individual ambassador and their trends.</a:t>
            </a:r>
          </a:p>
        </p:txBody>
      </p:sp>
    </p:spTree>
    <p:extLst>
      <p:ext uri="{BB962C8B-B14F-4D97-AF65-F5344CB8AC3E}">
        <p14:creationId xmlns:p14="http://schemas.microsoft.com/office/powerpoint/2010/main" val="42438623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a:t>This chart illustrates the cumulative returns by ambassador. Similarly, there are no clear trends, with equal amounts of individuals with negative and positive returns. However, something interesting to note is Zhang Jingyi’s strong performance. Digging deeper into her background, Zhang is our only Chinese celebrity, and this strong performance can be attributed to Burberry’s strong push into the Chinese market and China’s now dying luxury boom at the time. Among our portfolio, she is the only Asian celebrity with a positive CAAR, in contrast to Deepika, RM, and Lisa. </a:t>
            </a:r>
          </a:p>
          <a:p>
            <a:pPr marL="158750" indent="0">
              <a:buNone/>
            </a:pPr>
            <a:endParaRPr lang="en-US"/>
          </a:p>
          <a:p>
            <a:pPr marL="158750" indent="0">
              <a:buNone/>
            </a:pPr>
            <a:r>
              <a:rPr lang="en-US"/>
              <a:t>Another explanatory factor could be the age of the stars and their recent leaps to stardom. At the time of announcement, most of our stars were at least 5 years into their career. However, 3 out of our 5 with positive CAAR were only  3-4 years into their careers. Their success could be attributed to appeal to younger consumers (Gen Z and millennials), greater digital impact, and greater cultural relevance and resonance.</a:t>
            </a:r>
          </a:p>
        </p:txBody>
      </p:sp>
    </p:spTree>
    <p:extLst>
      <p:ext uri="{BB962C8B-B14F-4D97-AF65-F5344CB8AC3E}">
        <p14:creationId xmlns:p14="http://schemas.microsoft.com/office/powerpoint/2010/main" val="179443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a:extLst>
            <a:ext uri="{FF2B5EF4-FFF2-40B4-BE49-F238E27FC236}">
              <a16:creationId xmlns:a16="http://schemas.microsoft.com/office/drawing/2014/main" id="{E9994D40-EDE4-CA51-4237-73DFD3604995}"/>
            </a:ext>
          </a:extLst>
        </p:cNvPr>
        <p:cNvGrpSpPr/>
        <p:nvPr/>
      </p:nvGrpSpPr>
      <p:grpSpPr>
        <a:xfrm>
          <a:off x="0" y="0"/>
          <a:ext cx="0" cy="0"/>
          <a:chOff x="0" y="0"/>
          <a:chExt cx="0" cy="0"/>
        </a:xfrm>
      </p:grpSpPr>
      <p:sp>
        <p:nvSpPr>
          <p:cNvPr id="289" name="Google Shape;289;g4dfce81f19_0_45:notes">
            <a:extLst>
              <a:ext uri="{FF2B5EF4-FFF2-40B4-BE49-F238E27FC236}">
                <a16:creationId xmlns:a16="http://schemas.microsoft.com/office/drawing/2014/main" id="{85A8B1C3-7B14-24F8-017D-EFBE7383A2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4dfce81f19_0_45:notes">
            <a:extLst>
              <a:ext uri="{FF2B5EF4-FFF2-40B4-BE49-F238E27FC236}">
                <a16:creationId xmlns:a16="http://schemas.microsoft.com/office/drawing/2014/main" id="{EAA21479-9288-BDAA-0DC9-84E183AC4B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Hello! We are Group 2, discussing brand ambassadors’ effectiveness. My name is Kristine, and today I’m joined by Claudia and Lasya.</a:t>
            </a:r>
            <a:endParaRPr/>
          </a:p>
        </p:txBody>
      </p:sp>
    </p:spTree>
    <p:extLst>
      <p:ext uri="{BB962C8B-B14F-4D97-AF65-F5344CB8AC3E}">
        <p14:creationId xmlns:p14="http://schemas.microsoft.com/office/powerpoint/2010/main" val="7795490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lgn="l">
              <a:buNone/>
            </a:pPr>
            <a:r>
              <a:rPr lang="en-US" b="0"/>
              <a:t>Apart from looking at the total CAAR, we also looked at the change 2 weeks before and after the announcement.</a:t>
            </a:r>
          </a:p>
          <a:p>
            <a:pPr marL="0" indent="0" algn="l">
              <a:buNone/>
            </a:pPr>
            <a:endParaRPr lang="en-US" b="0"/>
          </a:p>
          <a:p>
            <a:pPr marL="0" indent="0" algn="l">
              <a:buNone/>
            </a:pPr>
            <a:r>
              <a:rPr lang="en-US" b="0"/>
              <a:t>Surprisingly, most CAAR values decrease after the actual announcement. This could be due to speculation beforehand by investors, potential overhype, or an announcement not matching expectations.</a:t>
            </a:r>
          </a:p>
          <a:p>
            <a:pPr marL="0" indent="0" algn="l">
              <a:buNone/>
            </a:pPr>
            <a:endParaRPr lang="en-US" b="0"/>
          </a:p>
          <a:p>
            <a:pPr marL="0" indent="0" algn="l">
              <a:buNone/>
            </a:pPr>
            <a:r>
              <a:rPr lang="en-US" b="0"/>
              <a:t>We looked into the two individuals with the largest decreases. First was RM. We suspect this to be due to concerns about over-commercialization. By introducing this fan-driven, youth-oriented K-pop audience, this may dilute the luxury brand’s exclusivity and value. They may see this as a cultural mismatch between the brand, Bottega Veneta, and RM’s main clientele.</a:t>
            </a:r>
          </a:p>
          <a:p>
            <a:pPr marL="0" indent="0" algn="l">
              <a:buNone/>
            </a:pPr>
            <a:endParaRPr lang="en-US" b="0"/>
          </a:p>
          <a:p>
            <a:pPr marL="0" indent="0" algn="l">
              <a:buNone/>
            </a:pPr>
            <a:r>
              <a:rPr lang="en-US" b="0"/>
              <a:t>Second was Serena Williams. We found that her announcement was mainly centered around women empowerment and Stuart Weitzman’s Vital Voices campaign, which was completely our of expectation. We could either take this as investors disapproving of an empowerment campaign, or there may be unidentified events occurring with Tapestry or its other sub-brands impacting her success.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3DDBCCD9-4C41-1AC4-F6DF-F7379AFDF244}"/>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5538AFB8-AE7A-C222-EE7F-A192E78E7E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36DE8482-DCB2-886D-7E30-F3070B408B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Having looked at the impacts of having a relevant and culturally compatible ambassador, we can now turn to other potential factors impacting an ambassador’s success, namely occupation.</a:t>
            </a:r>
          </a:p>
          <a:p>
            <a:pPr marL="0" lvl="0" indent="0" algn="l" rtl="0">
              <a:spcBef>
                <a:spcPts val="0"/>
              </a:spcBef>
              <a:spcAft>
                <a:spcPts val="0"/>
              </a:spcAft>
              <a:buNone/>
            </a:pPr>
            <a:endParaRPr lang="en-US"/>
          </a:p>
          <a:p>
            <a:pPr marL="0" lvl="0" indent="0" algn="l" rtl="0">
              <a:spcBef>
                <a:spcPts val="0"/>
              </a:spcBef>
              <a:spcAft>
                <a:spcPts val="0"/>
              </a:spcAft>
              <a:buNone/>
            </a:pPr>
            <a:r>
              <a:rPr lang="en-US"/>
              <a:t>Actors showed… while artists…., likely an indication of the K-pop effect seem earlier. Athletes show a sharp rise before and sharp decline afterwards. However, there are only two athletes within our sample, with one of them being Serena Williams which we saw earlier on. </a:t>
            </a:r>
          </a:p>
          <a:p>
            <a:pPr marL="0" lvl="0" indent="0" algn="l" rtl="0">
              <a:spcBef>
                <a:spcPts val="0"/>
              </a:spcBef>
              <a:spcAft>
                <a:spcPts val="0"/>
              </a:spcAft>
              <a:buNone/>
            </a:pPr>
            <a:endParaRPr lang="en-US"/>
          </a:p>
          <a:p>
            <a:pPr marL="0" lvl="0" indent="0" algn="l" rtl="0">
              <a:spcBef>
                <a:spcPts val="0"/>
              </a:spcBef>
              <a:spcAft>
                <a:spcPts val="0"/>
              </a:spcAft>
              <a:buNone/>
            </a:pPr>
            <a:r>
              <a:rPr lang="en-US"/>
              <a:t>All in all, actors appear to perform much better compared to other occupations. Fans of artists/singers typically are on the younger side, while fans of actors or athletes span a wider range of ages. The difference in disposable income could explain the difference in market reaction. Another reason is that actors could appear more “exclusive” or “professional.” All of our artists appeal to a younger audience, and they tend to be more relatable due to a greater social media presence and simply because of their age. This fights against goal of “exclusivity” most luxury brands aim for.</a:t>
            </a:r>
            <a:endParaRPr/>
          </a:p>
        </p:txBody>
      </p:sp>
    </p:spTree>
    <p:extLst>
      <p:ext uri="{BB962C8B-B14F-4D97-AF65-F5344CB8AC3E}">
        <p14:creationId xmlns:p14="http://schemas.microsoft.com/office/powerpoint/2010/main" val="11216811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02092032-A193-402B-2B95-9CFA0445B984}"/>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49BE2E82-C955-B400-972C-4B6F08422F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077F4F5D-C0CE-7C00-B708-3C9360BE65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Lastly, let’s look at whether being the first ambassador affects an announcement’s success. We find that it does, even though we only have 2 who were the first ambassador of a brand, but this would characterize Nicole Kidman’s stellar performance we saw in our CAAR by ambassador graphics. This success can be explained a sense of novelty from being the first of the first.</a:t>
            </a:r>
            <a:endParaRPr/>
          </a:p>
        </p:txBody>
      </p:sp>
    </p:spTree>
    <p:extLst>
      <p:ext uri="{BB962C8B-B14F-4D97-AF65-F5344CB8AC3E}">
        <p14:creationId xmlns:p14="http://schemas.microsoft.com/office/powerpoint/2010/main" val="5299531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96983F6E-1E25-3BE9-12EC-1BD20B764451}"/>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4CB93AFA-8431-4135-8BD0-7869DC2DDC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049A66BF-6186-6EB7-7038-83E6B9DC5D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9270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a:extLst>
            <a:ext uri="{FF2B5EF4-FFF2-40B4-BE49-F238E27FC236}">
              <a16:creationId xmlns:a16="http://schemas.microsoft.com/office/drawing/2014/main" id="{4A442E2C-8899-1849-4FC4-BBD399B303AE}"/>
            </a:ext>
          </a:extLst>
        </p:cNvPr>
        <p:cNvGrpSpPr/>
        <p:nvPr/>
      </p:nvGrpSpPr>
      <p:grpSpPr>
        <a:xfrm>
          <a:off x="0" y="0"/>
          <a:ext cx="0" cy="0"/>
          <a:chOff x="0" y="0"/>
          <a:chExt cx="0" cy="0"/>
        </a:xfrm>
      </p:grpSpPr>
      <p:sp>
        <p:nvSpPr>
          <p:cNvPr id="338" name="Google Shape;338;g54dda1946d_6_308:notes">
            <a:extLst>
              <a:ext uri="{FF2B5EF4-FFF2-40B4-BE49-F238E27FC236}">
                <a16:creationId xmlns:a16="http://schemas.microsoft.com/office/drawing/2014/main" id="{A6C645CC-4854-C975-FF18-49D9DB5600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4dda1946d_6_308:notes">
            <a:extLst>
              <a:ext uri="{FF2B5EF4-FFF2-40B4-BE49-F238E27FC236}">
                <a16:creationId xmlns:a16="http://schemas.microsoft.com/office/drawing/2014/main" id="{4A09E3FE-8D39-933A-C3BA-ECB97D6FCF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28981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a:extLst>
            <a:ext uri="{FF2B5EF4-FFF2-40B4-BE49-F238E27FC236}">
              <a16:creationId xmlns:a16="http://schemas.microsoft.com/office/drawing/2014/main" id="{DE958066-0DC3-A211-33EB-5815D91F21BF}"/>
            </a:ext>
          </a:extLst>
        </p:cNvPr>
        <p:cNvGrpSpPr/>
        <p:nvPr/>
      </p:nvGrpSpPr>
      <p:grpSpPr>
        <a:xfrm>
          <a:off x="0" y="0"/>
          <a:ext cx="0" cy="0"/>
          <a:chOff x="0" y="0"/>
          <a:chExt cx="0" cy="0"/>
        </a:xfrm>
      </p:grpSpPr>
      <p:sp>
        <p:nvSpPr>
          <p:cNvPr id="346" name="Google Shape;346;g54dda1946d_6_332:notes">
            <a:extLst>
              <a:ext uri="{FF2B5EF4-FFF2-40B4-BE49-F238E27FC236}">
                <a16:creationId xmlns:a16="http://schemas.microsoft.com/office/drawing/2014/main" id="{AF3CA157-A53C-601B-112B-49ED48E19E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4dda1946d_6_332:notes">
            <a:extLst>
              <a:ext uri="{FF2B5EF4-FFF2-40B4-BE49-F238E27FC236}">
                <a16:creationId xmlns:a16="http://schemas.microsoft.com/office/drawing/2014/main" id="{9EF14130-0A1C-3F2C-4FD1-794FE89D27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Our objective for this portion of the project was to </a:t>
            </a:r>
            <a:r>
              <a:rPr lang="en-US" b="1"/>
              <a:t>measure tone shifts in media coverage, </a:t>
            </a:r>
            <a:r>
              <a:rPr lang="en-US"/>
              <a:t>specifically how sentiment changed before, during, and after ambassador announcements.</a:t>
            </a:r>
          </a:p>
          <a:p>
            <a:pPr>
              <a:buNone/>
            </a:pPr>
            <a:endParaRPr lang="en-US"/>
          </a:p>
          <a:p>
            <a:pPr>
              <a:buNone/>
            </a:pPr>
            <a:r>
              <a:rPr lang="en-US"/>
              <a:t>We’re looking at these shifts to understand whether ambassador campaigns influence the media’s tone or emotional framing.</a:t>
            </a:r>
          </a:p>
          <a:p>
            <a:endParaRPr lang="en-US"/>
          </a:p>
          <a:p>
            <a:pPr marL="158750" indent="0">
              <a:buNone/>
            </a:pPr>
            <a:r>
              <a:rPr lang="en-US"/>
              <a:t>This is especially relevant for </a:t>
            </a:r>
            <a:r>
              <a:rPr lang="en-US" b="1"/>
              <a:t>brand strategy and reputation management</a:t>
            </a:r>
            <a:r>
              <a:rPr lang="en-US"/>
              <a:t>, as companies increasingly rely on public sentiment to guide communication decisions.</a:t>
            </a:r>
          </a:p>
          <a:p>
            <a:pPr marL="0" lvl="0" indent="0" algn="l" rtl="0">
              <a:spcBef>
                <a:spcPts val="0"/>
              </a:spcBef>
              <a:spcAft>
                <a:spcPts val="0"/>
              </a:spcAft>
              <a:buNone/>
            </a:pPr>
            <a:endParaRPr/>
          </a:p>
        </p:txBody>
      </p:sp>
    </p:spTree>
    <p:extLst>
      <p:ext uri="{BB962C8B-B14F-4D97-AF65-F5344CB8AC3E}">
        <p14:creationId xmlns:p14="http://schemas.microsoft.com/office/powerpoint/2010/main" val="4710225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a:extLst>
            <a:ext uri="{FF2B5EF4-FFF2-40B4-BE49-F238E27FC236}">
              <a16:creationId xmlns:a16="http://schemas.microsoft.com/office/drawing/2014/main" id="{D6130F05-B841-5743-3290-F2B8B6E9E1B5}"/>
            </a:ext>
          </a:extLst>
        </p:cNvPr>
        <p:cNvGrpSpPr/>
        <p:nvPr/>
      </p:nvGrpSpPr>
      <p:grpSpPr>
        <a:xfrm>
          <a:off x="0" y="0"/>
          <a:ext cx="0" cy="0"/>
          <a:chOff x="0" y="0"/>
          <a:chExt cx="0" cy="0"/>
        </a:xfrm>
      </p:grpSpPr>
      <p:sp>
        <p:nvSpPr>
          <p:cNvPr id="407" name="Google Shape;407;g184d99d1a72_0_57:notes">
            <a:extLst>
              <a:ext uri="{FF2B5EF4-FFF2-40B4-BE49-F238E27FC236}">
                <a16:creationId xmlns:a16="http://schemas.microsoft.com/office/drawing/2014/main" id="{7EC0AB2D-F75D-7E75-D44F-9DF071F56D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184d99d1a72_0_57:notes">
            <a:extLst>
              <a:ext uri="{FF2B5EF4-FFF2-40B4-BE49-F238E27FC236}">
                <a16:creationId xmlns:a16="http://schemas.microsoft.com/office/drawing/2014/main" id="{6AD698B0-AFAA-C504-5480-2D5A0E90F2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For our method, we used </a:t>
            </a:r>
            <a:r>
              <a:rPr lang="en-US" b="1"/>
              <a:t>sentiment analysis</a:t>
            </a:r>
            <a:r>
              <a:rPr lang="en-US"/>
              <a:t> to evaluate the emotional tone of news articles, classifying them as positive, negative, or neutral using polarity scores.</a:t>
            </a:r>
          </a:p>
          <a:p>
            <a:pPr>
              <a:buNone/>
            </a:pPr>
            <a:endParaRPr lang="en-US"/>
          </a:p>
          <a:p>
            <a:pPr>
              <a:buNone/>
            </a:pPr>
            <a:r>
              <a:rPr lang="en-US"/>
              <a:t>We first cleaned and preprocessed the text, then used </a:t>
            </a:r>
            <a:r>
              <a:rPr lang="en-US" b="1" err="1"/>
              <a:t>TextBlob</a:t>
            </a:r>
            <a:r>
              <a:rPr lang="en-US"/>
              <a:t> to calculate sentiment polarity for each article.</a:t>
            </a:r>
          </a:p>
          <a:p>
            <a:pPr>
              <a:buNone/>
            </a:pPr>
            <a:endParaRPr lang="en-US"/>
          </a:p>
          <a:p>
            <a:pPr>
              <a:buNone/>
            </a:pPr>
            <a:r>
              <a:rPr lang="en-US"/>
              <a:t>Our dataset included </a:t>
            </a:r>
            <a:r>
              <a:rPr lang="en-US" b="1"/>
              <a:t>50+ articles</a:t>
            </a:r>
            <a:r>
              <a:rPr lang="en-US"/>
              <a:t> across 10 luxury brands, sorted by ambassador and campaign timing—before, during, and after announcements.</a:t>
            </a:r>
          </a:p>
          <a:p>
            <a:endParaRPr lang="en-US"/>
          </a:p>
          <a:p>
            <a:pPr marL="158750" indent="0">
              <a:buNone/>
            </a:pPr>
            <a:r>
              <a:rPr lang="en-US"/>
              <a:t>This allowed us to quantify sentiment shifts over time and visualize tone differences by </a:t>
            </a:r>
            <a:r>
              <a:rPr lang="en-US" b="1"/>
              <a:t>brand, occupation</a:t>
            </a:r>
            <a:r>
              <a:rPr lang="en-US"/>
              <a:t>, and </a:t>
            </a:r>
            <a:r>
              <a:rPr lang="en-US" b="1"/>
              <a:t>announcement phase</a:t>
            </a:r>
            <a:r>
              <a:rPr lang="en-US"/>
              <a:t>.</a:t>
            </a:r>
          </a:p>
          <a:p>
            <a:pPr marL="0" lvl="0" indent="0" algn="l" rtl="0">
              <a:spcBef>
                <a:spcPts val="0"/>
              </a:spcBef>
              <a:spcAft>
                <a:spcPts val="0"/>
              </a:spcAft>
              <a:buNone/>
            </a:pPr>
            <a:endParaRPr/>
          </a:p>
        </p:txBody>
      </p:sp>
    </p:spTree>
    <p:extLst>
      <p:ext uri="{BB962C8B-B14F-4D97-AF65-F5344CB8AC3E}">
        <p14:creationId xmlns:p14="http://schemas.microsoft.com/office/powerpoint/2010/main" val="1919607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1F8E500F-FC50-CD9D-2159-618B7840995E}"/>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D564C6F1-A5C1-F915-5D17-4FAB012208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2116C54B-C998-9DAB-D744-A17BF49839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This chart shows the average sentiment scores for each brand in our analysis, split into two components: </a:t>
            </a:r>
            <a:r>
              <a:rPr lang="en-US" b="1"/>
              <a:t>polarity</a:t>
            </a:r>
            <a:r>
              <a:rPr lang="en-US"/>
              <a:t> and </a:t>
            </a:r>
            <a:r>
              <a:rPr lang="en-US" b="1"/>
              <a:t>subjectivity</a:t>
            </a:r>
            <a:r>
              <a:rPr lang="en-US"/>
              <a:t>.</a:t>
            </a:r>
          </a:p>
          <a:p>
            <a:pPr>
              <a:buNone/>
            </a:pPr>
            <a:r>
              <a:rPr lang="en-US"/>
              <a:t>Polarity reflects the emotional tone—positive or negative—while subjectivity measures how opinion-based the content is.</a:t>
            </a:r>
          </a:p>
          <a:p>
            <a:pPr>
              <a:buNone/>
            </a:pPr>
            <a:r>
              <a:rPr lang="en-US"/>
              <a:t>We see that </a:t>
            </a:r>
            <a:r>
              <a:rPr lang="en-US" b="1"/>
              <a:t>all brands generally have low-to-moderate polarity</a:t>
            </a:r>
            <a:r>
              <a:rPr lang="en-US"/>
              <a:t>, meaning media coverage tends to lean slightly positive but not strongly so.</a:t>
            </a:r>
          </a:p>
          <a:p>
            <a:pPr>
              <a:buNone/>
            </a:pPr>
            <a:r>
              <a:rPr lang="en-US" b="1"/>
              <a:t>Kering and Burberry</a:t>
            </a:r>
            <a:r>
              <a:rPr lang="en-US"/>
              <a:t> have slightly higher polarity scores compared to others, while </a:t>
            </a:r>
            <a:r>
              <a:rPr lang="en-US" b="1"/>
              <a:t>Moncler</a:t>
            </a:r>
            <a:r>
              <a:rPr lang="en-US"/>
              <a:t> has the lowest.</a:t>
            </a:r>
          </a:p>
          <a:p>
            <a:r>
              <a:rPr lang="en-US"/>
              <a:t>Subjectivity scores are fairly consistent across all brands, suggesting that most articles maintain a balanced or informative tone, rather than highly opinionated language.</a:t>
            </a:r>
          </a:p>
          <a:p>
            <a:pPr marL="0" lvl="0" indent="0" algn="l" rtl="0">
              <a:spcBef>
                <a:spcPts val="0"/>
              </a:spcBef>
              <a:spcAft>
                <a:spcPts val="0"/>
              </a:spcAft>
              <a:buNone/>
            </a:pPr>
            <a:endParaRPr/>
          </a:p>
        </p:txBody>
      </p:sp>
    </p:spTree>
    <p:extLst>
      <p:ext uri="{BB962C8B-B14F-4D97-AF65-F5344CB8AC3E}">
        <p14:creationId xmlns:p14="http://schemas.microsoft.com/office/powerpoint/2010/main" val="32850567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FFDC8985-B5B8-9EB3-3245-C19869243DB1}"/>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54A65D36-5983-4E54-559E-9D821DF1F0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D5D72975-8AC8-3642-DC33-7C12170FCB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This boxplot shows how sentiment, or emotional tone, shifts across three phases of an ambassador campaign: before, during the announcement, and after.</a:t>
            </a:r>
          </a:p>
          <a:p>
            <a:pPr>
              <a:buNone/>
            </a:pPr>
            <a:endParaRPr lang="en-US"/>
          </a:p>
          <a:p>
            <a:pPr>
              <a:buNone/>
            </a:pPr>
            <a:r>
              <a:rPr lang="en-US"/>
              <a:t>We see the highest median sentiment during the </a:t>
            </a:r>
            <a:r>
              <a:rPr lang="en-US" i="1"/>
              <a:t>announcement</a:t>
            </a:r>
            <a:r>
              <a:rPr lang="en-US"/>
              <a:t> phase, suggesting that media coverage tends to be most positive at the moment the campaign launches.</a:t>
            </a:r>
          </a:p>
          <a:p>
            <a:pPr>
              <a:buNone/>
            </a:pPr>
            <a:endParaRPr lang="en-US"/>
          </a:p>
          <a:p>
            <a:pPr>
              <a:buNone/>
            </a:pPr>
            <a:r>
              <a:rPr lang="en-US"/>
              <a:t>Before and after the announcement, the sentiment is slightly lower and more consistent, showing that this campaign moment causes a temporary lift in tone.</a:t>
            </a:r>
          </a:p>
          <a:p>
            <a:pPr>
              <a:buNone/>
            </a:pPr>
            <a:endParaRPr lang="en-US"/>
          </a:p>
          <a:p>
            <a:pPr>
              <a:buNone/>
            </a:pPr>
            <a:r>
              <a:rPr lang="en-US"/>
              <a:t>There’s also more variability during the announcement window — the range of sentiment is wider — which may reflect differing opinions, interpretations, or simultaneous events being covered in the same articles.</a:t>
            </a:r>
          </a:p>
          <a:p>
            <a:pPr>
              <a:buNone/>
            </a:pPr>
            <a:endParaRPr lang="en-US"/>
          </a:p>
          <a:p>
            <a:pPr marL="158750" indent="0">
              <a:buNone/>
            </a:pPr>
            <a:r>
              <a:rPr lang="en-US"/>
              <a:t>Overall, sentiment remains above zero throughout, indicating that articles were generally neutral to positive across all phases.</a:t>
            </a:r>
          </a:p>
          <a:p>
            <a:pPr>
              <a:buNone/>
            </a:pPr>
            <a:endParaRPr lang="en-US"/>
          </a:p>
        </p:txBody>
      </p:sp>
    </p:spTree>
    <p:extLst>
      <p:ext uri="{BB962C8B-B14F-4D97-AF65-F5344CB8AC3E}">
        <p14:creationId xmlns:p14="http://schemas.microsoft.com/office/powerpoint/2010/main" val="3360596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11E58E11-E5D8-1405-91F4-D0B46E5DFB19}"/>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0354641D-EFC9-A863-82F3-8001879A43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166E12F2-0DD3-16B0-FC72-E3C7C953EB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This chart breaks down the sentiment change for each ambassador by comparing sentiment scores before and after their announcement.</a:t>
            </a:r>
          </a:p>
          <a:p>
            <a:pPr>
              <a:buNone/>
            </a:pPr>
            <a:endParaRPr lang="en-US"/>
          </a:p>
          <a:p>
            <a:pPr>
              <a:buNone/>
            </a:pPr>
            <a:r>
              <a:rPr lang="en-US"/>
              <a:t>The bars in brown and pink represent average sentiment before and after, respectively. The green bar, or delta, represents the change in sentiment—positive or negative.</a:t>
            </a:r>
          </a:p>
          <a:p>
            <a:pPr>
              <a:buNone/>
            </a:pPr>
            <a:endParaRPr lang="en-US"/>
          </a:p>
          <a:p>
            <a:pPr>
              <a:buNone/>
            </a:pPr>
            <a:r>
              <a:rPr lang="en-US"/>
              <a:t>Most ambassadors show a slight to moderate increase in sentiment, suggesting their announcements were received positively by the media.</a:t>
            </a:r>
          </a:p>
          <a:p>
            <a:pPr>
              <a:buNone/>
            </a:pPr>
            <a:endParaRPr lang="en-US"/>
          </a:p>
          <a:p>
            <a:pPr>
              <a:buNone/>
            </a:pPr>
            <a:r>
              <a:rPr lang="en-US"/>
              <a:t>However, we also see that some ambassadors had a drop in sentiment after the announcement, like Barry Keoghan and Jacob </a:t>
            </a:r>
            <a:r>
              <a:rPr lang="en-US" err="1"/>
              <a:t>Elordi</a:t>
            </a:r>
            <a:r>
              <a:rPr lang="en-US"/>
              <a:t>. This could be due to other overlapping campaigns, public reactions, or unrelated news coverage during that time.</a:t>
            </a:r>
          </a:p>
          <a:p>
            <a:pPr>
              <a:buNone/>
            </a:pPr>
            <a:endParaRPr lang="en-US"/>
          </a:p>
          <a:p>
            <a:pPr marL="158750" indent="0">
              <a:buNone/>
            </a:pPr>
            <a:r>
              <a:rPr lang="en-US"/>
              <a:t>This plot helps us isolate how each ambassador individually impacted tone, while also highlighting the diversity in outcomes across campaigns.</a:t>
            </a:r>
          </a:p>
          <a:p>
            <a:pPr marL="0" lvl="0" indent="0" algn="l" rtl="0">
              <a:spcBef>
                <a:spcPts val="0"/>
              </a:spcBef>
              <a:spcAft>
                <a:spcPts val="0"/>
              </a:spcAft>
              <a:buNone/>
            </a:pPr>
            <a:endParaRPr/>
          </a:p>
        </p:txBody>
      </p:sp>
    </p:spTree>
    <p:extLst>
      <p:ext uri="{BB962C8B-B14F-4D97-AF65-F5344CB8AC3E}">
        <p14:creationId xmlns:p14="http://schemas.microsoft.com/office/powerpoint/2010/main" val="26277084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Before we get started, let me walk you through today’s agenda.</a:t>
            </a:r>
          </a:p>
          <a:p>
            <a:pPr marL="0" lvl="0" indent="0" algn="l" rtl="0">
              <a:spcBef>
                <a:spcPts val="0"/>
              </a:spcBef>
              <a:spcAft>
                <a:spcPts val="0"/>
              </a:spcAft>
              <a:buNone/>
            </a:pPr>
            <a:endParaRPr lang="en-US"/>
          </a:p>
          <a:p>
            <a:pPr marL="0" lvl="0" indent="0" algn="l" rtl="0">
              <a:spcBef>
                <a:spcPts val="0"/>
              </a:spcBef>
              <a:spcAft>
                <a:spcPts val="0"/>
              </a:spcAft>
              <a:buNone/>
            </a:pPr>
            <a:r>
              <a:rPr lang="en-US"/>
              <a:t>We’ll first explain the rationale and the value behind our project, followed by our main hypotheses and the key metrics we are looking at.</a:t>
            </a:r>
          </a:p>
          <a:p>
            <a:pPr marL="0" lvl="0" indent="0" algn="l" rtl="0">
              <a:spcBef>
                <a:spcPts val="0"/>
              </a:spcBef>
              <a:spcAft>
                <a:spcPts val="0"/>
              </a:spcAft>
              <a:buNone/>
            </a:pPr>
            <a:endParaRPr lang="en-US"/>
          </a:p>
          <a:p>
            <a:pPr marL="0" lvl="0" indent="0" algn="l" rtl="0">
              <a:spcBef>
                <a:spcPts val="0"/>
              </a:spcBef>
              <a:spcAft>
                <a:spcPts val="0"/>
              </a:spcAft>
              <a:buNone/>
            </a:pPr>
            <a:r>
              <a:rPr lang="en-US"/>
              <a:t>Followed by our introduction, Claudia will provide a heads-up as to the limitations within our project before we proceed to talking about these 3 key metrics.</a:t>
            </a:r>
          </a:p>
          <a:p>
            <a:pPr marL="0" lvl="0" indent="0" algn="l" rtl="0">
              <a:spcBef>
                <a:spcPts val="0"/>
              </a:spcBef>
              <a:spcAft>
                <a:spcPts val="0"/>
              </a:spcAft>
              <a:buNone/>
            </a:pPr>
            <a:endParaRPr lang="en-US"/>
          </a:p>
          <a:p>
            <a:pPr marL="0" lvl="0" indent="0" algn="l" rtl="0">
              <a:spcBef>
                <a:spcPts val="0"/>
              </a:spcBef>
              <a:spcAft>
                <a:spcPts val="0"/>
              </a:spcAft>
              <a:buNone/>
            </a:pPr>
            <a:r>
              <a:rPr lang="en-US"/>
              <a:t>These 3 key metrics are stocks, sentiment, and search interest which each of us will dive deeper into to try to answer our main hypotheses. Afterwards, we will combine all three of our analyses and their key findings to conclude whether brand ambassadors are effective and explain why they are so.</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CEBEC037-2C7B-577F-347D-2A96E8FB9A2C}"/>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ACA4C433-1360-4F57-5582-FCAF7F172F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39EFD9A4-3CC9-4B8B-A325-B2C25FB71E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This line chart shows how sentiment changed over time based on the </a:t>
            </a:r>
            <a:r>
              <a:rPr lang="en-US" b="1"/>
              <a:t>occupation of the ambassador</a:t>
            </a:r>
            <a:r>
              <a:rPr lang="en-US"/>
              <a:t>—actors, athletes, and singers.</a:t>
            </a:r>
          </a:p>
          <a:p>
            <a:pPr>
              <a:buNone/>
            </a:pPr>
            <a:endParaRPr lang="en-US"/>
          </a:p>
          <a:p>
            <a:pPr>
              <a:buNone/>
            </a:pPr>
            <a:r>
              <a:rPr lang="en-US"/>
              <a:t>We can see that </a:t>
            </a:r>
            <a:r>
              <a:rPr lang="en-US" b="1"/>
              <a:t>athletes</a:t>
            </a:r>
            <a:r>
              <a:rPr lang="en-US"/>
              <a:t> experienced the most dramatic increase in sentiment at the time of the announcement, suggesting media responded especially positively to their campaigns.</a:t>
            </a:r>
          </a:p>
          <a:p>
            <a:pPr>
              <a:buNone/>
            </a:pPr>
            <a:endParaRPr lang="en-US"/>
          </a:p>
          <a:p>
            <a:pPr>
              <a:buNone/>
            </a:pPr>
            <a:r>
              <a:rPr lang="en-US" b="1"/>
              <a:t>Singers</a:t>
            </a:r>
            <a:r>
              <a:rPr lang="en-US"/>
              <a:t> maintained the highest overall sentiment levels across all phases, although their positivity declined after the announcement.</a:t>
            </a:r>
          </a:p>
          <a:p>
            <a:pPr>
              <a:buNone/>
            </a:pPr>
            <a:endParaRPr lang="en-US"/>
          </a:p>
          <a:p>
            <a:pPr>
              <a:buNone/>
            </a:pPr>
            <a:r>
              <a:rPr lang="en-US" b="1"/>
              <a:t>Actors</a:t>
            </a:r>
            <a:r>
              <a:rPr lang="en-US"/>
              <a:t>, by contrast, started with relatively higher sentiment before the campaign, but their coverage became more neutral over time.</a:t>
            </a:r>
          </a:p>
          <a:p>
            <a:pPr>
              <a:buNone/>
            </a:pPr>
            <a:endParaRPr lang="en-US"/>
          </a:p>
          <a:p>
            <a:pPr marL="158750" indent="0">
              <a:buNone/>
            </a:pPr>
            <a:r>
              <a:rPr lang="en-US"/>
              <a:t>These trends suggest that </a:t>
            </a:r>
            <a:r>
              <a:rPr lang="en-US" b="1"/>
              <a:t>occupation plays a role in how campaigns are received</a:t>
            </a:r>
            <a:r>
              <a:rPr lang="en-US"/>
              <a:t>, possibly due to audience expectations or the way different celebrities are positioned by the brands.</a:t>
            </a:r>
          </a:p>
          <a:p>
            <a:pPr marL="0" lvl="0" indent="0" algn="l" rtl="0">
              <a:spcBef>
                <a:spcPts val="0"/>
              </a:spcBef>
              <a:spcAft>
                <a:spcPts val="0"/>
              </a:spcAft>
              <a:buNone/>
            </a:pPr>
            <a:endParaRPr/>
          </a:p>
        </p:txBody>
      </p:sp>
    </p:spTree>
    <p:extLst>
      <p:ext uri="{BB962C8B-B14F-4D97-AF65-F5344CB8AC3E}">
        <p14:creationId xmlns:p14="http://schemas.microsoft.com/office/powerpoint/2010/main" val="1849668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58E3CCCF-F7BE-EC1E-2AD7-EE523A61C407}"/>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7C8335C5-ECF7-560C-743F-B133BACD91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796899D1-313D-9CC7-B8B6-10B0B55976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None/>
            </a:pPr>
            <a:r>
              <a:rPr lang="en-US"/>
              <a:t>This chart compares the sentiment trends over time between a brand’s </a:t>
            </a:r>
            <a:r>
              <a:rPr lang="en-US" b="1"/>
              <a:t>first-ever ambassador</a:t>
            </a:r>
            <a:r>
              <a:rPr lang="en-US"/>
              <a:t> and subsequent ambassador campaigns.</a:t>
            </a:r>
          </a:p>
          <a:p>
            <a:pPr>
              <a:buNone/>
            </a:pPr>
            <a:endParaRPr lang="en-US"/>
          </a:p>
          <a:p>
            <a:pPr>
              <a:buNone/>
            </a:pPr>
            <a:r>
              <a:rPr lang="en-US"/>
              <a:t>We see that </a:t>
            </a:r>
            <a:r>
              <a:rPr lang="en-US" b="1"/>
              <a:t>first ambassadors</a:t>
            </a:r>
            <a:r>
              <a:rPr lang="en-US"/>
              <a:t> experienced the most notable spike in sentiment during the announcement phase, reaching the highest average polarity overall.</a:t>
            </a:r>
          </a:p>
          <a:p>
            <a:pPr>
              <a:buNone/>
            </a:pPr>
            <a:endParaRPr lang="en-US"/>
          </a:p>
          <a:p>
            <a:pPr>
              <a:buNone/>
            </a:pPr>
            <a:r>
              <a:rPr lang="en-US"/>
              <a:t>Interestingly, they also started with a lower baseline of sentiment before the announcement, which suggests that the campaign itself may have played a stronger role in driving media positivity.</a:t>
            </a:r>
          </a:p>
          <a:p>
            <a:pPr>
              <a:buNone/>
            </a:pPr>
            <a:endParaRPr lang="en-US"/>
          </a:p>
          <a:p>
            <a:pPr>
              <a:buNone/>
            </a:pPr>
            <a:r>
              <a:rPr lang="en-US"/>
              <a:t>In contrast, </a:t>
            </a:r>
            <a:r>
              <a:rPr lang="en-US" b="1"/>
              <a:t>other ambassadors</a:t>
            </a:r>
            <a:r>
              <a:rPr lang="en-US"/>
              <a:t> show a more stable trend with less dramatic shifts in sentiment across all phases.</a:t>
            </a:r>
          </a:p>
          <a:p>
            <a:pPr>
              <a:buNone/>
            </a:pPr>
            <a:endParaRPr lang="en-US"/>
          </a:p>
          <a:p>
            <a:pPr marL="158750" indent="0">
              <a:buNone/>
            </a:pPr>
            <a:r>
              <a:rPr lang="en-US"/>
              <a:t>This indicates that first-time ambassador campaigns may carry more novelty or news value, generating a more enthusiastic media response during launch.</a:t>
            </a:r>
          </a:p>
          <a:p>
            <a:pPr marL="0" lvl="0" indent="0" algn="l" rtl="0">
              <a:spcBef>
                <a:spcPts val="0"/>
              </a:spcBef>
              <a:spcAft>
                <a:spcPts val="0"/>
              </a:spcAft>
              <a:buNone/>
            </a:pPr>
            <a:endParaRPr/>
          </a:p>
        </p:txBody>
      </p:sp>
    </p:spTree>
    <p:extLst>
      <p:ext uri="{BB962C8B-B14F-4D97-AF65-F5344CB8AC3E}">
        <p14:creationId xmlns:p14="http://schemas.microsoft.com/office/powerpoint/2010/main" val="23535164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2CA38863-4942-839A-117A-F723493802BC}"/>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58EFBD5B-0B76-8697-AD01-89627F7E73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536D7320-0339-6BB4-290A-5EE6E8F1BB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17597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a:extLst>
            <a:ext uri="{FF2B5EF4-FFF2-40B4-BE49-F238E27FC236}">
              <a16:creationId xmlns:a16="http://schemas.microsoft.com/office/drawing/2014/main" id="{404CACAC-236B-4B39-0BE8-86834F9A8C2D}"/>
            </a:ext>
          </a:extLst>
        </p:cNvPr>
        <p:cNvGrpSpPr/>
        <p:nvPr/>
      </p:nvGrpSpPr>
      <p:grpSpPr>
        <a:xfrm>
          <a:off x="0" y="0"/>
          <a:ext cx="0" cy="0"/>
          <a:chOff x="0" y="0"/>
          <a:chExt cx="0" cy="0"/>
        </a:xfrm>
      </p:grpSpPr>
      <p:sp>
        <p:nvSpPr>
          <p:cNvPr id="338" name="Google Shape;338;g54dda1946d_6_308:notes">
            <a:extLst>
              <a:ext uri="{FF2B5EF4-FFF2-40B4-BE49-F238E27FC236}">
                <a16:creationId xmlns:a16="http://schemas.microsoft.com/office/drawing/2014/main" id="{A3E30B04-FD23-D62C-CD17-7D07421775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4dda1946d_6_308:notes">
            <a:extLst>
              <a:ext uri="{FF2B5EF4-FFF2-40B4-BE49-F238E27FC236}">
                <a16:creationId xmlns:a16="http://schemas.microsoft.com/office/drawing/2014/main" id="{D7C8DC3D-B1E4-A5D0-3756-BCC0746178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48007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8E931807-FD7A-6559-71BA-6242CCC4F9A3}"/>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1E25A3BD-193C-F758-8590-99DB450D73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14C96E0C-0773-8CB4-C968-C97439FC0D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23344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D528BD4F-308E-C5C4-4386-8604C584A9CB}"/>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FCD93243-B9B0-7B5E-466A-E5CDCA9884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380577AC-8448-E429-8CF2-DB14177A4F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03147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5DBA0FB0-8FA4-8A43-7B63-AC18AAAEED0F}"/>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7FD4FC06-CA2A-44C6-625C-6E9AA4AF6B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D74C6D8A-0EEE-FEA3-3A26-8B48D12CDE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144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a:extLst>
            <a:ext uri="{FF2B5EF4-FFF2-40B4-BE49-F238E27FC236}">
              <a16:creationId xmlns:a16="http://schemas.microsoft.com/office/drawing/2014/main" id="{CB360640-051A-6B27-FEB9-49192711CAC4}"/>
            </a:ext>
          </a:extLst>
        </p:cNvPr>
        <p:cNvGrpSpPr/>
        <p:nvPr/>
      </p:nvGrpSpPr>
      <p:grpSpPr>
        <a:xfrm>
          <a:off x="0" y="0"/>
          <a:ext cx="0" cy="0"/>
          <a:chOff x="0" y="0"/>
          <a:chExt cx="0" cy="0"/>
        </a:xfrm>
      </p:grpSpPr>
      <p:sp>
        <p:nvSpPr>
          <p:cNvPr id="331" name="Google Shape;331;g54dda1946d_6_322:notes">
            <a:extLst>
              <a:ext uri="{FF2B5EF4-FFF2-40B4-BE49-F238E27FC236}">
                <a16:creationId xmlns:a16="http://schemas.microsoft.com/office/drawing/2014/main" id="{BEDDC7BE-7D58-FAD4-F8BD-F32A0B6085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54dda1946d_6_322:notes">
            <a:extLst>
              <a:ext uri="{FF2B5EF4-FFF2-40B4-BE49-F238E27FC236}">
                <a16:creationId xmlns:a16="http://schemas.microsoft.com/office/drawing/2014/main" id="{AD7665AC-27B9-0473-331F-4101319C20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9986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84d99d1a7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84d99d1a7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a:extLst>
            <a:ext uri="{FF2B5EF4-FFF2-40B4-BE49-F238E27FC236}">
              <a16:creationId xmlns:a16="http://schemas.microsoft.com/office/drawing/2014/main" id="{B982B181-190A-A7B5-EA70-5032D73A34FE}"/>
            </a:ext>
          </a:extLst>
        </p:cNvPr>
        <p:cNvGrpSpPr/>
        <p:nvPr/>
      </p:nvGrpSpPr>
      <p:grpSpPr>
        <a:xfrm>
          <a:off x="0" y="0"/>
          <a:ext cx="0" cy="0"/>
          <a:chOff x="0" y="0"/>
          <a:chExt cx="0" cy="0"/>
        </a:xfrm>
      </p:grpSpPr>
      <p:sp>
        <p:nvSpPr>
          <p:cNvPr id="338" name="Google Shape;338;g54dda1946d_6_308:notes">
            <a:extLst>
              <a:ext uri="{FF2B5EF4-FFF2-40B4-BE49-F238E27FC236}">
                <a16:creationId xmlns:a16="http://schemas.microsoft.com/office/drawing/2014/main" id="{5C07FDD0-793C-E4E8-E822-A78F10E74F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54dda1946d_6_308:notes">
            <a:extLst>
              <a:ext uri="{FF2B5EF4-FFF2-40B4-BE49-F238E27FC236}">
                <a16:creationId xmlns:a16="http://schemas.microsoft.com/office/drawing/2014/main" id="{1CCF3D5F-FA60-77B0-889D-0855E75DF7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7831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7E5CAB3F-A6C7-BD24-6B72-3695A4F6A1A4}"/>
            </a:ext>
          </a:extLst>
        </p:cNvPr>
        <p:cNvGrpSpPr/>
        <p:nvPr/>
      </p:nvGrpSpPr>
      <p:grpSpPr>
        <a:xfrm>
          <a:off x="0" y="0"/>
          <a:ext cx="0" cy="0"/>
          <a:chOff x="0" y="0"/>
          <a:chExt cx="0" cy="0"/>
        </a:xfrm>
      </p:grpSpPr>
      <p:sp>
        <p:nvSpPr>
          <p:cNvPr id="498" name="Google Shape;498;g54dda1946d_4_2758:notes">
            <a:extLst>
              <a:ext uri="{FF2B5EF4-FFF2-40B4-BE49-F238E27FC236}">
                <a16:creationId xmlns:a16="http://schemas.microsoft.com/office/drawing/2014/main" id="{DCCD6197-AEF9-7C63-7D2B-E393A92E74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4dda1946d_4_2758:notes">
            <a:extLst>
              <a:ext uri="{FF2B5EF4-FFF2-40B4-BE49-F238E27FC236}">
                <a16:creationId xmlns:a16="http://schemas.microsoft.com/office/drawing/2014/main" id="{AB45F005-C6AB-8C99-EEF3-F01FF28B76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Why are brand ambassadors valuable?</a:t>
            </a:r>
          </a:p>
          <a:p>
            <a:pPr marL="0" lvl="0" indent="0" algn="l" rtl="0">
              <a:spcBef>
                <a:spcPts val="0"/>
              </a:spcBef>
              <a:spcAft>
                <a:spcPts val="0"/>
              </a:spcAft>
              <a:buNone/>
            </a:pPr>
            <a:endParaRPr lang="en-US"/>
          </a:p>
          <a:p>
            <a:pPr marL="0" lvl="0" indent="0" algn="l" rtl="0">
              <a:spcBef>
                <a:spcPts val="0"/>
              </a:spcBef>
              <a:spcAft>
                <a:spcPts val="0"/>
              </a:spcAft>
              <a:buNone/>
            </a:pPr>
            <a:r>
              <a:rPr lang="en-US"/>
              <a:t>They help a brand cultivate its image, whether that is to make a brand seem more credible or relatable.</a:t>
            </a:r>
          </a:p>
          <a:p>
            <a:pPr marL="0" lvl="0" indent="0" algn="l" rtl="0">
              <a:spcBef>
                <a:spcPts val="0"/>
              </a:spcBef>
              <a:spcAft>
                <a:spcPts val="0"/>
              </a:spcAft>
              <a:buNone/>
            </a:pPr>
            <a:r>
              <a:rPr lang="en-US"/>
              <a:t>Brands can boost an ambassador’s image by association, and the same goes for ambassadors boosting a brand’s image by association.</a:t>
            </a:r>
          </a:p>
          <a:p>
            <a:pPr marL="0" lvl="0" indent="0" algn="l" rtl="0">
              <a:spcBef>
                <a:spcPts val="0"/>
              </a:spcBef>
              <a:spcAft>
                <a:spcPts val="0"/>
              </a:spcAft>
              <a:buNone/>
            </a:pPr>
            <a:r>
              <a:rPr lang="en-US"/>
              <a:t>This is why it is important that brands choose ambassadors that match their image and ideals. </a:t>
            </a:r>
          </a:p>
          <a:p>
            <a:pPr marL="0" lvl="0" indent="0" algn="l" rtl="0">
              <a:spcBef>
                <a:spcPts val="0"/>
              </a:spcBef>
              <a:spcAft>
                <a:spcPts val="0"/>
              </a:spcAft>
              <a:buNone/>
            </a:pPr>
            <a:endParaRPr lang="en-US"/>
          </a:p>
          <a:p>
            <a:pPr marL="0" lvl="0" indent="0" algn="l" rtl="0">
              <a:spcBef>
                <a:spcPts val="0"/>
              </a:spcBef>
              <a:spcAft>
                <a:spcPts val="0"/>
              </a:spcAft>
              <a:buNone/>
            </a:pPr>
            <a:r>
              <a:rPr lang="en-US"/>
              <a:t>Other reasons why they are valuable is their ability to boost brand awareness to underserved segments and being able to drive sales.</a:t>
            </a:r>
          </a:p>
          <a:p>
            <a:pPr marL="0" lvl="0" indent="0" algn="l" rtl="0">
              <a:spcBef>
                <a:spcPts val="0"/>
              </a:spcBef>
              <a:spcAft>
                <a:spcPts val="0"/>
              </a:spcAft>
              <a:buNone/>
            </a:pPr>
            <a:endParaRPr lang="en-US"/>
          </a:p>
          <a:p>
            <a:pPr marL="0" lvl="0" indent="0" algn="l" rtl="0">
              <a:spcBef>
                <a:spcPts val="0"/>
              </a:spcBef>
              <a:spcAft>
                <a:spcPts val="0"/>
              </a:spcAft>
              <a:buNone/>
            </a:pPr>
            <a:r>
              <a:rPr lang="en-US"/>
              <a:t>This is supported by the fact that nearly 75% of brands have a dedicated budget for influencer marketing. </a:t>
            </a:r>
          </a:p>
          <a:p>
            <a:pPr marL="0" lvl="0" indent="0" algn="l" rtl="0">
              <a:spcBef>
                <a:spcPts val="0"/>
              </a:spcBef>
              <a:spcAft>
                <a:spcPts val="0"/>
              </a:spcAft>
              <a:buNone/>
            </a:pPr>
            <a:endParaRPr lang="en-US"/>
          </a:p>
          <a:p>
            <a:pPr marL="0" lvl="0" indent="0" algn="l" rtl="0">
              <a:spcBef>
                <a:spcPts val="0"/>
              </a:spcBef>
              <a:spcAft>
                <a:spcPts val="0"/>
              </a:spcAft>
              <a:buNone/>
            </a:pPr>
            <a:r>
              <a:rPr lang="en-US"/>
              <a:t>It is important that these brand ambassadors or influencers actually support these goals. Our project was developed to validate these reasons and to explain what makes them more or less effective. This leads me to our main hypothesis.</a:t>
            </a:r>
          </a:p>
          <a:p>
            <a:pPr marL="0" lvl="0" indent="0" algn="l" rtl="0">
              <a:spcBef>
                <a:spcPts val="0"/>
              </a:spcBef>
              <a:spcAft>
                <a:spcPts val="0"/>
              </a:spcAft>
              <a:buNone/>
            </a:pPr>
            <a:endParaRPr lang="en-US"/>
          </a:p>
        </p:txBody>
      </p:sp>
    </p:spTree>
    <p:extLst>
      <p:ext uri="{BB962C8B-B14F-4D97-AF65-F5344CB8AC3E}">
        <p14:creationId xmlns:p14="http://schemas.microsoft.com/office/powerpoint/2010/main" val="2787282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An example of this is Blackpink’s Jisoo, who was noted by creative directors of Dior, to embody “with her singular audacity, the House’s modernity and passionate creativity.”</a:t>
            </a:r>
          </a:p>
        </p:txBody>
      </p:sp>
    </p:spTree>
    <p:extLst>
      <p:ext uri="{BB962C8B-B14F-4D97-AF65-F5344CB8AC3E}">
        <p14:creationId xmlns:p14="http://schemas.microsoft.com/office/powerpoint/2010/main" val="2328577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a:extLst>
            <a:ext uri="{FF2B5EF4-FFF2-40B4-BE49-F238E27FC236}">
              <a16:creationId xmlns:a16="http://schemas.microsoft.com/office/drawing/2014/main" id="{D30EDC20-049E-4BE2-C069-54FF52B59605}"/>
            </a:ext>
          </a:extLst>
        </p:cNvPr>
        <p:cNvGrpSpPr/>
        <p:nvPr/>
      </p:nvGrpSpPr>
      <p:grpSpPr>
        <a:xfrm>
          <a:off x="0" y="0"/>
          <a:ext cx="0" cy="0"/>
          <a:chOff x="0" y="0"/>
          <a:chExt cx="0" cy="0"/>
        </a:xfrm>
      </p:grpSpPr>
      <p:sp>
        <p:nvSpPr>
          <p:cNvPr id="346" name="Google Shape;346;g54dda1946d_6_332:notes">
            <a:extLst>
              <a:ext uri="{FF2B5EF4-FFF2-40B4-BE49-F238E27FC236}">
                <a16:creationId xmlns:a16="http://schemas.microsoft.com/office/drawing/2014/main" id="{8BA1C1D2-8F37-A2B4-E8CA-61EB261A5D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4dda1946d_6_332:notes">
            <a:extLst>
              <a:ext uri="{FF2B5EF4-FFF2-40B4-BE49-F238E27FC236}">
                <a16:creationId xmlns:a16="http://schemas.microsoft.com/office/drawing/2014/main" id="{E67BA0FD-EA1F-3F83-ABD2-18BEFCE3BA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t>Brand</a:t>
            </a:r>
          </a:p>
          <a:p>
            <a:pPr lvl="1"/>
            <a:r>
              <a:rPr lang="en-US"/>
              <a:t>Campaign timing: before and after</a:t>
            </a:r>
          </a:p>
          <a:p>
            <a:r>
              <a:rPr lang="en-US"/>
              <a:t>Ambassador </a:t>
            </a:r>
          </a:p>
          <a:p>
            <a:pPr lvl="1"/>
            <a:r>
              <a:rPr lang="en-US"/>
              <a:t>Occupation</a:t>
            </a:r>
          </a:p>
          <a:p>
            <a:pPr lvl="1"/>
            <a:r>
              <a:rPr lang="en-US"/>
              <a:t>First or Not First</a:t>
            </a:r>
          </a:p>
          <a:p>
            <a:pPr marL="0" lvl="0" indent="0" algn="l" rtl="0">
              <a:spcBef>
                <a:spcPts val="0"/>
              </a:spcBef>
              <a:spcAft>
                <a:spcPts val="0"/>
              </a:spcAft>
              <a:buNone/>
            </a:pPr>
            <a:endParaRPr lang="en-US"/>
          </a:p>
          <a:p>
            <a:pPr marL="0" lvl="0" indent="0" algn="l" rtl="0">
              <a:spcBef>
                <a:spcPts val="0"/>
              </a:spcBef>
              <a:spcAft>
                <a:spcPts val="0"/>
              </a:spcAft>
              <a:buNone/>
            </a:pPr>
            <a:r>
              <a:rPr lang="en-US"/>
              <a:t>Our main question is whether introducing a brand ambassador delivers measurable impact on a brand through stock returns (drive sales), improvements in brand image through media sentiment, and search interest (brand awareness) and also to what extent. </a:t>
            </a:r>
          </a:p>
          <a:p>
            <a:pPr marL="0" lvl="0" indent="0" algn="l" rtl="0">
              <a:spcBef>
                <a:spcPts val="0"/>
              </a:spcBef>
              <a:spcAft>
                <a:spcPts val="0"/>
              </a:spcAft>
              <a:buNone/>
            </a:pPr>
            <a:endParaRPr lang="en-US"/>
          </a:p>
          <a:p>
            <a:pPr marL="0" lvl="0" indent="0" algn="l" rtl="0">
              <a:spcBef>
                <a:spcPts val="0"/>
              </a:spcBef>
              <a:spcAft>
                <a:spcPts val="0"/>
              </a:spcAft>
              <a:buNone/>
            </a:pPr>
            <a:r>
              <a:rPr lang="en-US"/>
              <a:t>Apart from our main hypothesis, we wanted to look at whether characteristics like 1) the occupation and 2) the time of entry impacted an announcement’s effectiveness. </a:t>
            </a:r>
          </a:p>
        </p:txBody>
      </p:sp>
    </p:spTree>
    <p:extLst>
      <p:ext uri="{BB962C8B-B14F-4D97-AF65-F5344CB8AC3E}">
        <p14:creationId xmlns:p14="http://schemas.microsoft.com/office/powerpoint/2010/main" val="2170037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a:extLst>
            <a:ext uri="{FF2B5EF4-FFF2-40B4-BE49-F238E27FC236}">
              <a16:creationId xmlns:a16="http://schemas.microsoft.com/office/drawing/2014/main" id="{4BC215D2-C798-4531-43F8-49521B11AC8E}"/>
            </a:ext>
          </a:extLst>
        </p:cNvPr>
        <p:cNvGrpSpPr/>
        <p:nvPr/>
      </p:nvGrpSpPr>
      <p:grpSpPr>
        <a:xfrm>
          <a:off x="0" y="0"/>
          <a:ext cx="0" cy="0"/>
          <a:chOff x="0" y="0"/>
          <a:chExt cx="0" cy="0"/>
        </a:xfrm>
      </p:grpSpPr>
      <p:sp>
        <p:nvSpPr>
          <p:cNvPr id="346" name="Google Shape;346;g54dda1946d_6_332:notes">
            <a:extLst>
              <a:ext uri="{FF2B5EF4-FFF2-40B4-BE49-F238E27FC236}">
                <a16:creationId xmlns:a16="http://schemas.microsoft.com/office/drawing/2014/main" id="{CFD1B25F-7C9B-E4FE-9E40-2F0CFCE9317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54dda1946d_6_332:notes">
            <a:extLst>
              <a:ext uri="{FF2B5EF4-FFF2-40B4-BE49-F238E27FC236}">
                <a16:creationId xmlns:a16="http://schemas.microsoft.com/office/drawing/2014/main" id="{588A634A-BD9B-647F-B65B-48B04FD8B4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To begin our analysis, we first narrowed down the influencers we were looking at to Mega Influencers with more than 1 million followers and to influencers within the luxury market. The luxury market is unique in which luxury goods are designed as a status symbol and marketed as exclusive, making their brand image more delicate than something like PepsiCo.</a:t>
            </a:r>
          </a:p>
          <a:p>
            <a:pPr marL="0" lvl="0" indent="0" algn="l" rtl="0">
              <a:spcBef>
                <a:spcPts val="0"/>
              </a:spcBef>
              <a:spcAft>
                <a:spcPts val="0"/>
              </a:spcAft>
              <a:buNone/>
            </a:pPr>
            <a:endParaRPr lang="en-US"/>
          </a:p>
          <a:p>
            <a:pPr marL="0" lvl="0" indent="0" algn="l" rtl="0">
              <a:spcBef>
                <a:spcPts val="0"/>
              </a:spcBef>
              <a:spcAft>
                <a:spcPts val="0"/>
              </a:spcAft>
              <a:buNone/>
            </a:pPr>
            <a:endParaRPr lang="en-US"/>
          </a:p>
        </p:txBody>
      </p:sp>
    </p:spTree>
    <p:extLst>
      <p:ext uri="{BB962C8B-B14F-4D97-AF65-F5344CB8AC3E}">
        <p14:creationId xmlns:p14="http://schemas.microsoft.com/office/powerpoint/2010/main" val="27483587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a:extLst>
            <a:ext uri="{FF2B5EF4-FFF2-40B4-BE49-F238E27FC236}">
              <a16:creationId xmlns:a16="http://schemas.microsoft.com/office/drawing/2014/main" id="{52FFA557-094E-CDD5-47B4-E9E8A5B419A8}"/>
            </a:ext>
          </a:extLst>
        </p:cNvPr>
        <p:cNvGrpSpPr/>
        <p:nvPr/>
      </p:nvGrpSpPr>
      <p:grpSpPr>
        <a:xfrm>
          <a:off x="0" y="0"/>
          <a:ext cx="0" cy="0"/>
          <a:chOff x="0" y="0"/>
          <a:chExt cx="0" cy="0"/>
        </a:xfrm>
      </p:grpSpPr>
      <p:sp>
        <p:nvSpPr>
          <p:cNvPr id="369" name="Google Shape;369;g184d99d1a72_0_15:notes">
            <a:extLst>
              <a:ext uri="{FF2B5EF4-FFF2-40B4-BE49-F238E27FC236}">
                <a16:creationId xmlns:a16="http://schemas.microsoft.com/office/drawing/2014/main" id="{FE1B6527-EB74-8AA3-FA21-8D361570C9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84d99d1a72_0_15:notes">
            <a:extLst>
              <a:ext uri="{FF2B5EF4-FFF2-40B4-BE49-F238E27FC236}">
                <a16:creationId xmlns:a16="http://schemas.microsoft.com/office/drawing/2014/main" id="{199334DE-E762-A190-5CC2-DEBE9B0EE9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Knowing we were targeting mega influencers within the luxury market, we narrowed our brands to 5 core ones.</a:t>
            </a:r>
          </a:p>
          <a:p>
            <a:pPr marL="0" lvl="0" indent="0" algn="l" rtl="0">
              <a:spcBef>
                <a:spcPts val="0"/>
              </a:spcBef>
              <a:spcAft>
                <a:spcPts val="0"/>
              </a:spcAft>
              <a:buNone/>
            </a:pPr>
            <a:endParaRPr lang="en-US"/>
          </a:p>
          <a:p>
            <a:pPr marL="0" lvl="0" indent="0" algn="l" rtl="0">
              <a:spcBef>
                <a:spcPts val="0"/>
              </a:spcBef>
              <a:spcAft>
                <a:spcPts val="0"/>
              </a:spcAft>
              <a:buNone/>
            </a:pPr>
            <a:r>
              <a:rPr lang="en-US"/>
              <a:t>These 5 core brands are publicly traded and the biggest within the luxury fashion space. Two of these brands are the parent companies to the listed featured brands. However, because these sub brands are not publicly traded, we had to measure its performance using the parent brand for one of our analyses.</a:t>
            </a:r>
          </a:p>
        </p:txBody>
      </p:sp>
    </p:spTree>
    <p:extLst>
      <p:ext uri="{BB962C8B-B14F-4D97-AF65-F5344CB8AC3E}">
        <p14:creationId xmlns:p14="http://schemas.microsoft.com/office/powerpoint/2010/main" val="189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97050"/>
            <a:ext cx="6651600" cy="1562100"/>
          </a:xfrm>
          <a:prstGeom prst="rect">
            <a:avLst/>
          </a:prstGeom>
          <a:noFill/>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833324" y="3906950"/>
            <a:ext cx="6065400" cy="4146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1_Title and text">
    <p:spTree>
      <p:nvGrpSpPr>
        <p:cNvPr id="1" name="Shape 99"/>
        <p:cNvGrpSpPr/>
        <p:nvPr/>
      </p:nvGrpSpPr>
      <p:grpSpPr>
        <a:xfrm>
          <a:off x="0" y="0"/>
          <a:ext cx="0" cy="0"/>
          <a:chOff x="0" y="0"/>
          <a:chExt cx="0" cy="0"/>
        </a:xfrm>
      </p:grpSpPr>
      <p:sp>
        <p:nvSpPr>
          <p:cNvPr id="100" name="Google Shape;100;p14"/>
          <p:cNvSpPr txBox="1">
            <a:spLocks noGrp="1"/>
          </p:cNvSpPr>
          <p:nvPr>
            <p:ph type="title"/>
          </p:nvPr>
        </p:nvSpPr>
        <p:spPr>
          <a:xfrm>
            <a:off x="3718663" y="959100"/>
            <a:ext cx="2872500" cy="105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1" name="Google Shape;101;p14"/>
          <p:cNvSpPr txBox="1">
            <a:spLocks noGrp="1"/>
          </p:cNvSpPr>
          <p:nvPr>
            <p:ph type="subTitle" idx="1"/>
          </p:nvPr>
        </p:nvSpPr>
        <p:spPr>
          <a:xfrm>
            <a:off x="3718675" y="2167200"/>
            <a:ext cx="4142400" cy="201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0"/>
              </a:spcBef>
              <a:spcAft>
                <a:spcPts val="0"/>
              </a:spcAft>
              <a:buSzPts val="1200"/>
              <a:buAutoNum type="alphaLcPeriod"/>
              <a:defRPr/>
            </a:lvl2pPr>
            <a:lvl3pPr lvl="2" algn="ctr" rtl="0">
              <a:lnSpc>
                <a:spcPct val="100000"/>
              </a:lnSpc>
              <a:spcBef>
                <a:spcPts val="0"/>
              </a:spcBef>
              <a:spcAft>
                <a:spcPts val="0"/>
              </a:spcAft>
              <a:buSzPts val="1200"/>
              <a:buAutoNum type="romanLcPeriod"/>
              <a:defRPr/>
            </a:lvl3pPr>
            <a:lvl4pPr lvl="3" algn="ctr" rtl="0">
              <a:lnSpc>
                <a:spcPct val="100000"/>
              </a:lnSpc>
              <a:spcBef>
                <a:spcPts val="0"/>
              </a:spcBef>
              <a:spcAft>
                <a:spcPts val="0"/>
              </a:spcAft>
              <a:buSzPts val="1200"/>
              <a:buAutoNum type="arabicPeriod"/>
              <a:defRPr/>
            </a:lvl4pPr>
            <a:lvl5pPr lvl="4" algn="ctr" rtl="0">
              <a:lnSpc>
                <a:spcPct val="100000"/>
              </a:lnSpc>
              <a:spcBef>
                <a:spcPts val="0"/>
              </a:spcBef>
              <a:spcAft>
                <a:spcPts val="0"/>
              </a:spcAft>
              <a:buSzPts val="1200"/>
              <a:buAutoNum type="alphaLcPeriod"/>
              <a:defRPr/>
            </a:lvl5pPr>
            <a:lvl6pPr lvl="5" algn="ctr" rtl="0">
              <a:lnSpc>
                <a:spcPct val="100000"/>
              </a:lnSpc>
              <a:spcBef>
                <a:spcPts val="0"/>
              </a:spcBef>
              <a:spcAft>
                <a:spcPts val="0"/>
              </a:spcAft>
              <a:buSzPts val="1200"/>
              <a:buAutoNum type="romanLcPeriod"/>
              <a:defRPr/>
            </a:lvl6pPr>
            <a:lvl7pPr lvl="6" algn="ctr" rtl="0">
              <a:lnSpc>
                <a:spcPct val="100000"/>
              </a:lnSpc>
              <a:spcBef>
                <a:spcPts val="0"/>
              </a:spcBef>
              <a:spcAft>
                <a:spcPts val="0"/>
              </a:spcAft>
              <a:buSzPts val="1200"/>
              <a:buAutoNum type="arabicPeriod"/>
              <a:defRPr/>
            </a:lvl7pPr>
            <a:lvl8pPr lvl="7" algn="ctr" rtl="0">
              <a:lnSpc>
                <a:spcPct val="100000"/>
              </a:lnSpc>
              <a:spcBef>
                <a:spcPts val="0"/>
              </a:spcBef>
              <a:spcAft>
                <a:spcPts val="0"/>
              </a:spcAft>
              <a:buSzPts val="1200"/>
              <a:buAutoNum type="alphaLcPeriod"/>
              <a:defRPr/>
            </a:lvl8pPr>
            <a:lvl9pPr lvl="8" algn="ctr" rtl="0">
              <a:lnSpc>
                <a:spcPct val="100000"/>
              </a:lnSpc>
              <a:spcBef>
                <a:spcPts val="0"/>
              </a:spcBef>
              <a:spcAft>
                <a:spcPts val="0"/>
              </a:spcAft>
              <a:buSzPts val="1200"/>
              <a:buAutoNum type="romanLcPeriod"/>
              <a:defRPr/>
            </a:lvl9pPr>
          </a:lstStyle>
          <a:p>
            <a:endParaRPr/>
          </a:p>
        </p:txBody>
      </p:sp>
      <p:grpSp>
        <p:nvGrpSpPr>
          <p:cNvPr id="102" name="Google Shape;102;p14"/>
          <p:cNvGrpSpPr/>
          <p:nvPr/>
        </p:nvGrpSpPr>
        <p:grpSpPr>
          <a:xfrm>
            <a:off x="0" y="0"/>
            <a:ext cx="9143875" cy="5143500"/>
            <a:chOff x="0" y="0"/>
            <a:chExt cx="9143875" cy="5143500"/>
          </a:xfrm>
        </p:grpSpPr>
        <p:sp>
          <p:nvSpPr>
            <p:cNvPr id="103" name="Google Shape;103;p14"/>
            <p:cNvSpPr/>
            <p:nvPr/>
          </p:nvSpPr>
          <p:spPr>
            <a:xfrm rot="10800000" flipH="1">
              <a:off x="0" y="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4" name="Google Shape;104;p14"/>
            <p:cNvSpPr/>
            <p:nvPr/>
          </p:nvSpPr>
          <p:spPr>
            <a:xfrm rot="10800000" flipH="1">
              <a:off x="8430775" y="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5" name="Google Shape;105;p14"/>
            <p:cNvSpPr/>
            <p:nvPr/>
          </p:nvSpPr>
          <p:spPr>
            <a:xfrm rot="10800000" flipH="1">
              <a:off x="8430775" y="8571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6" name="Google Shape;106;p14"/>
            <p:cNvSpPr/>
            <p:nvPr/>
          </p:nvSpPr>
          <p:spPr>
            <a:xfrm rot="10800000" flipH="1">
              <a:off x="8430775" y="42864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7" name="Google Shape;107;p14"/>
            <p:cNvSpPr/>
            <p:nvPr/>
          </p:nvSpPr>
          <p:spPr>
            <a:xfrm rot="10800000" flipH="1">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08" name="Google Shape;108;p14"/>
            <p:cNvSpPr/>
            <p:nvPr/>
          </p:nvSpPr>
          <p:spPr>
            <a:xfrm rot="10800000" flipH="1">
              <a:off x="0"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7" name="Google Shape;137;p18"/>
          <p:cNvSpPr txBox="1">
            <a:spLocks noGrp="1"/>
          </p:cNvSpPr>
          <p:nvPr>
            <p:ph type="subTitle" idx="1"/>
          </p:nvPr>
        </p:nvSpPr>
        <p:spPr>
          <a:xfrm>
            <a:off x="713225"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8" name="Google Shape;138;p18"/>
          <p:cNvSpPr txBox="1">
            <a:spLocks noGrp="1"/>
          </p:cNvSpPr>
          <p:nvPr>
            <p:ph type="subTitle" idx="2"/>
          </p:nvPr>
        </p:nvSpPr>
        <p:spPr>
          <a:xfrm>
            <a:off x="3231361"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39" name="Google Shape;139;p18"/>
          <p:cNvSpPr txBox="1">
            <a:spLocks noGrp="1"/>
          </p:cNvSpPr>
          <p:nvPr>
            <p:ph type="subTitle" idx="3"/>
          </p:nvPr>
        </p:nvSpPr>
        <p:spPr>
          <a:xfrm>
            <a:off x="5749496" y="2785400"/>
            <a:ext cx="2369700" cy="1818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0" name="Google Shape;140;p18"/>
          <p:cNvSpPr txBox="1">
            <a:spLocks noGrp="1"/>
          </p:cNvSpPr>
          <p:nvPr>
            <p:ph type="subTitle" idx="4"/>
          </p:nvPr>
        </p:nvSpPr>
        <p:spPr>
          <a:xfrm>
            <a:off x="713225"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1" name="Google Shape;141;p18"/>
          <p:cNvSpPr txBox="1">
            <a:spLocks noGrp="1"/>
          </p:cNvSpPr>
          <p:nvPr>
            <p:ph type="subTitle" idx="5"/>
          </p:nvPr>
        </p:nvSpPr>
        <p:spPr>
          <a:xfrm>
            <a:off x="3231357"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2" name="Google Shape;142;p18"/>
          <p:cNvSpPr txBox="1">
            <a:spLocks noGrp="1"/>
          </p:cNvSpPr>
          <p:nvPr>
            <p:ph type="subTitle" idx="6"/>
          </p:nvPr>
        </p:nvSpPr>
        <p:spPr>
          <a:xfrm>
            <a:off x="5749488" y="2202125"/>
            <a:ext cx="2369700" cy="70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43" name="Google Shape;143;p18"/>
          <p:cNvGrpSpPr/>
          <p:nvPr/>
        </p:nvGrpSpPr>
        <p:grpSpPr>
          <a:xfrm>
            <a:off x="8795925" y="2411700"/>
            <a:ext cx="364500" cy="2731800"/>
            <a:chOff x="8795925" y="2411700"/>
            <a:chExt cx="364500" cy="2731800"/>
          </a:xfrm>
        </p:grpSpPr>
        <p:sp>
          <p:nvSpPr>
            <p:cNvPr id="144" name="Google Shape;144;p18"/>
            <p:cNvSpPr/>
            <p:nvPr/>
          </p:nvSpPr>
          <p:spPr>
            <a:xfrm rot="10800000" flipH="1">
              <a:off x="8795925" y="4286400"/>
              <a:ext cx="364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5" name="Google Shape;145;p18"/>
            <p:cNvSpPr/>
            <p:nvPr/>
          </p:nvSpPr>
          <p:spPr>
            <a:xfrm rot="10800000" flipH="1">
              <a:off x="8795925"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6" name="Google Shape;146;p18"/>
            <p:cNvSpPr/>
            <p:nvPr/>
          </p:nvSpPr>
          <p:spPr>
            <a:xfrm rot="10800000" flipH="1">
              <a:off x="8795925" y="2572200"/>
              <a:ext cx="364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47" name="Google Shape;147;p18"/>
            <p:cNvSpPr/>
            <p:nvPr/>
          </p:nvSpPr>
          <p:spPr>
            <a:xfrm>
              <a:off x="8795925" y="2411700"/>
              <a:ext cx="3645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48" name="Google Shape;148;p1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49"/>
        <p:cNvGrpSpPr/>
        <p:nvPr/>
      </p:nvGrpSpPr>
      <p:grpSpPr>
        <a:xfrm>
          <a:off x="0" y="0"/>
          <a:ext cx="0" cy="0"/>
          <a:chOff x="0" y="0"/>
          <a:chExt cx="0" cy="0"/>
        </a:xfrm>
      </p:grpSpPr>
      <p:sp>
        <p:nvSpPr>
          <p:cNvPr id="150" name="Google Shape;150;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51" name="Google Shape;151;p19"/>
          <p:cNvSpPr txBox="1">
            <a:spLocks noGrp="1"/>
          </p:cNvSpPr>
          <p:nvPr>
            <p:ph type="subTitle" idx="1"/>
          </p:nvPr>
        </p:nvSpPr>
        <p:spPr>
          <a:xfrm>
            <a:off x="713225" y="1659425"/>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2" name="Google Shape;152;p19"/>
          <p:cNvSpPr txBox="1">
            <a:spLocks noGrp="1"/>
          </p:cNvSpPr>
          <p:nvPr>
            <p:ph type="subTitle" idx="2"/>
          </p:nvPr>
        </p:nvSpPr>
        <p:spPr>
          <a:xfrm>
            <a:off x="4698825" y="1659425"/>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3" name="Google Shape;153;p19"/>
          <p:cNvSpPr txBox="1">
            <a:spLocks noGrp="1"/>
          </p:cNvSpPr>
          <p:nvPr>
            <p:ph type="subTitle" idx="3"/>
          </p:nvPr>
        </p:nvSpPr>
        <p:spPr>
          <a:xfrm>
            <a:off x="713225" y="3396200"/>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4" name="Google Shape;154;p19"/>
          <p:cNvSpPr txBox="1">
            <a:spLocks noGrp="1"/>
          </p:cNvSpPr>
          <p:nvPr>
            <p:ph type="subTitle" idx="4"/>
          </p:nvPr>
        </p:nvSpPr>
        <p:spPr>
          <a:xfrm>
            <a:off x="4698825" y="3396200"/>
            <a:ext cx="32862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55" name="Google Shape;155;p19"/>
          <p:cNvSpPr txBox="1">
            <a:spLocks noGrp="1"/>
          </p:cNvSpPr>
          <p:nvPr>
            <p:ph type="subTitle" idx="5"/>
          </p:nvPr>
        </p:nvSpPr>
        <p:spPr>
          <a:xfrm>
            <a:off x="713225" y="13384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6" name="Google Shape;156;p19"/>
          <p:cNvSpPr txBox="1">
            <a:spLocks noGrp="1"/>
          </p:cNvSpPr>
          <p:nvPr>
            <p:ph type="subTitle" idx="6"/>
          </p:nvPr>
        </p:nvSpPr>
        <p:spPr>
          <a:xfrm>
            <a:off x="713225" y="30752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7" name="Google Shape;157;p19"/>
          <p:cNvSpPr txBox="1">
            <a:spLocks noGrp="1"/>
          </p:cNvSpPr>
          <p:nvPr>
            <p:ph type="subTitle" idx="7"/>
          </p:nvPr>
        </p:nvSpPr>
        <p:spPr>
          <a:xfrm>
            <a:off x="4698825" y="13384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58" name="Google Shape;158;p19"/>
          <p:cNvSpPr txBox="1">
            <a:spLocks noGrp="1"/>
          </p:cNvSpPr>
          <p:nvPr>
            <p:ph type="subTitle" idx="8"/>
          </p:nvPr>
        </p:nvSpPr>
        <p:spPr>
          <a:xfrm>
            <a:off x="4698825" y="3075275"/>
            <a:ext cx="3286200" cy="40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59" name="Google Shape;159;p19"/>
          <p:cNvGrpSpPr/>
          <p:nvPr/>
        </p:nvGrpSpPr>
        <p:grpSpPr>
          <a:xfrm>
            <a:off x="0" y="3429300"/>
            <a:ext cx="9160425" cy="1714200"/>
            <a:chOff x="0" y="3429300"/>
            <a:chExt cx="9160425" cy="1714200"/>
          </a:xfrm>
        </p:grpSpPr>
        <p:grpSp>
          <p:nvGrpSpPr>
            <p:cNvPr id="160" name="Google Shape;160;p19"/>
            <p:cNvGrpSpPr/>
            <p:nvPr/>
          </p:nvGrpSpPr>
          <p:grpSpPr>
            <a:xfrm>
              <a:off x="8795925" y="3429300"/>
              <a:ext cx="364500" cy="1714200"/>
              <a:chOff x="8795925" y="3429300"/>
              <a:chExt cx="364500" cy="1714200"/>
            </a:xfrm>
          </p:grpSpPr>
          <p:sp>
            <p:nvSpPr>
              <p:cNvPr id="161" name="Google Shape;161;p19"/>
              <p:cNvSpPr/>
              <p:nvPr/>
            </p:nvSpPr>
            <p:spPr>
              <a:xfrm rot="10800000" flipH="1">
                <a:off x="8795925" y="4286400"/>
                <a:ext cx="3645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2" name="Google Shape;162;p19"/>
              <p:cNvSpPr/>
              <p:nvPr/>
            </p:nvSpPr>
            <p:spPr>
              <a:xfrm rot="10800000" flipH="1">
                <a:off x="8795925"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163" name="Google Shape;163;p19"/>
            <p:cNvGrpSpPr/>
            <p:nvPr/>
          </p:nvGrpSpPr>
          <p:grpSpPr>
            <a:xfrm>
              <a:off x="0" y="3429300"/>
              <a:ext cx="364500" cy="1714200"/>
              <a:chOff x="0" y="3429300"/>
              <a:chExt cx="364500" cy="1714200"/>
            </a:xfrm>
          </p:grpSpPr>
          <p:sp>
            <p:nvSpPr>
              <p:cNvPr id="164" name="Google Shape;164;p19"/>
              <p:cNvSpPr/>
              <p:nvPr/>
            </p:nvSpPr>
            <p:spPr>
              <a:xfrm rot="10800000" flipH="1">
                <a:off x="0" y="4286400"/>
                <a:ext cx="3645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65" name="Google Shape;165;p19"/>
              <p:cNvSpPr/>
              <p:nvPr/>
            </p:nvSpPr>
            <p:spPr>
              <a:xfrm rot="10800000" flipH="1">
                <a:off x="0" y="3429300"/>
                <a:ext cx="3645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sp>
        <p:nvSpPr>
          <p:cNvPr id="166" name="Google Shape;166;p19"/>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167"/>
        <p:cNvGrpSpPr/>
        <p:nvPr/>
      </p:nvGrpSpPr>
      <p:grpSpPr>
        <a:xfrm>
          <a:off x="0" y="0"/>
          <a:ext cx="0" cy="0"/>
          <a:chOff x="0" y="0"/>
          <a:chExt cx="0" cy="0"/>
        </a:xfrm>
      </p:grpSpPr>
      <p:sp>
        <p:nvSpPr>
          <p:cNvPr id="168" name="Google Shape;168;p2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0"/>
          <p:cNvSpPr txBox="1">
            <a:spLocks noGrp="1"/>
          </p:cNvSpPr>
          <p:nvPr>
            <p:ph type="subTitle" idx="1"/>
          </p:nvPr>
        </p:nvSpPr>
        <p:spPr>
          <a:xfrm>
            <a:off x="71310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0" name="Google Shape;170;p20"/>
          <p:cNvSpPr txBox="1">
            <a:spLocks noGrp="1"/>
          </p:cNvSpPr>
          <p:nvPr>
            <p:ph type="subTitle" idx="2"/>
          </p:nvPr>
        </p:nvSpPr>
        <p:spPr>
          <a:xfrm>
            <a:off x="345525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1" name="Google Shape;171;p20"/>
          <p:cNvSpPr txBox="1">
            <a:spLocks noGrp="1"/>
          </p:cNvSpPr>
          <p:nvPr>
            <p:ph type="subTitle" idx="3"/>
          </p:nvPr>
        </p:nvSpPr>
        <p:spPr>
          <a:xfrm>
            <a:off x="71310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2" name="Google Shape;172;p20"/>
          <p:cNvSpPr txBox="1">
            <a:spLocks noGrp="1"/>
          </p:cNvSpPr>
          <p:nvPr>
            <p:ph type="subTitle" idx="4"/>
          </p:nvPr>
        </p:nvSpPr>
        <p:spPr>
          <a:xfrm>
            <a:off x="345525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3" name="Google Shape;173;p20"/>
          <p:cNvSpPr txBox="1">
            <a:spLocks noGrp="1"/>
          </p:cNvSpPr>
          <p:nvPr>
            <p:ph type="subTitle" idx="5"/>
          </p:nvPr>
        </p:nvSpPr>
        <p:spPr>
          <a:xfrm>
            <a:off x="6197400" y="155776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4" name="Google Shape;174;p20"/>
          <p:cNvSpPr txBox="1">
            <a:spLocks noGrp="1"/>
          </p:cNvSpPr>
          <p:nvPr>
            <p:ph type="subTitle" idx="6"/>
          </p:nvPr>
        </p:nvSpPr>
        <p:spPr>
          <a:xfrm>
            <a:off x="6197400" y="3288050"/>
            <a:ext cx="2233500" cy="116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75" name="Google Shape;175;p20"/>
          <p:cNvSpPr txBox="1">
            <a:spLocks noGrp="1"/>
          </p:cNvSpPr>
          <p:nvPr>
            <p:ph type="subTitle" idx="7"/>
          </p:nvPr>
        </p:nvSpPr>
        <p:spPr>
          <a:xfrm>
            <a:off x="713100" y="1307112"/>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6" name="Google Shape;176;p20"/>
          <p:cNvSpPr txBox="1">
            <a:spLocks noGrp="1"/>
          </p:cNvSpPr>
          <p:nvPr>
            <p:ph type="subTitle" idx="8"/>
          </p:nvPr>
        </p:nvSpPr>
        <p:spPr>
          <a:xfrm>
            <a:off x="3457650" y="130711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7" name="Google Shape;177;p20"/>
          <p:cNvSpPr txBox="1">
            <a:spLocks noGrp="1"/>
          </p:cNvSpPr>
          <p:nvPr>
            <p:ph type="subTitle" idx="9"/>
          </p:nvPr>
        </p:nvSpPr>
        <p:spPr>
          <a:xfrm>
            <a:off x="6199800" y="1307112"/>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8" name="Google Shape;178;p20"/>
          <p:cNvSpPr txBox="1">
            <a:spLocks noGrp="1"/>
          </p:cNvSpPr>
          <p:nvPr>
            <p:ph type="subTitle" idx="13"/>
          </p:nvPr>
        </p:nvSpPr>
        <p:spPr>
          <a:xfrm>
            <a:off x="713100" y="3034188"/>
            <a:ext cx="22335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79" name="Google Shape;179;p20"/>
          <p:cNvSpPr txBox="1">
            <a:spLocks noGrp="1"/>
          </p:cNvSpPr>
          <p:nvPr>
            <p:ph type="subTitle" idx="14"/>
          </p:nvPr>
        </p:nvSpPr>
        <p:spPr>
          <a:xfrm>
            <a:off x="3457650" y="3034193"/>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80" name="Google Shape;180;p20"/>
          <p:cNvSpPr txBox="1">
            <a:spLocks noGrp="1"/>
          </p:cNvSpPr>
          <p:nvPr>
            <p:ph type="subTitle" idx="15"/>
          </p:nvPr>
        </p:nvSpPr>
        <p:spPr>
          <a:xfrm>
            <a:off x="6199800" y="3034193"/>
            <a:ext cx="22311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181" name="Google Shape;181;p20"/>
          <p:cNvGrpSpPr/>
          <p:nvPr/>
        </p:nvGrpSpPr>
        <p:grpSpPr>
          <a:xfrm>
            <a:off x="0" y="4661988"/>
            <a:ext cx="9144000" cy="481513"/>
            <a:chOff x="0" y="4661988"/>
            <a:chExt cx="9144000" cy="481513"/>
          </a:xfrm>
        </p:grpSpPr>
        <p:sp>
          <p:nvSpPr>
            <p:cNvPr id="182" name="Google Shape;182;p20"/>
            <p:cNvSpPr/>
            <p:nvPr/>
          </p:nvSpPr>
          <p:spPr>
            <a:xfrm>
              <a:off x="0" y="4983000"/>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3" name="Google Shape;183;p20"/>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4" name="Google Shape;184;p20"/>
            <p:cNvSpPr/>
            <p:nvPr/>
          </p:nvSpPr>
          <p:spPr>
            <a:xfrm>
              <a:off x="0" y="4661988"/>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185" name="Google Shape;185;p20"/>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186"/>
        <p:cNvGrpSpPr/>
        <p:nvPr/>
      </p:nvGrpSpPr>
      <p:grpSpPr>
        <a:xfrm>
          <a:off x="0" y="0"/>
          <a:ext cx="0" cy="0"/>
          <a:chOff x="0" y="0"/>
          <a:chExt cx="0" cy="0"/>
        </a:xfrm>
      </p:grpSpPr>
      <p:sp>
        <p:nvSpPr>
          <p:cNvPr id="187" name="Google Shape;187;p21"/>
          <p:cNvSpPr txBox="1">
            <a:spLocks noGrp="1"/>
          </p:cNvSpPr>
          <p:nvPr>
            <p:ph type="title" hasCustomPrompt="1"/>
          </p:nvPr>
        </p:nvSpPr>
        <p:spPr>
          <a:xfrm>
            <a:off x="3287850" y="2064188"/>
            <a:ext cx="256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88" name="Google Shape;188;p21"/>
          <p:cNvSpPr txBox="1">
            <a:spLocks noGrp="1"/>
          </p:cNvSpPr>
          <p:nvPr>
            <p:ph type="subTitle" idx="1"/>
          </p:nvPr>
        </p:nvSpPr>
        <p:spPr>
          <a:xfrm>
            <a:off x="3287850" y="2746902"/>
            <a:ext cx="2568300" cy="3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89" name="Google Shape;189;p21"/>
          <p:cNvSpPr txBox="1">
            <a:spLocks noGrp="1"/>
          </p:cNvSpPr>
          <p:nvPr>
            <p:ph type="title" idx="2" hasCustomPrompt="1"/>
          </p:nvPr>
        </p:nvSpPr>
        <p:spPr>
          <a:xfrm>
            <a:off x="3287850" y="915175"/>
            <a:ext cx="256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0" name="Google Shape;190;p21"/>
          <p:cNvSpPr txBox="1">
            <a:spLocks noGrp="1"/>
          </p:cNvSpPr>
          <p:nvPr>
            <p:ph type="subTitle" idx="3"/>
          </p:nvPr>
        </p:nvSpPr>
        <p:spPr>
          <a:xfrm>
            <a:off x="3287850" y="1597879"/>
            <a:ext cx="2568300" cy="3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sp>
        <p:nvSpPr>
          <p:cNvPr id="191" name="Google Shape;191;p21"/>
          <p:cNvSpPr txBox="1">
            <a:spLocks noGrp="1"/>
          </p:cNvSpPr>
          <p:nvPr>
            <p:ph type="title" idx="4" hasCustomPrompt="1"/>
          </p:nvPr>
        </p:nvSpPr>
        <p:spPr>
          <a:xfrm>
            <a:off x="3287850" y="3213200"/>
            <a:ext cx="25683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92" name="Google Shape;192;p21"/>
          <p:cNvSpPr txBox="1">
            <a:spLocks noGrp="1"/>
          </p:cNvSpPr>
          <p:nvPr>
            <p:ph type="subTitle" idx="5"/>
          </p:nvPr>
        </p:nvSpPr>
        <p:spPr>
          <a:xfrm>
            <a:off x="3287850" y="3895925"/>
            <a:ext cx="2568300" cy="332400"/>
          </a:xfrm>
          <a:prstGeom prst="rect">
            <a:avLst/>
          </a:prstGeom>
          <a:noFill/>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200"/>
              <a:buFont typeface="PT Sans"/>
              <a:buNone/>
              <a:defRPr>
                <a:solidFill>
                  <a:schemeClr val="dk1"/>
                </a:solidFill>
              </a:defRPr>
            </a:lvl1pPr>
            <a:lvl2pPr lvl="1" algn="ctr" rtl="0">
              <a:lnSpc>
                <a:spcPct val="100000"/>
              </a:lnSpc>
              <a:spcBef>
                <a:spcPts val="0"/>
              </a:spcBef>
              <a:spcAft>
                <a:spcPts val="0"/>
              </a:spcAft>
              <a:buClr>
                <a:schemeClr val="dk1"/>
              </a:buClr>
              <a:buSzPts val="1200"/>
              <a:buNone/>
              <a:defRPr>
                <a:solidFill>
                  <a:schemeClr val="dk1"/>
                </a:solidFill>
              </a:defRPr>
            </a:lvl2pPr>
            <a:lvl3pPr lvl="2" algn="ctr" rtl="0">
              <a:lnSpc>
                <a:spcPct val="100000"/>
              </a:lnSpc>
              <a:spcBef>
                <a:spcPts val="0"/>
              </a:spcBef>
              <a:spcAft>
                <a:spcPts val="0"/>
              </a:spcAft>
              <a:buClr>
                <a:schemeClr val="dk1"/>
              </a:buClr>
              <a:buSzPts val="1200"/>
              <a:buNone/>
              <a:defRPr>
                <a:solidFill>
                  <a:schemeClr val="dk1"/>
                </a:solidFill>
              </a:defRPr>
            </a:lvl3pPr>
            <a:lvl4pPr lvl="3"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a:endParaRPr/>
          </a:p>
        </p:txBody>
      </p:sp>
      <p:grpSp>
        <p:nvGrpSpPr>
          <p:cNvPr id="193" name="Google Shape;193;p21"/>
          <p:cNvGrpSpPr/>
          <p:nvPr/>
        </p:nvGrpSpPr>
        <p:grpSpPr>
          <a:xfrm>
            <a:off x="3847050" y="378431"/>
            <a:ext cx="1449900" cy="4386056"/>
            <a:chOff x="3847050" y="378431"/>
            <a:chExt cx="1449900" cy="4386056"/>
          </a:xfrm>
        </p:grpSpPr>
        <p:sp>
          <p:nvSpPr>
            <p:cNvPr id="194" name="Google Shape;194;p21"/>
            <p:cNvSpPr/>
            <p:nvPr/>
          </p:nvSpPr>
          <p:spPr>
            <a:xfrm>
              <a:off x="3847050" y="378431"/>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5" name="Google Shape;195;p21"/>
            <p:cNvSpPr/>
            <p:nvPr/>
          </p:nvSpPr>
          <p:spPr>
            <a:xfrm>
              <a:off x="3847050" y="46039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252"/>
        <p:cNvGrpSpPr/>
        <p:nvPr/>
      </p:nvGrpSpPr>
      <p:grpSpPr>
        <a:xfrm>
          <a:off x="0" y="0"/>
          <a:ext cx="0" cy="0"/>
          <a:chOff x="0" y="0"/>
          <a:chExt cx="0" cy="0"/>
        </a:xfrm>
      </p:grpSpPr>
      <p:sp>
        <p:nvSpPr>
          <p:cNvPr id="253" name="Google Shape;253;p28"/>
          <p:cNvSpPr txBox="1">
            <a:spLocks noGrp="1"/>
          </p:cNvSpPr>
          <p:nvPr>
            <p:ph type="title"/>
          </p:nvPr>
        </p:nvSpPr>
        <p:spPr>
          <a:xfrm>
            <a:off x="713225" y="737850"/>
            <a:ext cx="4645200" cy="1343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4" name="Google Shape;254;p28"/>
          <p:cNvSpPr txBox="1">
            <a:spLocks noGrp="1"/>
          </p:cNvSpPr>
          <p:nvPr>
            <p:ph type="subTitle" idx="1"/>
          </p:nvPr>
        </p:nvSpPr>
        <p:spPr>
          <a:xfrm>
            <a:off x="713225" y="2141075"/>
            <a:ext cx="4645200" cy="229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Font typeface="Open Sans"/>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a:endParaRPr/>
          </a:p>
        </p:txBody>
      </p:sp>
      <p:sp>
        <p:nvSpPr>
          <p:cNvPr id="255" name="Google Shape;255;p28"/>
          <p:cNvSpPr>
            <a:spLocks noGrp="1"/>
          </p:cNvSpPr>
          <p:nvPr>
            <p:ph type="pic" idx="2"/>
          </p:nvPr>
        </p:nvSpPr>
        <p:spPr>
          <a:xfrm>
            <a:off x="5479825" y="539500"/>
            <a:ext cx="2950800" cy="4064400"/>
          </a:xfrm>
          <a:prstGeom prst="rect">
            <a:avLst/>
          </a:prstGeom>
          <a:noFill/>
          <a:ln>
            <a:noFill/>
          </a:ln>
        </p:spPr>
      </p:sp>
      <p:grpSp>
        <p:nvGrpSpPr>
          <p:cNvPr id="256" name="Google Shape;256;p28"/>
          <p:cNvGrpSpPr/>
          <p:nvPr/>
        </p:nvGrpSpPr>
        <p:grpSpPr>
          <a:xfrm>
            <a:off x="7717675" y="3429300"/>
            <a:ext cx="1426200" cy="1714200"/>
            <a:chOff x="7717675" y="3429300"/>
            <a:chExt cx="1426200" cy="1714200"/>
          </a:xfrm>
        </p:grpSpPr>
        <p:sp>
          <p:nvSpPr>
            <p:cNvPr id="257" name="Google Shape;257;p28"/>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8" name="Google Shape;258;p28"/>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59" name="Google Shape;259;p28"/>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60" name="Google Shape;260;p28"/>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61"/>
        <p:cNvGrpSpPr/>
        <p:nvPr/>
      </p:nvGrpSpPr>
      <p:grpSpPr>
        <a:xfrm>
          <a:off x="0" y="0"/>
          <a:ext cx="0" cy="0"/>
          <a:chOff x="0" y="0"/>
          <a:chExt cx="0" cy="0"/>
        </a:xfrm>
      </p:grpSpPr>
      <p:sp>
        <p:nvSpPr>
          <p:cNvPr id="262" name="Google Shape;262;p29"/>
          <p:cNvSpPr txBox="1">
            <a:spLocks noGrp="1"/>
          </p:cNvSpPr>
          <p:nvPr>
            <p:ph type="title"/>
          </p:nvPr>
        </p:nvSpPr>
        <p:spPr>
          <a:xfrm>
            <a:off x="4253750" y="769400"/>
            <a:ext cx="3955800" cy="1058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3" name="Google Shape;263;p29"/>
          <p:cNvSpPr txBox="1">
            <a:spLocks noGrp="1"/>
          </p:cNvSpPr>
          <p:nvPr>
            <p:ph type="subTitle" idx="1"/>
          </p:nvPr>
        </p:nvSpPr>
        <p:spPr>
          <a:xfrm>
            <a:off x="4253750" y="1859617"/>
            <a:ext cx="3684000" cy="1276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4" name="Google Shape;264;p29"/>
          <p:cNvSpPr txBox="1"/>
          <p:nvPr/>
        </p:nvSpPr>
        <p:spPr>
          <a:xfrm>
            <a:off x="4253760" y="3320333"/>
            <a:ext cx="3684000" cy="7647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a:solidFill>
                  <a:schemeClr val="dk1"/>
                </a:solidFill>
                <a:latin typeface="Raleway Medium"/>
                <a:ea typeface="Raleway Medium"/>
                <a:cs typeface="Raleway Medium"/>
                <a:sym typeface="Raleway Medium"/>
              </a:rPr>
              <a:t>CREDITS: This presentation template was created by </a:t>
            </a:r>
            <a:r>
              <a:rPr lang="en" sz="1200" b="1" u="sng">
                <a:solidFill>
                  <a:schemeClr val="hlink"/>
                </a:solidFill>
                <a:latin typeface="Raleway"/>
                <a:ea typeface="Raleway"/>
                <a:cs typeface="Raleway"/>
                <a:sym typeface="Raleway"/>
                <a:hlinkClick r:id="rId2"/>
              </a:rPr>
              <a:t>Slidesgo</a:t>
            </a:r>
            <a:r>
              <a:rPr lang="en" sz="1200">
                <a:solidFill>
                  <a:schemeClr val="dk1"/>
                </a:solidFill>
                <a:latin typeface="Raleway Medium"/>
                <a:ea typeface="Raleway Medium"/>
                <a:cs typeface="Raleway Medium"/>
                <a:sym typeface="Raleway Medium"/>
              </a:rPr>
              <a:t>, and includes icons, infographics &amp; images by </a:t>
            </a:r>
            <a:r>
              <a:rPr lang="en" sz="1200" b="1" u="sng">
                <a:solidFill>
                  <a:schemeClr val="dk1"/>
                </a:solidFill>
                <a:latin typeface="Raleway"/>
                <a:ea typeface="Raleway"/>
                <a:cs typeface="Raleway"/>
                <a:sym typeface="Raleway"/>
                <a:hlinkClick r:id="rId3">
                  <a:extLst>
                    <a:ext uri="{A12FA001-AC4F-418D-AE19-62706E023703}">
                      <ahyp:hlinkClr xmlns:ahyp="http://schemas.microsoft.com/office/drawing/2018/hyperlinkcolor" val="tx"/>
                    </a:ext>
                  </a:extLst>
                </a:hlinkClick>
              </a:rPr>
              <a:t>Freepik</a:t>
            </a:r>
            <a:r>
              <a:rPr lang="en" sz="1200" u="sng">
                <a:solidFill>
                  <a:schemeClr val="dk1"/>
                </a:solidFill>
                <a:latin typeface="Raleway Medium"/>
                <a:ea typeface="Raleway Medium"/>
                <a:cs typeface="Raleway Medium"/>
                <a:sym typeface="Raleway Medium"/>
              </a:rPr>
              <a:t> </a:t>
            </a:r>
            <a:endParaRPr sz="1200" u="sng">
              <a:solidFill>
                <a:schemeClr val="dk1"/>
              </a:solidFill>
              <a:latin typeface="Raleway Medium"/>
              <a:ea typeface="Raleway Medium"/>
              <a:cs typeface="Raleway Medium"/>
              <a:sym typeface="Raleway Medium"/>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65"/>
        <p:cNvGrpSpPr/>
        <p:nvPr/>
      </p:nvGrpSpPr>
      <p:grpSpPr>
        <a:xfrm>
          <a:off x="0" y="0"/>
          <a:ext cx="0" cy="0"/>
          <a:chOff x="0" y="0"/>
          <a:chExt cx="0" cy="0"/>
        </a:xfrm>
      </p:grpSpPr>
      <p:grpSp>
        <p:nvGrpSpPr>
          <p:cNvPr id="266" name="Google Shape;266;p30"/>
          <p:cNvGrpSpPr/>
          <p:nvPr/>
        </p:nvGrpSpPr>
        <p:grpSpPr>
          <a:xfrm>
            <a:off x="335" y="2150"/>
            <a:ext cx="713300" cy="5139225"/>
            <a:chOff x="7468800" y="0"/>
            <a:chExt cx="1675200" cy="5139225"/>
          </a:xfrm>
        </p:grpSpPr>
        <p:sp>
          <p:nvSpPr>
            <p:cNvPr id="267" name="Google Shape;267;p30"/>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8" name="Google Shape;268;p30"/>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69" name="Google Shape;269;p30"/>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0" name="Google Shape;270;p30"/>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1" name="Google Shape;271;p30"/>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2" name="Google Shape;272;p30"/>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3" name="Google Shape;273;p30"/>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74"/>
        <p:cNvGrpSpPr/>
        <p:nvPr/>
      </p:nvGrpSpPr>
      <p:grpSpPr>
        <a:xfrm>
          <a:off x="0" y="0"/>
          <a:ext cx="0" cy="0"/>
          <a:chOff x="0" y="0"/>
          <a:chExt cx="0" cy="0"/>
        </a:xfrm>
      </p:grpSpPr>
      <p:grpSp>
        <p:nvGrpSpPr>
          <p:cNvPr id="275" name="Google Shape;275;p31"/>
          <p:cNvGrpSpPr/>
          <p:nvPr/>
        </p:nvGrpSpPr>
        <p:grpSpPr>
          <a:xfrm>
            <a:off x="0" y="0"/>
            <a:ext cx="9143875" cy="5143500"/>
            <a:chOff x="0" y="0"/>
            <a:chExt cx="9143875" cy="5143500"/>
          </a:xfrm>
        </p:grpSpPr>
        <p:sp>
          <p:nvSpPr>
            <p:cNvPr id="276" name="Google Shape;276;p31"/>
            <p:cNvSpPr/>
            <p:nvPr/>
          </p:nvSpPr>
          <p:spPr>
            <a:xfrm rot="10800000" flipH="1">
              <a:off x="0"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7" name="Google Shape;277;p31"/>
            <p:cNvSpPr/>
            <p:nvPr/>
          </p:nvSpPr>
          <p:spPr>
            <a:xfrm rot="10800000" flipH="1">
              <a:off x="0"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8" name="Google Shape;278;p31"/>
            <p:cNvSpPr/>
            <p:nvPr/>
          </p:nvSpPr>
          <p:spPr>
            <a:xfrm rot="10800000" flipH="1">
              <a:off x="8430775" y="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79" name="Google Shape;279;p31"/>
            <p:cNvSpPr/>
            <p:nvPr/>
          </p:nvSpPr>
          <p:spPr>
            <a:xfrm rot="10800000" flipH="1">
              <a:off x="8430775" y="8571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80" name="Google Shape;280;p31"/>
            <p:cNvSpPr/>
            <p:nvPr/>
          </p:nvSpPr>
          <p:spPr>
            <a:xfrm>
              <a:off x="8430775" y="1714200"/>
              <a:ext cx="7131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81" name="Google Shape;281;p31"/>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858075" y="1948525"/>
            <a:ext cx="3918900" cy="19443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4963434" y="924863"/>
            <a:ext cx="954000" cy="954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5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a:spLocks noGrp="1"/>
          </p:cNvSpPr>
          <p:nvPr>
            <p:ph type="pic" idx="3"/>
          </p:nvPr>
        </p:nvSpPr>
        <p:spPr>
          <a:xfrm>
            <a:off x="1322338" y="539500"/>
            <a:ext cx="2760600" cy="4064400"/>
          </a:xfrm>
          <a:prstGeom prst="rect">
            <a:avLst/>
          </a:prstGeom>
          <a:noFill/>
          <a:ln>
            <a:noFill/>
          </a:ln>
        </p:spPr>
      </p:sp>
      <p:grpSp>
        <p:nvGrpSpPr>
          <p:cNvPr id="15" name="Google Shape;15;p3"/>
          <p:cNvGrpSpPr/>
          <p:nvPr/>
        </p:nvGrpSpPr>
        <p:grpSpPr>
          <a:xfrm>
            <a:off x="335" y="2150"/>
            <a:ext cx="713300" cy="5139225"/>
            <a:chOff x="7468800" y="0"/>
            <a:chExt cx="1675200" cy="5139225"/>
          </a:xfrm>
        </p:grpSpPr>
        <p:sp>
          <p:nvSpPr>
            <p:cNvPr id="16" name="Google Shape;16;p3"/>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7" name="Google Shape;17;p3"/>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8" name="Google Shape;18;p3"/>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19" name="Google Shape;19;p3"/>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0" name="Google Shape;20;p3"/>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1" name="Google Shape;21;p3"/>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2" name="Google Shape;22;p3"/>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6"/>
        <p:cNvGrpSpPr/>
        <p:nvPr/>
      </p:nvGrpSpPr>
      <p:grpSpPr>
        <a:xfrm>
          <a:off x="0" y="0"/>
          <a:ext cx="0" cy="0"/>
          <a:chOff x="0" y="0"/>
          <a:chExt cx="0" cy="0"/>
        </a:xfrm>
      </p:grpSpPr>
      <p:sp>
        <p:nvSpPr>
          <p:cNvPr id="27" name="Google Shape;27;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 name="Google Shape;28;p5"/>
          <p:cNvSpPr txBox="1">
            <a:spLocks noGrp="1"/>
          </p:cNvSpPr>
          <p:nvPr>
            <p:ph type="subTitle" idx="1"/>
          </p:nvPr>
        </p:nvSpPr>
        <p:spPr>
          <a:xfrm>
            <a:off x="1628225" y="3279925"/>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1628225" y="1845299"/>
            <a:ext cx="6267600" cy="70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1628225" y="1588175"/>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1" name="Google Shape;31;p5"/>
          <p:cNvSpPr txBox="1">
            <a:spLocks noGrp="1"/>
          </p:cNvSpPr>
          <p:nvPr>
            <p:ph type="subTitle" idx="4"/>
          </p:nvPr>
        </p:nvSpPr>
        <p:spPr>
          <a:xfrm>
            <a:off x="1628225" y="3022850"/>
            <a:ext cx="6267600" cy="355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32" name="Google Shape;32;p5"/>
          <p:cNvGrpSpPr/>
          <p:nvPr/>
        </p:nvGrpSpPr>
        <p:grpSpPr>
          <a:xfrm>
            <a:off x="0" y="4661988"/>
            <a:ext cx="9144000" cy="481513"/>
            <a:chOff x="0" y="4661988"/>
            <a:chExt cx="9144000" cy="481513"/>
          </a:xfrm>
        </p:grpSpPr>
        <p:sp>
          <p:nvSpPr>
            <p:cNvPr id="33" name="Google Shape;33;p5"/>
            <p:cNvSpPr/>
            <p:nvPr/>
          </p:nvSpPr>
          <p:spPr>
            <a:xfrm>
              <a:off x="0" y="4983000"/>
              <a:ext cx="9144000" cy="16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4" name="Google Shape;34;p5"/>
            <p:cNvSpPr/>
            <p:nvPr/>
          </p:nvSpPr>
          <p:spPr>
            <a:xfrm>
              <a:off x="0" y="4822500"/>
              <a:ext cx="9144000" cy="16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35" name="Google Shape;35;p5"/>
            <p:cNvSpPr/>
            <p:nvPr/>
          </p:nvSpPr>
          <p:spPr>
            <a:xfrm>
              <a:off x="0" y="4661988"/>
              <a:ext cx="9144000" cy="16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6" name="Google Shape;36;p5"/>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713225" y="845825"/>
            <a:ext cx="4294800" cy="1235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7" name="Google Shape;47;p7"/>
          <p:cNvSpPr txBox="1">
            <a:spLocks noGrp="1"/>
          </p:cNvSpPr>
          <p:nvPr>
            <p:ph type="subTitle" idx="1"/>
          </p:nvPr>
        </p:nvSpPr>
        <p:spPr>
          <a:xfrm>
            <a:off x="713225" y="2141075"/>
            <a:ext cx="42948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Open Sans"/>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48" name="Google Shape;48;p7"/>
          <p:cNvSpPr>
            <a:spLocks noGrp="1"/>
          </p:cNvSpPr>
          <p:nvPr>
            <p:ph type="pic" idx="2"/>
          </p:nvPr>
        </p:nvSpPr>
        <p:spPr>
          <a:xfrm>
            <a:off x="5479825" y="539500"/>
            <a:ext cx="2950800" cy="4064400"/>
          </a:xfrm>
          <a:prstGeom prst="rect">
            <a:avLst/>
          </a:prstGeom>
          <a:noFill/>
          <a:ln>
            <a:noFill/>
          </a:ln>
        </p:spPr>
      </p:sp>
      <p:grpSp>
        <p:nvGrpSpPr>
          <p:cNvPr id="49" name="Google Shape;49;p7"/>
          <p:cNvGrpSpPr/>
          <p:nvPr/>
        </p:nvGrpSpPr>
        <p:grpSpPr>
          <a:xfrm>
            <a:off x="7717675" y="3429300"/>
            <a:ext cx="1426200" cy="1714200"/>
            <a:chOff x="7717675" y="3429300"/>
            <a:chExt cx="1426200" cy="1714200"/>
          </a:xfrm>
        </p:grpSpPr>
        <p:sp>
          <p:nvSpPr>
            <p:cNvPr id="50" name="Google Shape;50;p7"/>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1" name="Google Shape;51;p7"/>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2" name="Google Shape;52;p7"/>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53" name="Google Shape;53;p7"/>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56" name="Google Shape;56;p8"/>
          <p:cNvGrpSpPr/>
          <p:nvPr/>
        </p:nvGrpSpPr>
        <p:grpSpPr>
          <a:xfrm>
            <a:off x="8424000" y="-4125"/>
            <a:ext cx="720300" cy="5143600"/>
            <a:chOff x="8424000" y="-4125"/>
            <a:chExt cx="720300" cy="5143600"/>
          </a:xfrm>
        </p:grpSpPr>
        <p:grpSp>
          <p:nvGrpSpPr>
            <p:cNvPr id="57" name="Google Shape;57;p8"/>
            <p:cNvGrpSpPr/>
            <p:nvPr/>
          </p:nvGrpSpPr>
          <p:grpSpPr>
            <a:xfrm>
              <a:off x="8584500" y="-4125"/>
              <a:ext cx="559800" cy="5143600"/>
              <a:chOff x="8584500" y="-4125"/>
              <a:chExt cx="559800" cy="5143600"/>
            </a:xfrm>
          </p:grpSpPr>
          <p:sp>
            <p:nvSpPr>
              <p:cNvPr id="58" name="Google Shape;58;p8"/>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9" name="Google Shape;59;p8"/>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0" name="Google Shape;60;p8"/>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1" name="Google Shape;61;p8"/>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62" name="Google Shape;62;p8"/>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63"/>
        <p:cNvGrpSpPr/>
        <p:nvPr/>
      </p:nvGrpSpPr>
      <p:grpSpPr>
        <a:xfrm>
          <a:off x="0" y="0"/>
          <a:ext cx="0" cy="0"/>
          <a:chOff x="0" y="0"/>
          <a:chExt cx="0" cy="0"/>
        </a:xfrm>
      </p:grpSpPr>
      <p:sp>
        <p:nvSpPr>
          <p:cNvPr id="64" name="Google Shape;64;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65" name="Google Shape;65;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66" name="Google Shape;66;p9"/>
          <p:cNvGrpSpPr/>
          <p:nvPr/>
        </p:nvGrpSpPr>
        <p:grpSpPr>
          <a:xfrm>
            <a:off x="7717675" y="3429300"/>
            <a:ext cx="1426200" cy="1714200"/>
            <a:chOff x="7717675" y="3429300"/>
            <a:chExt cx="1426200" cy="1714200"/>
          </a:xfrm>
        </p:grpSpPr>
        <p:sp>
          <p:nvSpPr>
            <p:cNvPr id="67" name="Google Shape;67;p9"/>
            <p:cNvSpPr/>
            <p:nvPr/>
          </p:nvSpPr>
          <p:spPr>
            <a:xfrm>
              <a:off x="8430775" y="4286400"/>
              <a:ext cx="7131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8" name="Google Shape;68;p9"/>
            <p:cNvSpPr/>
            <p:nvPr/>
          </p:nvSpPr>
          <p:spPr>
            <a:xfrm>
              <a:off x="8430775" y="3429300"/>
              <a:ext cx="7131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9" name="Google Shape;69;p9"/>
            <p:cNvSpPr/>
            <p:nvPr/>
          </p:nvSpPr>
          <p:spPr>
            <a:xfrm>
              <a:off x="7717675" y="4286400"/>
              <a:ext cx="7131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70" name="Google Shape;70;p9"/>
          <p:cNvSpPr/>
          <p:nvPr/>
        </p:nvSpPr>
        <p:spPr>
          <a:xfrm>
            <a:off x="713225" y="539488"/>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71"/>
        <p:cNvGrpSpPr/>
        <p:nvPr/>
      </p:nvGrpSpPr>
      <p:grpSpPr>
        <a:xfrm>
          <a:off x="0" y="0"/>
          <a:ext cx="0" cy="0"/>
          <a:chOff x="0" y="0"/>
          <a:chExt cx="0" cy="0"/>
        </a:xfrm>
      </p:grpSpPr>
      <p:sp>
        <p:nvSpPr>
          <p:cNvPr id="72" name="Google Shape;72;p10"/>
          <p:cNvSpPr>
            <a:spLocks noGrp="1"/>
          </p:cNvSpPr>
          <p:nvPr>
            <p:ph type="pic" idx="2"/>
          </p:nvPr>
        </p:nvSpPr>
        <p:spPr>
          <a:xfrm>
            <a:off x="0" y="0"/>
            <a:ext cx="9144000" cy="5143500"/>
          </a:xfrm>
          <a:prstGeom prst="rect">
            <a:avLst/>
          </a:prstGeom>
          <a:noFill/>
          <a:ln>
            <a:noFill/>
          </a:ln>
        </p:spPr>
      </p:sp>
      <p:sp>
        <p:nvSpPr>
          <p:cNvPr id="73" name="Google Shape;73;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0" name="Google Shape;80;p13"/>
          <p:cNvSpPr txBox="1">
            <a:spLocks noGrp="1"/>
          </p:cNvSpPr>
          <p:nvPr>
            <p:ph type="title" idx="2" hasCustomPrompt="1"/>
          </p:nvPr>
        </p:nvSpPr>
        <p:spPr>
          <a:xfrm>
            <a:off x="720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1" name="Google Shape;81;p13"/>
          <p:cNvSpPr txBox="1">
            <a:spLocks noGrp="1"/>
          </p:cNvSpPr>
          <p:nvPr>
            <p:ph type="title" idx="3" hasCustomPrompt="1"/>
          </p:nvPr>
        </p:nvSpPr>
        <p:spPr>
          <a:xfrm>
            <a:off x="4572000" y="1615673"/>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4" hasCustomPrompt="1"/>
          </p:nvPr>
        </p:nvSpPr>
        <p:spPr>
          <a:xfrm>
            <a:off x="720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title" idx="5" hasCustomPrompt="1"/>
          </p:nvPr>
        </p:nvSpPr>
        <p:spPr>
          <a:xfrm>
            <a:off x="4572000" y="2706036"/>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4" name="Google Shape;84;p13"/>
          <p:cNvSpPr txBox="1">
            <a:spLocks noGrp="1"/>
          </p:cNvSpPr>
          <p:nvPr>
            <p:ph type="title" idx="6" hasCustomPrompt="1"/>
          </p:nvPr>
        </p:nvSpPr>
        <p:spPr>
          <a:xfrm>
            <a:off x="720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5" name="Google Shape;85;p13"/>
          <p:cNvSpPr txBox="1">
            <a:spLocks noGrp="1"/>
          </p:cNvSpPr>
          <p:nvPr>
            <p:ph type="title" idx="7" hasCustomPrompt="1"/>
          </p:nvPr>
        </p:nvSpPr>
        <p:spPr>
          <a:xfrm>
            <a:off x="4572000" y="3796398"/>
            <a:ext cx="734700" cy="7314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subTitle" idx="1"/>
          </p:nvPr>
        </p:nvSpPr>
        <p:spPr>
          <a:xfrm>
            <a:off x="1607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7" name="Google Shape;87;p13"/>
          <p:cNvSpPr txBox="1">
            <a:spLocks noGrp="1"/>
          </p:cNvSpPr>
          <p:nvPr>
            <p:ph type="subTitle" idx="8"/>
          </p:nvPr>
        </p:nvSpPr>
        <p:spPr>
          <a:xfrm>
            <a:off x="1607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8" name="Google Shape;88;p13"/>
          <p:cNvSpPr txBox="1">
            <a:spLocks noGrp="1"/>
          </p:cNvSpPr>
          <p:nvPr>
            <p:ph type="subTitle" idx="9"/>
          </p:nvPr>
        </p:nvSpPr>
        <p:spPr>
          <a:xfrm>
            <a:off x="1607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89" name="Google Shape;89;p13"/>
          <p:cNvSpPr txBox="1">
            <a:spLocks noGrp="1"/>
          </p:cNvSpPr>
          <p:nvPr>
            <p:ph type="subTitle" idx="13"/>
          </p:nvPr>
        </p:nvSpPr>
        <p:spPr>
          <a:xfrm>
            <a:off x="5459100" y="1762373"/>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0" name="Google Shape;90;p13"/>
          <p:cNvSpPr txBox="1">
            <a:spLocks noGrp="1"/>
          </p:cNvSpPr>
          <p:nvPr>
            <p:ph type="subTitle" idx="14"/>
          </p:nvPr>
        </p:nvSpPr>
        <p:spPr>
          <a:xfrm>
            <a:off x="5459100" y="2852736"/>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1" name="Google Shape;91;p13"/>
          <p:cNvSpPr txBox="1">
            <a:spLocks noGrp="1"/>
          </p:cNvSpPr>
          <p:nvPr>
            <p:ph type="subTitle" idx="15"/>
          </p:nvPr>
        </p:nvSpPr>
        <p:spPr>
          <a:xfrm>
            <a:off x="5459100" y="3943098"/>
            <a:ext cx="2532000" cy="43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a:solidFill>
                  <a:schemeClr val="dk1"/>
                </a:solidFill>
                <a:latin typeface="Raleway ExtraBold"/>
                <a:ea typeface="Raleway ExtraBold"/>
                <a:cs typeface="Raleway ExtraBold"/>
                <a:sym typeface="Raleway ExtraBold"/>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grpSp>
        <p:nvGrpSpPr>
          <p:cNvPr id="92" name="Google Shape;92;p13"/>
          <p:cNvGrpSpPr/>
          <p:nvPr/>
        </p:nvGrpSpPr>
        <p:grpSpPr>
          <a:xfrm>
            <a:off x="8424000" y="-4125"/>
            <a:ext cx="720300" cy="5143600"/>
            <a:chOff x="8424000" y="-4125"/>
            <a:chExt cx="720300" cy="5143600"/>
          </a:xfrm>
        </p:grpSpPr>
        <p:grpSp>
          <p:nvGrpSpPr>
            <p:cNvPr id="93" name="Google Shape;93;p13"/>
            <p:cNvGrpSpPr/>
            <p:nvPr/>
          </p:nvGrpSpPr>
          <p:grpSpPr>
            <a:xfrm>
              <a:off x="8584500" y="-4125"/>
              <a:ext cx="559800" cy="5143600"/>
              <a:chOff x="8584500" y="-4125"/>
              <a:chExt cx="559800" cy="5143600"/>
            </a:xfrm>
          </p:grpSpPr>
          <p:sp>
            <p:nvSpPr>
              <p:cNvPr id="94" name="Google Shape;94;p13"/>
              <p:cNvSpPr/>
              <p:nvPr/>
            </p:nvSpPr>
            <p:spPr>
              <a:xfrm>
                <a:off x="8584500" y="-4125"/>
                <a:ext cx="559800" cy="1714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5" name="Google Shape;95;p13"/>
              <p:cNvSpPr/>
              <p:nvPr/>
            </p:nvSpPr>
            <p:spPr>
              <a:xfrm>
                <a:off x="8584500" y="1710575"/>
                <a:ext cx="559800" cy="1714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6" name="Google Shape;96;p13"/>
              <p:cNvSpPr/>
              <p:nvPr/>
            </p:nvSpPr>
            <p:spPr>
              <a:xfrm>
                <a:off x="8584500" y="3424975"/>
                <a:ext cx="559800" cy="1714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7" name="Google Shape;97;p13"/>
            <p:cNvSpPr/>
            <p:nvPr/>
          </p:nvSpPr>
          <p:spPr>
            <a:xfrm rot="5400000">
              <a:off x="5934900" y="2489132"/>
              <a:ext cx="5138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98" name="Google Shape;98;p13"/>
          <p:cNvSpPr/>
          <p:nvPr/>
        </p:nvSpPr>
        <p:spPr>
          <a:xfrm>
            <a:off x="713225" y="274663"/>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1pPr>
            <a:lvl2pPr lvl="1"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2pPr>
            <a:lvl3pPr lvl="2"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3pPr>
            <a:lvl4pPr lvl="3"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4pPr>
            <a:lvl5pPr lvl="4"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5pPr>
            <a:lvl6pPr lvl="5"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6pPr>
            <a:lvl7pPr lvl="6"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7pPr>
            <a:lvl8pPr lvl="7"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8pPr>
            <a:lvl9pPr lvl="8" rtl="0">
              <a:spcBef>
                <a:spcPts val="0"/>
              </a:spcBef>
              <a:spcAft>
                <a:spcPts val="0"/>
              </a:spcAft>
              <a:buClr>
                <a:schemeClr val="dk1"/>
              </a:buClr>
              <a:buSzPts val="3000"/>
              <a:buFont typeface="Raleway ExtraBold"/>
              <a:buNone/>
              <a:defRPr sz="3000">
                <a:solidFill>
                  <a:schemeClr val="dk1"/>
                </a:solidFill>
                <a:latin typeface="Raleway ExtraBold"/>
                <a:ea typeface="Raleway ExtraBold"/>
                <a:cs typeface="Raleway ExtraBold"/>
                <a:sym typeface="Raleway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1pPr>
            <a:lvl2pPr marL="914400" lvl="1"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2pPr>
            <a:lvl3pPr marL="1371600" lvl="2"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3pPr>
            <a:lvl4pPr marL="1828800" lvl="3"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4pPr>
            <a:lvl5pPr marL="2286000" lvl="4"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5pPr>
            <a:lvl6pPr marL="2743200" lvl="5"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6pPr>
            <a:lvl7pPr marL="3200400" lvl="6"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7pPr>
            <a:lvl8pPr marL="3657600" lvl="7"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8pPr>
            <a:lvl9pPr marL="4114800" lvl="8" indent="-304800">
              <a:lnSpc>
                <a:spcPct val="100000"/>
              </a:lnSpc>
              <a:spcBef>
                <a:spcPts val="0"/>
              </a:spcBef>
              <a:spcAft>
                <a:spcPts val="0"/>
              </a:spcAft>
              <a:buClr>
                <a:schemeClr val="dk1"/>
              </a:buClr>
              <a:buSzPts val="1200"/>
              <a:buFont typeface="Raleway Medium"/>
              <a:buChar char="■"/>
              <a:defRPr sz="1200">
                <a:solidFill>
                  <a:schemeClr val="dk1"/>
                </a:solidFill>
                <a:latin typeface="Raleway Medium"/>
                <a:ea typeface="Raleway Medium"/>
                <a:cs typeface="Raleway Medium"/>
                <a:sym typeface="Raleway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8" r:id="rId8"/>
    <p:sldLayoutId id="2147483659" r:id="rId9"/>
    <p:sldLayoutId id="2147483660" r:id="rId10"/>
    <p:sldLayoutId id="2147483664" r:id="rId11"/>
    <p:sldLayoutId id="2147483665" r:id="rId12"/>
    <p:sldLayoutId id="2147483666" r:id="rId13"/>
    <p:sldLayoutId id="2147483667" r:id="rId14"/>
    <p:sldLayoutId id="2147483674" r:id="rId15"/>
    <p:sldLayoutId id="2147483675" r:id="rId16"/>
    <p:sldLayoutId id="2147483676" r:id="rId17"/>
    <p:sldLayoutId id="2147483677"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ofi.box.com/s/5tze263a38yrc27u5pvkydjjcv0uppf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finance.yahoo.com/quote/BRBY.L/" TargetMode="External"/><Relationship Id="rId3" Type="http://schemas.openxmlformats.org/officeDocument/2006/relationships/hyperlink" Target="https://finance.yahoo.com/quote/MC.PA/" TargetMode="External"/><Relationship Id="rId7" Type="http://schemas.openxmlformats.org/officeDocument/2006/relationships/hyperlink" Target="https://www.wsj.com/market-data/quotes/index/IT/I945" TargetMode="Externa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hyperlink" Target="https://finance.yahoo.com/quote/MONC.MI/" TargetMode="External"/><Relationship Id="rId11" Type="http://schemas.openxmlformats.org/officeDocument/2006/relationships/hyperlink" Target="https://www.wsj.com/market-data/quotes/index/SPX/historical-prices" TargetMode="External"/><Relationship Id="rId5" Type="http://schemas.openxmlformats.org/officeDocument/2006/relationships/hyperlink" Target="https://finance.yahoo.com/quote/KER.PA/" TargetMode="External"/><Relationship Id="rId10" Type="http://schemas.openxmlformats.org/officeDocument/2006/relationships/hyperlink" Target="https://finance.yahoo.com/quote/TPR/history" TargetMode="External"/><Relationship Id="rId4" Type="http://schemas.openxmlformats.org/officeDocument/2006/relationships/hyperlink" Target="https://www.wsj.com/market-data/quotes/index/FR/PX1/historical-prices" TargetMode="External"/><Relationship Id="rId9" Type="http://schemas.openxmlformats.org/officeDocument/2006/relationships/hyperlink" Target="https://www.wsj.com/market-data/quotes/index/UK/UKX/historical-price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1.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hyperlink" Target="https://www.statista.com/statistics/1092819/global-influencer-market-size/"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hbr.org/2022/11/does-influencer-marketing-really-pay-of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d.com/feature/blackpink-jisoo-dior-fashion-beauty-ambassador-1234768835/"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grpSp>
        <p:nvGrpSpPr>
          <p:cNvPr id="292" name="Google Shape;292;p35"/>
          <p:cNvGrpSpPr/>
          <p:nvPr/>
        </p:nvGrpSpPr>
        <p:grpSpPr>
          <a:xfrm>
            <a:off x="9043690" y="2150"/>
            <a:ext cx="100512" cy="5139225"/>
            <a:chOff x="7468800" y="0"/>
            <a:chExt cx="1675200" cy="5139225"/>
          </a:xfrm>
        </p:grpSpPr>
        <p:grpSp>
          <p:nvGrpSpPr>
            <p:cNvPr id="293" name="Google Shape;293;p35"/>
            <p:cNvGrpSpPr/>
            <p:nvPr/>
          </p:nvGrpSpPr>
          <p:grpSpPr>
            <a:xfrm>
              <a:off x="7468800" y="0"/>
              <a:ext cx="1675200" cy="5139225"/>
              <a:chOff x="7468800" y="0"/>
              <a:chExt cx="1675200" cy="5139225"/>
            </a:xfrm>
          </p:grpSpPr>
          <p:sp>
            <p:nvSpPr>
              <p:cNvPr id="294" name="Google Shape;294;p35"/>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5" name="Google Shape;295;p35"/>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6" name="Google Shape;296;p35"/>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7" name="Google Shape;297;p35"/>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8" name="Google Shape;298;p35"/>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9" name="Google Shape;299;p35"/>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00" name="Google Shape;300;p35"/>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302" name="Google Shape;302;p35"/>
          <p:cNvSpPr txBox="1">
            <a:spLocks noGrp="1"/>
          </p:cNvSpPr>
          <p:nvPr>
            <p:ph type="subTitle" idx="1"/>
          </p:nvPr>
        </p:nvSpPr>
        <p:spPr>
          <a:xfrm>
            <a:off x="791492" y="1814362"/>
            <a:ext cx="7561016" cy="10254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hlinkClick r:id="rId3"/>
              </a:rPr>
              <a:t>https://uofi.box.com/s/5tze263a38yrc27u5pvkydjjcv0uppf8</a:t>
            </a:r>
            <a:r>
              <a:rPr lang="en-US" sz="1800" dirty="0"/>
              <a:t> </a:t>
            </a:r>
            <a:endParaRPr sz="1800" dirty="0"/>
          </a:p>
        </p:txBody>
      </p:sp>
      <p:sp>
        <p:nvSpPr>
          <p:cNvPr id="303" name="Google Shape;303;p35"/>
          <p:cNvSpPr/>
          <p:nvPr/>
        </p:nvSpPr>
        <p:spPr>
          <a:xfrm>
            <a:off x="833327" y="773016"/>
            <a:ext cx="1449900" cy="50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Google Shape;317;p37">
            <a:extLst>
              <a:ext uri="{FF2B5EF4-FFF2-40B4-BE49-F238E27FC236}">
                <a16:creationId xmlns:a16="http://schemas.microsoft.com/office/drawing/2014/main" id="{C5499F02-95D9-B050-EECC-A7A39B227FB2}"/>
              </a:ext>
            </a:extLst>
          </p:cNvPr>
          <p:cNvSpPr txBox="1">
            <a:spLocks/>
          </p:cNvSpPr>
          <p:nvPr/>
        </p:nvSpPr>
        <p:spPr>
          <a:xfrm>
            <a:off x="720000" y="8592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Raleway ExtraBold"/>
              <a:buNone/>
              <a:defRPr sz="5000" b="0" i="0" u="none" strike="noStrike" cap="none">
                <a:solidFill>
                  <a:schemeClr val="dk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rgbClr val="191919"/>
              </a:buClr>
              <a:buSzPts val="5200"/>
              <a:buFont typeface="Raleway ExtraBold"/>
              <a:buNone/>
              <a:defRPr sz="5200" b="0" i="0" u="none" strike="noStrike" cap="none">
                <a:solidFill>
                  <a:srgbClr val="191919"/>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rgbClr val="191919"/>
              </a:buClr>
              <a:buSzPts val="5200"/>
              <a:buFont typeface="Raleway ExtraBold"/>
              <a:buNone/>
              <a:defRPr sz="5200" b="0" i="0" u="none" strike="noStrike" cap="none">
                <a:solidFill>
                  <a:srgbClr val="191919"/>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rgbClr val="191919"/>
              </a:buClr>
              <a:buSzPts val="5200"/>
              <a:buFont typeface="Raleway ExtraBold"/>
              <a:buNone/>
              <a:defRPr sz="5200" b="0" i="0" u="none" strike="noStrike" cap="none">
                <a:solidFill>
                  <a:srgbClr val="191919"/>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rgbClr val="191919"/>
              </a:buClr>
              <a:buSzPts val="5200"/>
              <a:buFont typeface="Raleway ExtraBold"/>
              <a:buNone/>
              <a:defRPr sz="5200" b="0" i="0" u="none" strike="noStrike" cap="none">
                <a:solidFill>
                  <a:srgbClr val="191919"/>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rgbClr val="191919"/>
              </a:buClr>
              <a:buSzPts val="5200"/>
              <a:buFont typeface="Raleway ExtraBold"/>
              <a:buNone/>
              <a:defRPr sz="5200" b="0" i="0" u="none" strike="noStrike" cap="none">
                <a:solidFill>
                  <a:srgbClr val="191919"/>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rgbClr val="191919"/>
              </a:buClr>
              <a:buSzPts val="5200"/>
              <a:buFont typeface="Raleway ExtraBold"/>
              <a:buNone/>
              <a:defRPr sz="5200" b="0" i="0" u="none" strike="noStrike" cap="none">
                <a:solidFill>
                  <a:srgbClr val="191919"/>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rgbClr val="191919"/>
              </a:buClr>
              <a:buSzPts val="5200"/>
              <a:buFont typeface="Raleway ExtraBold"/>
              <a:buNone/>
              <a:defRPr sz="5200" b="0" i="0" u="none" strike="noStrike" cap="none">
                <a:solidFill>
                  <a:srgbClr val="191919"/>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rgbClr val="191919"/>
              </a:buClr>
              <a:buSzPts val="5200"/>
              <a:buFont typeface="Raleway ExtraBold"/>
              <a:buNone/>
              <a:defRPr sz="5200" b="0" i="0" u="none" strike="noStrike" cap="none">
                <a:solidFill>
                  <a:srgbClr val="191919"/>
                </a:solidFill>
                <a:latin typeface="Raleway ExtraBold"/>
                <a:ea typeface="Raleway ExtraBold"/>
                <a:cs typeface="Raleway ExtraBold"/>
                <a:sym typeface="Raleway ExtraBold"/>
              </a:defRPr>
            </a:lvl9pPr>
          </a:lstStyle>
          <a:p>
            <a:r>
              <a:rPr lang="en-US" sz="3000" dirty="0"/>
              <a:t>Link to Video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FCDD492A-7534-0F0E-72B0-FE1DF7B1ADA4}"/>
            </a:ext>
          </a:extLst>
        </p:cNvPr>
        <p:cNvGrpSpPr/>
        <p:nvPr/>
      </p:nvGrpSpPr>
      <p:grpSpPr>
        <a:xfrm>
          <a:off x="0" y="0"/>
          <a:ext cx="0" cy="0"/>
          <a:chOff x="0" y="0"/>
          <a:chExt cx="0" cy="0"/>
        </a:xfrm>
      </p:grpSpPr>
      <p:sp>
        <p:nvSpPr>
          <p:cNvPr id="372" name="Google Shape;372;p41">
            <a:extLst>
              <a:ext uri="{FF2B5EF4-FFF2-40B4-BE49-F238E27FC236}">
                <a16:creationId xmlns:a16="http://schemas.microsoft.com/office/drawing/2014/main" id="{A9061639-2682-F983-C743-9FD59DF7560B}"/>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a:t>15 Celebrities</a:t>
            </a:r>
            <a:endParaRPr/>
          </a:p>
        </p:txBody>
      </p:sp>
      <p:pic>
        <p:nvPicPr>
          <p:cNvPr id="1030" name="Picture 6" descr="Moncler logo SVG | Download Moncler logo vector File">
            <a:extLst>
              <a:ext uri="{FF2B5EF4-FFF2-40B4-BE49-F238E27FC236}">
                <a16:creationId xmlns:a16="http://schemas.microsoft.com/office/drawing/2014/main" id="{46A7AD36-9A3C-B3AD-44B1-186A707888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353" y="1291576"/>
            <a:ext cx="700833" cy="7008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pestry">
            <a:extLst>
              <a:ext uri="{FF2B5EF4-FFF2-40B4-BE49-F238E27FC236}">
                <a16:creationId xmlns:a16="http://schemas.microsoft.com/office/drawing/2014/main" id="{07F52CAD-75F8-5147-652E-DCA395AC5C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92365" y="1435517"/>
            <a:ext cx="1124822" cy="4263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urberry logo vector (svg, ai) formats free download - Brandlogos.net">
            <a:extLst>
              <a:ext uri="{FF2B5EF4-FFF2-40B4-BE49-F238E27FC236}">
                <a16:creationId xmlns:a16="http://schemas.microsoft.com/office/drawing/2014/main" id="{A7429FB8-22F7-04BD-DEF2-B3584AFCB0C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2680" b="12842"/>
          <a:stretch/>
        </p:blipFill>
        <p:spPr bwMode="auto">
          <a:xfrm>
            <a:off x="5726335" y="1341180"/>
            <a:ext cx="1086928" cy="700834"/>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Kering – Logos Download">
            <a:extLst>
              <a:ext uri="{FF2B5EF4-FFF2-40B4-BE49-F238E27FC236}">
                <a16:creationId xmlns:a16="http://schemas.microsoft.com/office/drawing/2014/main" id="{67DD170F-2540-398C-E1E4-6263E5D283D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7801" y="1547373"/>
            <a:ext cx="882643" cy="27965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Louis Vuitton Logo PNG Transparent &amp; SVG Vector - Freebie Supply">
            <a:extLst>
              <a:ext uri="{FF2B5EF4-FFF2-40B4-BE49-F238E27FC236}">
                <a16:creationId xmlns:a16="http://schemas.microsoft.com/office/drawing/2014/main" id="{0A1F9584-B6A8-EC34-A18B-728F15F354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10726" y="1511465"/>
            <a:ext cx="654608" cy="4909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FFC0A34-4C31-2A85-129A-4FD0922B5850}"/>
              </a:ext>
            </a:extLst>
          </p:cNvPr>
          <p:cNvSpPr txBox="1"/>
          <p:nvPr/>
        </p:nvSpPr>
        <p:spPr>
          <a:xfrm>
            <a:off x="1518399" y="2287094"/>
            <a:ext cx="1618279" cy="738664"/>
          </a:xfrm>
          <a:prstGeom prst="rect">
            <a:avLst/>
          </a:prstGeom>
          <a:noFill/>
        </p:spPr>
        <p:txBody>
          <a:bodyPr wrap="square" rtlCol="0">
            <a:spAutoFit/>
          </a:bodyPr>
          <a:lstStyle/>
          <a:p>
            <a:pPr algn="ctr"/>
            <a:r>
              <a:rPr lang="en-US">
                <a:latin typeface="Raleway Medium" pitchFamily="2" charset="0"/>
              </a:rPr>
              <a:t>Deepika Padukone, Zendaya</a:t>
            </a:r>
          </a:p>
        </p:txBody>
      </p:sp>
      <p:sp>
        <p:nvSpPr>
          <p:cNvPr id="3" name="TextBox 2">
            <a:extLst>
              <a:ext uri="{FF2B5EF4-FFF2-40B4-BE49-F238E27FC236}">
                <a16:creationId xmlns:a16="http://schemas.microsoft.com/office/drawing/2014/main" id="{86B7B758-3A78-6583-87F1-FC3F2519DF4B}"/>
              </a:ext>
            </a:extLst>
          </p:cNvPr>
          <p:cNvSpPr txBox="1"/>
          <p:nvPr/>
        </p:nvSpPr>
        <p:spPr>
          <a:xfrm>
            <a:off x="2855882" y="3158759"/>
            <a:ext cx="1543680" cy="523220"/>
          </a:xfrm>
          <a:prstGeom prst="rect">
            <a:avLst/>
          </a:prstGeom>
          <a:noFill/>
        </p:spPr>
        <p:txBody>
          <a:bodyPr wrap="square" lIns="91440" tIns="45720" rIns="91440" bIns="45720" rtlCol="0" anchor="t">
            <a:spAutoFit/>
          </a:bodyPr>
          <a:lstStyle/>
          <a:p>
            <a:pPr algn="ctr"/>
            <a:r>
              <a:rPr lang="en-US">
                <a:latin typeface="Raleway Medium"/>
              </a:rPr>
              <a:t>Lil Nas X, RM</a:t>
            </a:r>
            <a:r>
              <a:rPr lang="en-US" b="1">
                <a:latin typeface="Raleway Medium"/>
              </a:rPr>
              <a:t>*</a:t>
            </a:r>
            <a:r>
              <a:rPr lang="en-US">
                <a:latin typeface="Raleway Medium"/>
              </a:rPr>
              <a:t>, Billie Eilish</a:t>
            </a:r>
          </a:p>
        </p:txBody>
      </p:sp>
      <p:sp>
        <p:nvSpPr>
          <p:cNvPr id="4" name="TextBox 3">
            <a:extLst>
              <a:ext uri="{FF2B5EF4-FFF2-40B4-BE49-F238E27FC236}">
                <a16:creationId xmlns:a16="http://schemas.microsoft.com/office/drawing/2014/main" id="{4442A3FD-4959-930D-B9D6-83B5D8E6124B}"/>
              </a:ext>
            </a:extLst>
          </p:cNvPr>
          <p:cNvSpPr txBox="1"/>
          <p:nvPr/>
        </p:nvSpPr>
        <p:spPr>
          <a:xfrm>
            <a:off x="4233930" y="3144882"/>
            <a:ext cx="1543680" cy="307777"/>
          </a:xfrm>
          <a:prstGeom prst="rect">
            <a:avLst/>
          </a:prstGeom>
          <a:noFill/>
        </p:spPr>
        <p:txBody>
          <a:bodyPr wrap="square" rtlCol="0">
            <a:spAutoFit/>
          </a:bodyPr>
          <a:lstStyle/>
          <a:p>
            <a:pPr algn="ctr"/>
            <a:r>
              <a:rPr lang="en-US">
                <a:latin typeface="Raleway Medium" pitchFamily="2" charset="0"/>
              </a:rPr>
              <a:t>ASAP Rocky</a:t>
            </a:r>
          </a:p>
        </p:txBody>
      </p:sp>
      <p:sp>
        <p:nvSpPr>
          <p:cNvPr id="7" name="TextBox 6">
            <a:extLst>
              <a:ext uri="{FF2B5EF4-FFF2-40B4-BE49-F238E27FC236}">
                <a16:creationId xmlns:a16="http://schemas.microsoft.com/office/drawing/2014/main" id="{135A46AD-0EA7-A4BE-E971-374E802D03C7}"/>
              </a:ext>
            </a:extLst>
          </p:cNvPr>
          <p:cNvSpPr txBox="1"/>
          <p:nvPr/>
        </p:nvSpPr>
        <p:spPr>
          <a:xfrm>
            <a:off x="5385630" y="2312222"/>
            <a:ext cx="1768338" cy="523220"/>
          </a:xfrm>
          <a:prstGeom prst="rect">
            <a:avLst/>
          </a:prstGeom>
          <a:noFill/>
        </p:spPr>
        <p:txBody>
          <a:bodyPr wrap="square" rtlCol="0">
            <a:spAutoFit/>
          </a:bodyPr>
          <a:lstStyle/>
          <a:p>
            <a:pPr algn="ctr"/>
            <a:r>
              <a:rPr lang="en-US">
                <a:latin typeface="Raleway Medium" pitchFamily="2" charset="0"/>
              </a:rPr>
              <a:t>Barry Keoghan, Zhang Jingyi</a:t>
            </a:r>
          </a:p>
        </p:txBody>
      </p:sp>
      <p:sp>
        <p:nvSpPr>
          <p:cNvPr id="8" name="TextBox 7">
            <a:extLst>
              <a:ext uri="{FF2B5EF4-FFF2-40B4-BE49-F238E27FC236}">
                <a16:creationId xmlns:a16="http://schemas.microsoft.com/office/drawing/2014/main" id="{928B3CEF-DD09-373B-72AF-9B83AB050FA2}"/>
              </a:ext>
            </a:extLst>
          </p:cNvPr>
          <p:cNvSpPr txBox="1"/>
          <p:nvPr/>
        </p:nvSpPr>
        <p:spPr>
          <a:xfrm>
            <a:off x="6992707" y="4027663"/>
            <a:ext cx="1768338" cy="307777"/>
          </a:xfrm>
          <a:prstGeom prst="rect">
            <a:avLst/>
          </a:prstGeom>
          <a:noFill/>
        </p:spPr>
        <p:txBody>
          <a:bodyPr wrap="square" rtlCol="0">
            <a:spAutoFit/>
          </a:bodyPr>
          <a:lstStyle/>
          <a:p>
            <a:pPr algn="ctr"/>
            <a:r>
              <a:rPr lang="en-US">
                <a:latin typeface="Raleway Medium" pitchFamily="2" charset="0"/>
              </a:rPr>
              <a:t>Serena Williams</a:t>
            </a:r>
          </a:p>
        </p:txBody>
      </p:sp>
      <p:sp>
        <p:nvSpPr>
          <p:cNvPr id="9" name="TextBox 8">
            <a:extLst>
              <a:ext uri="{FF2B5EF4-FFF2-40B4-BE49-F238E27FC236}">
                <a16:creationId xmlns:a16="http://schemas.microsoft.com/office/drawing/2014/main" id="{4907F65D-EE0E-4B1B-C1F6-8D72ED82FF93}"/>
              </a:ext>
            </a:extLst>
          </p:cNvPr>
          <p:cNvSpPr txBox="1"/>
          <p:nvPr/>
        </p:nvSpPr>
        <p:spPr>
          <a:xfrm>
            <a:off x="92906" y="2334815"/>
            <a:ext cx="1618279" cy="323165"/>
          </a:xfrm>
          <a:prstGeom prst="rect">
            <a:avLst/>
          </a:prstGeom>
          <a:noFill/>
        </p:spPr>
        <p:txBody>
          <a:bodyPr wrap="square" lIns="91440" tIns="45720" rIns="91440" bIns="45720" rtlCol="0" anchor="t">
            <a:spAutoFit/>
          </a:bodyPr>
          <a:lstStyle/>
          <a:p>
            <a:pPr algn="r"/>
            <a:r>
              <a:rPr lang="en-US" sz="1500" b="1">
                <a:latin typeface="Raleway Medium"/>
              </a:rPr>
              <a:t>Actor/Actress</a:t>
            </a:r>
          </a:p>
        </p:txBody>
      </p:sp>
      <p:sp>
        <p:nvSpPr>
          <p:cNvPr id="10" name="TextBox 9">
            <a:extLst>
              <a:ext uri="{FF2B5EF4-FFF2-40B4-BE49-F238E27FC236}">
                <a16:creationId xmlns:a16="http://schemas.microsoft.com/office/drawing/2014/main" id="{C7107B2D-61BC-EBFA-439B-11DBBDCBEBA4}"/>
              </a:ext>
            </a:extLst>
          </p:cNvPr>
          <p:cNvSpPr txBox="1"/>
          <p:nvPr/>
        </p:nvSpPr>
        <p:spPr>
          <a:xfrm>
            <a:off x="75582" y="3209698"/>
            <a:ext cx="1618279" cy="338554"/>
          </a:xfrm>
          <a:prstGeom prst="rect">
            <a:avLst/>
          </a:prstGeom>
          <a:noFill/>
        </p:spPr>
        <p:txBody>
          <a:bodyPr wrap="square" rtlCol="0">
            <a:spAutoFit/>
          </a:bodyPr>
          <a:lstStyle/>
          <a:p>
            <a:pPr algn="r"/>
            <a:r>
              <a:rPr lang="en-US" sz="1600" b="1">
                <a:latin typeface="Raleway Medium" pitchFamily="2" charset="0"/>
              </a:rPr>
              <a:t>Artist</a:t>
            </a:r>
          </a:p>
        </p:txBody>
      </p:sp>
      <p:sp>
        <p:nvSpPr>
          <p:cNvPr id="11" name="TextBox 10">
            <a:extLst>
              <a:ext uri="{FF2B5EF4-FFF2-40B4-BE49-F238E27FC236}">
                <a16:creationId xmlns:a16="http://schemas.microsoft.com/office/drawing/2014/main" id="{5DC7FF82-144B-E959-7031-B640FD2EA023}"/>
              </a:ext>
            </a:extLst>
          </p:cNvPr>
          <p:cNvSpPr txBox="1"/>
          <p:nvPr/>
        </p:nvSpPr>
        <p:spPr>
          <a:xfrm>
            <a:off x="85278" y="4012275"/>
            <a:ext cx="1618279" cy="338554"/>
          </a:xfrm>
          <a:prstGeom prst="rect">
            <a:avLst/>
          </a:prstGeom>
          <a:noFill/>
        </p:spPr>
        <p:txBody>
          <a:bodyPr wrap="square" rtlCol="0">
            <a:spAutoFit/>
          </a:bodyPr>
          <a:lstStyle/>
          <a:p>
            <a:pPr algn="r"/>
            <a:r>
              <a:rPr lang="en-US" sz="1600" b="1">
                <a:latin typeface="Raleway Medium" pitchFamily="2" charset="0"/>
              </a:rPr>
              <a:t>Athlete</a:t>
            </a:r>
          </a:p>
        </p:txBody>
      </p:sp>
      <p:sp>
        <p:nvSpPr>
          <p:cNvPr id="13" name="TextBox 12">
            <a:extLst>
              <a:ext uri="{FF2B5EF4-FFF2-40B4-BE49-F238E27FC236}">
                <a16:creationId xmlns:a16="http://schemas.microsoft.com/office/drawing/2014/main" id="{15855371-D9C5-9161-6AB6-3147A49D3415}"/>
              </a:ext>
            </a:extLst>
          </p:cNvPr>
          <p:cNvSpPr txBox="1"/>
          <p:nvPr/>
        </p:nvSpPr>
        <p:spPr>
          <a:xfrm>
            <a:off x="1539522" y="4018662"/>
            <a:ext cx="1618279" cy="523220"/>
          </a:xfrm>
          <a:prstGeom prst="rect">
            <a:avLst/>
          </a:prstGeom>
          <a:noFill/>
        </p:spPr>
        <p:txBody>
          <a:bodyPr wrap="square" rtlCol="0">
            <a:spAutoFit/>
          </a:bodyPr>
          <a:lstStyle/>
          <a:p>
            <a:pPr algn="ctr"/>
            <a:r>
              <a:rPr lang="en-US">
                <a:latin typeface="Raleway Medium" pitchFamily="2" charset="0"/>
              </a:rPr>
              <a:t>Jude </a:t>
            </a:r>
          </a:p>
          <a:p>
            <a:pPr algn="ctr"/>
            <a:r>
              <a:rPr lang="en-US">
                <a:latin typeface="Raleway Medium" pitchFamily="2" charset="0"/>
              </a:rPr>
              <a:t>Bellingham</a:t>
            </a:r>
          </a:p>
        </p:txBody>
      </p:sp>
      <p:sp>
        <p:nvSpPr>
          <p:cNvPr id="14" name="TextBox 13">
            <a:extLst>
              <a:ext uri="{FF2B5EF4-FFF2-40B4-BE49-F238E27FC236}">
                <a16:creationId xmlns:a16="http://schemas.microsoft.com/office/drawing/2014/main" id="{D86FC92D-502F-FE1E-FF43-5C557AA99C18}"/>
              </a:ext>
            </a:extLst>
          </p:cNvPr>
          <p:cNvSpPr txBox="1"/>
          <p:nvPr/>
        </p:nvSpPr>
        <p:spPr>
          <a:xfrm>
            <a:off x="1518398" y="3158378"/>
            <a:ext cx="1618279" cy="307777"/>
          </a:xfrm>
          <a:prstGeom prst="rect">
            <a:avLst/>
          </a:prstGeom>
          <a:noFill/>
        </p:spPr>
        <p:txBody>
          <a:bodyPr wrap="square" rtlCol="0">
            <a:spAutoFit/>
          </a:bodyPr>
          <a:lstStyle/>
          <a:p>
            <a:pPr algn="ctr"/>
            <a:r>
              <a:rPr lang="en-US">
                <a:latin typeface="Raleway Medium" pitchFamily="2" charset="0"/>
              </a:rPr>
              <a:t>Lisa</a:t>
            </a:r>
          </a:p>
        </p:txBody>
      </p:sp>
      <p:sp>
        <p:nvSpPr>
          <p:cNvPr id="15" name="TextBox 14">
            <a:extLst>
              <a:ext uri="{FF2B5EF4-FFF2-40B4-BE49-F238E27FC236}">
                <a16:creationId xmlns:a16="http://schemas.microsoft.com/office/drawing/2014/main" id="{D207427B-0B6D-10B9-FEA2-97FCF17BA1EF}"/>
              </a:ext>
            </a:extLst>
          </p:cNvPr>
          <p:cNvSpPr txBox="1"/>
          <p:nvPr/>
        </p:nvSpPr>
        <p:spPr>
          <a:xfrm>
            <a:off x="2855882" y="2312222"/>
            <a:ext cx="1543680" cy="523220"/>
          </a:xfrm>
          <a:prstGeom prst="rect">
            <a:avLst/>
          </a:prstGeom>
          <a:noFill/>
        </p:spPr>
        <p:txBody>
          <a:bodyPr wrap="square" lIns="91440" tIns="45720" rIns="91440" bIns="45720" rtlCol="0" anchor="t">
            <a:spAutoFit/>
          </a:bodyPr>
          <a:lstStyle/>
          <a:p>
            <a:pPr algn="ctr"/>
            <a:r>
              <a:rPr lang="en-US">
                <a:latin typeface="Raleway Medium"/>
              </a:rPr>
              <a:t>Jacob Elordi,</a:t>
            </a:r>
          </a:p>
          <a:p>
            <a:pPr algn="ctr"/>
            <a:r>
              <a:rPr lang="en-US">
                <a:latin typeface="Raleway Medium"/>
              </a:rPr>
              <a:t>Nicole Kidman</a:t>
            </a:r>
            <a:r>
              <a:rPr lang="en-US" b="1">
                <a:latin typeface="Raleway Medium"/>
              </a:rPr>
              <a:t>*</a:t>
            </a:r>
          </a:p>
        </p:txBody>
      </p:sp>
      <p:sp>
        <p:nvSpPr>
          <p:cNvPr id="16" name="TextBox 15">
            <a:extLst>
              <a:ext uri="{FF2B5EF4-FFF2-40B4-BE49-F238E27FC236}">
                <a16:creationId xmlns:a16="http://schemas.microsoft.com/office/drawing/2014/main" id="{51646478-3A9E-1FC6-FBBF-835DF93858C3}"/>
              </a:ext>
            </a:extLst>
          </p:cNvPr>
          <p:cNvSpPr txBox="1"/>
          <p:nvPr/>
        </p:nvSpPr>
        <p:spPr>
          <a:xfrm>
            <a:off x="6971201" y="2318993"/>
            <a:ext cx="1768338" cy="307777"/>
          </a:xfrm>
          <a:prstGeom prst="rect">
            <a:avLst/>
          </a:prstGeom>
          <a:noFill/>
        </p:spPr>
        <p:txBody>
          <a:bodyPr wrap="square" rtlCol="0">
            <a:spAutoFit/>
          </a:bodyPr>
          <a:lstStyle/>
          <a:p>
            <a:pPr algn="ctr"/>
            <a:r>
              <a:rPr lang="en-US">
                <a:latin typeface="Raleway Medium" pitchFamily="2" charset="0"/>
              </a:rPr>
              <a:t>Taraji P. Henson</a:t>
            </a:r>
          </a:p>
        </p:txBody>
      </p:sp>
      <p:sp>
        <p:nvSpPr>
          <p:cNvPr id="17" name="TextBox 16">
            <a:extLst>
              <a:ext uri="{FF2B5EF4-FFF2-40B4-BE49-F238E27FC236}">
                <a16:creationId xmlns:a16="http://schemas.microsoft.com/office/drawing/2014/main" id="{8B125B80-32AF-B883-A90A-B166839DC532}"/>
              </a:ext>
            </a:extLst>
          </p:cNvPr>
          <p:cNvSpPr txBox="1"/>
          <p:nvPr/>
        </p:nvSpPr>
        <p:spPr>
          <a:xfrm>
            <a:off x="6971201" y="3144881"/>
            <a:ext cx="1768338" cy="307777"/>
          </a:xfrm>
          <a:prstGeom prst="rect">
            <a:avLst/>
          </a:prstGeom>
          <a:noFill/>
        </p:spPr>
        <p:txBody>
          <a:bodyPr wrap="square" rtlCol="0">
            <a:spAutoFit/>
          </a:bodyPr>
          <a:lstStyle/>
          <a:p>
            <a:pPr algn="ctr"/>
            <a:r>
              <a:rPr lang="en-US">
                <a:latin typeface="Raleway Medium" pitchFamily="2" charset="0"/>
              </a:rPr>
              <a:t>Jennifer Lopez</a:t>
            </a:r>
          </a:p>
        </p:txBody>
      </p:sp>
      <p:sp>
        <p:nvSpPr>
          <p:cNvPr id="18" name="TextBox 17">
            <a:extLst>
              <a:ext uri="{FF2B5EF4-FFF2-40B4-BE49-F238E27FC236}">
                <a16:creationId xmlns:a16="http://schemas.microsoft.com/office/drawing/2014/main" id="{47FA842D-AA18-B6D0-1807-7683857A89C5}"/>
              </a:ext>
            </a:extLst>
          </p:cNvPr>
          <p:cNvSpPr txBox="1"/>
          <p:nvPr/>
        </p:nvSpPr>
        <p:spPr>
          <a:xfrm>
            <a:off x="0" y="4791226"/>
            <a:ext cx="2855882" cy="230832"/>
          </a:xfrm>
          <a:prstGeom prst="rect">
            <a:avLst/>
          </a:prstGeom>
          <a:noFill/>
        </p:spPr>
        <p:txBody>
          <a:bodyPr wrap="square" rtlCol="0">
            <a:spAutoFit/>
          </a:bodyPr>
          <a:lstStyle/>
          <a:p>
            <a:r>
              <a:rPr lang="en-US" sz="900">
                <a:latin typeface="Raleway Medium" pitchFamily="2" charset="0"/>
              </a:rPr>
              <a:t>*First ambassador of brand</a:t>
            </a:r>
          </a:p>
        </p:txBody>
      </p:sp>
      <p:cxnSp>
        <p:nvCxnSpPr>
          <p:cNvPr id="20" name="Straight Connector 19">
            <a:extLst>
              <a:ext uri="{FF2B5EF4-FFF2-40B4-BE49-F238E27FC236}">
                <a16:creationId xmlns:a16="http://schemas.microsoft.com/office/drawing/2014/main" id="{82CB672E-7F0A-F06C-BCB0-9851630F8544}"/>
              </a:ext>
            </a:extLst>
          </p:cNvPr>
          <p:cNvCxnSpPr>
            <a:cxnSpLocks/>
          </p:cNvCxnSpPr>
          <p:nvPr/>
        </p:nvCxnSpPr>
        <p:spPr>
          <a:xfrm>
            <a:off x="324375" y="2105246"/>
            <a:ext cx="8338539"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D5D7199-8C7A-8299-0DCB-9CC2D13A93BE}"/>
              </a:ext>
            </a:extLst>
          </p:cNvPr>
          <p:cNvCxnSpPr>
            <a:cxnSpLocks/>
          </p:cNvCxnSpPr>
          <p:nvPr/>
        </p:nvCxnSpPr>
        <p:spPr>
          <a:xfrm>
            <a:off x="1720676" y="1435517"/>
            <a:ext cx="0" cy="3277745"/>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9184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0">
          <a:extLst>
            <a:ext uri="{FF2B5EF4-FFF2-40B4-BE49-F238E27FC236}">
              <a16:creationId xmlns:a16="http://schemas.microsoft.com/office/drawing/2014/main" id="{D4E3D588-4DF2-7F35-5D47-3BD22BBCA2B9}"/>
            </a:ext>
          </a:extLst>
        </p:cNvPr>
        <p:cNvGrpSpPr/>
        <p:nvPr/>
      </p:nvGrpSpPr>
      <p:grpSpPr>
        <a:xfrm>
          <a:off x="0" y="0"/>
          <a:ext cx="0" cy="0"/>
          <a:chOff x="0" y="0"/>
          <a:chExt cx="0" cy="0"/>
        </a:xfrm>
      </p:grpSpPr>
      <p:sp>
        <p:nvSpPr>
          <p:cNvPr id="341" name="Google Shape;341;p39">
            <a:extLst>
              <a:ext uri="{FF2B5EF4-FFF2-40B4-BE49-F238E27FC236}">
                <a16:creationId xmlns:a16="http://schemas.microsoft.com/office/drawing/2014/main" id="{2F700CFF-1AA6-9B19-422E-ED9C2080ECC7}"/>
              </a:ext>
            </a:extLst>
          </p:cNvPr>
          <p:cNvSpPr txBox="1">
            <a:spLocks noGrp="1"/>
          </p:cNvSpPr>
          <p:nvPr>
            <p:ph type="title"/>
          </p:nvPr>
        </p:nvSpPr>
        <p:spPr>
          <a:xfrm>
            <a:off x="4858075" y="1948525"/>
            <a:ext cx="3918900" cy="19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Limitations</a:t>
            </a:r>
            <a:endParaRPr/>
          </a:p>
        </p:txBody>
      </p:sp>
      <p:sp>
        <p:nvSpPr>
          <p:cNvPr id="342" name="Google Shape;342;p39">
            <a:extLst>
              <a:ext uri="{FF2B5EF4-FFF2-40B4-BE49-F238E27FC236}">
                <a16:creationId xmlns:a16="http://schemas.microsoft.com/office/drawing/2014/main" id="{0F26D6E1-B5A2-A7DD-3EB2-679ABCC2DFE1}"/>
              </a:ext>
            </a:extLst>
          </p:cNvPr>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pic>
        <p:nvPicPr>
          <p:cNvPr id="343" name="Google Shape;343;p39">
            <a:extLst>
              <a:ext uri="{FF2B5EF4-FFF2-40B4-BE49-F238E27FC236}">
                <a16:creationId xmlns:a16="http://schemas.microsoft.com/office/drawing/2014/main" id="{322EF79D-8A53-C78C-78BF-37B663CA72E0}"/>
              </a:ext>
            </a:extLst>
          </p:cNvPr>
          <p:cNvPicPr preferRelativeResize="0">
            <a:picLocks noGrp="1"/>
          </p:cNvPicPr>
          <p:nvPr>
            <p:ph type="pic" idx="3"/>
          </p:nvPr>
        </p:nvPicPr>
        <p:blipFill rotWithShape="1">
          <a:blip r:embed="rId3">
            <a:alphaModFix/>
          </a:blip>
          <a:srcRect l="26160" t="8650" r="32426"/>
          <a:stretch/>
        </p:blipFill>
        <p:spPr>
          <a:xfrm>
            <a:off x="1322338" y="539500"/>
            <a:ext cx="2760602" cy="4064501"/>
          </a:xfrm>
          <a:prstGeom prst="rect">
            <a:avLst/>
          </a:prstGeom>
        </p:spPr>
      </p:pic>
      <p:sp>
        <p:nvSpPr>
          <p:cNvPr id="344" name="Google Shape;344;p39">
            <a:extLst>
              <a:ext uri="{FF2B5EF4-FFF2-40B4-BE49-F238E27FC236}">
                <a16:creationId xmlns:a16="http://schemas.microsoft.com/office/drawing/2014/main" id="{1FB89507-3ED1-E60F-096B-BA895EE2EF36}"/>
              </a:ext>
            </a:extLst>
          </p:cNvPr>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3145414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2">
          <a:extLst>
            <a:ext uri="{FF2B5EF4-FFF2-40B4-BE49-F238E27FC236}">
              <a16:creationId xmlns:a16="http://schemas.microsoft.com/office/drawing/2014/main" id="{AB4EE599-CF82-58AB-CA09-5453E91E8473}"/>
            </a:ext>
          </a:extLst>
        </p:cNvPr>
        <p:cNvGrpSpPr/>
        <p:nvPr/>
      </p:nvGrpSpPr>
      <p:grpSpPr>
        <a:xfrm>
          <a:off x="0" y="0"/>
          <a:ext cx="0" cy="0"/>
          <a:chOff x="0" y="0"/>
          <a:chExt cx="0" cy="0"/>
        </a:xfrm>
      </p:grpSpPr>
      <p:sp>
        <p:nvSpPr>
          <p:cNvPr id="423" name="Google Shape;423;p43">
            <a:extLst>
              <a:ext uri="{FF2B5EF4-FFF2-40B4-BE49-F238E27FC236}">
                <a16:creationId xmlns:a16="http://schemas.microsoft.com/office/drawing/2014/main" id="{88C63DE8-4D4A-07FB-5D1E-670649F151E9}"/>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Considerations and Constraints</a:t>
            </a:r>
            <a:endParaRPr/>
          </a:p>
        </p:txBody>
      </p:sp>
      <p:sp>
        <p:nvSpPr>
          <p:cNvPr id="424" name="Google Shape;424;p43">
            <a:extLst>
              <a:ext uri="{FF2B5EF4-FFF2-40B4-BE49-F238E27FC236}">
                <a16:creationId xmlns:a16="http://schemas.microsoft.com/office/drawing/2014/main" id="{A58ADAD5-CADC-AC50-A0AB-ED6E9D22193E}"/>
              </a:ext>
            </a:extLst>
          </p:cNvPr>
          <p:cNvSpPr txBox="1">
            <a:spLocks noGrp="1"/>
          </p:cNvSpPr>
          <p:nvPr>
            <p:ph type="subTitle" idx="1"/>
          </p:nvPr>
        </p:nvSpPr>
        <p:spPr>
          <a:xfrm>
            <a:off x="1098875" y="1561040"/>
            <a:ext cx="2387958" cy="1163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a:t>All brands had ambassador campaigns</a:t>
            </a:r>
          </a:p>
          <a:p>
            <a:pPr marL="171450" lvl="0" indent="-171450" algn="l" rtl="0">
              <a:spcBef>
                <a:spcPts val="0"/>
              </a:spcBef>
              <a:spcAft>
                <a:spcPts val="0"/>
              </a:spcAft>
              <a:buFont typeface="Arial" panose="020B0604020202020204" pitchFamily="34" charset="0"/>
              <a:buChar char="•"/>
            </a:pPr>
            <a:r>
              <a:rPr lang="en-US"/>
              <a:t>Couldn’t compare to ambassador-free brands</a:t>
            </a:r>
          </a:p>
        </p:txBody>
      </p:sp>
      <p:sp>
        <p:nvSpPr>
          <p:cNvPr id="425" name="Google Shape;425;p43">
            <a:extLst>
              <a:ext uri="{FF2B5EF4-FFF2-40B4-BE49-F238E27FC236}">
                <a16:creationId xmlns:a16="http://schemas.microsoft.com/office/drawing/2014/main" id="{5775940A-4CD5-6825-91EC-6BD969DC3098}"/>
              </a:ext>
            </a:extLst>
          </p:cNvPr>
          <p:cNvSpPr txBox="1">
            <a:spLocks noGrp="1"/>
          </p:cNvSpPr>
          <p:nvPr>
            <p:ph type="subTitle" idx="2"/>
          </p:nvPr>
        </p:nvSpPr>
        <p:spPr>
          <a:xfrm>
            <a:off x="5497334" y="1561040"/>
            <a:ext cx="2233500" cy="11634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a:t>May limit value of sentiment analysis</a:t>
            </a:r>
          </a:p>
          <a:p>
            <a:pPr marL="171450" lvl="0" indent="-171450" algn="l" rtl="0">
              <a:spcBef>
                <a:spcPts val="0"/>
              </a:spcBef>
              <a:spcAft>
                <a:spcPts val="0"/>
              </a:spcAft>
              <a:buFont typeface="Arial" panose="020B0604020202020204" pitchFamily="34" charset="0"/>
              <a:buChar char="•"/>
            </a:pPr>
            <a:r>
              <a:rPr lang="en-US"/>
              <a:t>Brand image impact may be implicit, and word-of-mouth driven</a:t>
            </a:r>
          </a:p>
        </p:txBody>
      </p:sp>
      <p:sp>
        <p:nvSpPr>
          <p:cNvPr id="426" name="Google Shape;426;p43">
            <a:extLst>
              <a:ext uri="{FF2B5EF4-FFF2-40B4-BE49-F238E27FC236}">
                <a16:creationId xmlns:a16="http://schemas.microsoft.com/office/drawing/2014/main" id="{C7593368-48FC-D34E-611A-3616A7D61ADE}"/>
              </a:ext>
            </a:extLst>
          </p:cNvPr>
          <p:cNvSpPr txBox="1">
            <a:spLocks noGrp="1"/>
          </p:cNvSpPr>
          <p:nvPr>
            <p:ph type="subTitle" idx="3"/>
          </p:nvPr>
        </p:nvSpPr>
        <p:spPr>
          <a:xfrm>
            <a:off x="1098875" y="3311218"/>
            <a:ext cx="2766384" cy="1140232"/>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a:t>Multiple factors may affect interpretation</a:t>
            </a:r>
          </a:p>
          <a:p>
            <a:pPr marL="171450" lvl="0" indent="-171450" algn="l" rtl="0">
              <a:spcBef>
                <a:spcPts val="0"/>
              </a:spcBef>
              <a:spcAft>
                <a:spcPts val="0"/>
              </a:spcAft>
              <a:buFont typeface="Arial" panose="020B0604020202020204" pitchFamily="34" charset="0"/>
              <a:buChar char="•"/>
            </a:pPr>
            <a:r>
              <a:rPr lang="en"/>
              <a:t>Difficult to </a:t>
            </a:r>
            <a:r>
              <a:rPr lang="en-US"/>
              <a:t>isolate single campaign effect</a:t>
            </a:r>
          </a:p>
        </p:txBody>
      </p:sp>
      <p:sp>
        <p:nvSpPr>
          <p:cNvPr id="427" name="Google Shape;427;p43">
            <a:extLst>
              <a:ext uri="{FF2B5EF4-FFF2-40B4-BE49-F238E27FC236}">
                <a16:creationId xmlns:a16="http://schemas.microsoft.com/office/drawing/2014/main" id="{76243375-BF65-B031-868B-E02EC93B4C56}"/>
              </a:ext>
            </a:extLst>
          </p:cNvPr>
          <p:cNvSpPr txBox="1">
            <a:spLocks noGrp="1"/>
          </p:cNvSpPr>
          <p:nvPr>
            <p:ph type="subTitle" idx="4"/>
          </p:nvPr>
        </p:nvSpPr>
        <p:spPr>
          <a:xfrm>
            <a:off x="5497334" y="3318941"/>
            <a:ext cx="2534695" cy="1132509"/>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
              <a:t>Couldn’t include Hermes or </a:t>
            </a:r>
            <a:r>
              <a:rPr lang="en-US"/>
              <a:t>other non-ambassador brands</a:t>
            </a:r>
          </a:p>
          <a:p>
            <a:pPr marL="171450" lvl="0" indent="-171450" algn="l" rtl="0">
              <a:spcBef>
                <a:spcPts val="0"/>
              </a:spcBef>
              <a:spcAft>
                <a:spcPts val="0"/>
              </a:spcAft>
              <a:buFont typeface="Arial" panose="020B0604020202020204" pitchFamily="34" charset="0"/>
              <a:buChar char="•"/>
            </a:pPr>
            <a:r>
              <a:rPr lang="en-US"/>
              <a:t>Prioritized brands with rich ambassador coverage</a:t>
            </a:r>
          </a:p>
        </p:txBody>
      </p:sp>
      <p:sp>
        <p:nvSpPr>
          <p:cNvPr id="428" name="Google Shape;428;p43">
            <a:extLst>
              <a:ext uri="{FF2B5EF4-FFF2-40B4-BE49-F238E27FC236}">
                <a16:creationId xmlns:a16="http://schemas.microsoft.com/office/drawing/2014/main" id="{8CF3E1C6-FA9F-2A5D-6F94-A9D0C68D3A3E}"/>
              </a:ext>
            </a:extLst>
          </p:cNvPr>
          <p:cNvSpPr txBox="1">
            <a:spLocks noGrp="1"/>
          </p:cNvSpPr>
          <p:nvPr>
            <p:ph type="subTitle" idx="7"/>
          </p:nvPr>
        </p:nvSpPr>
        <p:spPr>
          <a:xfrm>
            <a:off x="1094587" y="1307112"/>
            <a:ext cx="312738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No True Control Group</a:t>
            </a:r>
            <a:endParaRPr/>
          </a:p>
        </p:txBody>
      </p:sp>
      <p:sp>
        <p:nvSpPr>
          <p:cNvPr id="429" name="Google Shape;429;p43">
            <a:extLst>
              <a:ext uri="{FF2B5EF4-FFF2-40B4-BE49-F238E27FC236}">
                <a16:creationId xmlns:a16="http://schemas.microsoft.com/office/drawing/2014/main" id="{15DC3C6D-D547-3988-79C8-018FDF782ECB}"/>
              </a:ext>
            </a:extLst>
          </p:cNvPr>
          <p:cNvSpPr txBox="1">
            <a:spLocks noGrp="1"/>
          </p:cNvSpPr>
          <p:nvPr>
            <p:ph type="subTitle" idx="8"/>
          </p:nvPr>
        </p:nvSpPr>
        <p:spPr>
          <a:xfrm>
            <a:off x="5497334" y="1307112"/>
            <a:ext cx="3008466"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Neutral Nature of News</a:t>
            </a:r>
            <a:endParaRPr/>
          </a:p>
        </p:txBody>
      </p:sp>
      <p:sp>
        <p:nvSpPr>
          <p:cNvPr id="433" name="Google Shape;433;p43">
            <a:extLst>
              <a:ext uri="{FF2B5EF4-FFF2-40B4-BE49-F238E27FC236}">
                <a16:creationId xmlns:a16="http://schemas.microsoft.com/office/drawing/2014/main" id="{7975E0C7-D27F-1960-008E-F96A5A20A768}"/>
              </a:ext>
            </a:extLst>
          </p:cNvPr>
          <p:cNvSpPr txBox="1">
            <a:spLocks noGrp="1"/>
          </p:cNvSpPr>
          <p:nvPr>
            <p:ph type="subTitle" idx="13"/>
          </p:nvPr>
        </p:nvSpPr>
        <p:spPr>
          <a:xfrm>
            <a:off x="1114320" y="2978368"/>
            <a:ext cx="303594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Overlapping Campaigns</a:t>
            </a:r>
            <a:endParaRPr/>
          </a:p>
        </p:txBody>
      </p:sp>
      <p:sp>
        <p:nvSpPr>
          <p:cNvPr id="434" name="Google Shape;434;p43">
            <a:extLst>
              <a:ext uri="{FF2B5EF4-FFF2-40B4-BE49-F238E27FC236}">
                <a16:creationId xmlns:a16="http://schemas.microsoft.com/office/drawing/2014/main" id="{A88A041F-CF4D-2472-1E1C-063FD9E8EF07}"/>
              </a:ext>
            </a:extLst>
          </p:cNvPr>
          <p:cNvSpPr txBox="1">
            <a:spLocks noGrp="1"/>
          </p:cNvSpPr>
          <p:nvPr>
            <p:ph type="subTitle" idx="14"/>
          </p:nvPr>
        </p:nvSpPr>
        <p:spPr>
          <a:xfrm>
            <a:off x="5499734" y="2978368"/>
            <a:ext cx="2231100" cy="377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Time Constraints</a:t>
            </a:r>
            <a:endParaRPr/>
          </a:p>
        </p:txBody>
      </p:sp>
      <p:sp>
        <p:nvSpPr>
          <p:cNvPr id="10" name="Google Shape;379;p41">
            <a:extLst>
              <a:ext uri="{FF2B5EF4-FFF2-40B4-BE49-F238E27FC236}">
                <a16:creationId xmlns:a16="http://schemas.microsoft.com/office/drawing/2014/main" id="{2E8EA1DB-AFBA-3CF9-1EE8-210A2E15711E}"/>
              </a:ext>
            </a:extLst>
          </p:cNvPr>
          <p:cNvSpPr/>
          <p:nvPr/>
        </p:nvSpPr>
        <p:spPr>
          <a:xfrm>
            <a:off x="752920" y="1295384"/>
            <a:ext cx="361400" cy="343137"/>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12" name="Google Shape;379;p41">
            <a:extLst>
              <a:ext uri="{FF2B5EF4-FFF2-40B4-BE49-F238E27FC236}">
                <a16:creationId xmlns:a16="http://schemas.microsoft.com/office/drawing/2014/main" id="{4D70C871-6517-13E0-78D0-8DBE978E463F}"/>
              </a:ext>
            </a:extLst>
          </p:cNvPr>
          <p:cNvSpPr/>
          <p:nvPr/>
        </p:nvSpPr>
        <p:spPr>
          <a:xfrm>
            <a:off x="5116024" y="1293182"/>
            <a:ext cx="361400" cy="343137"/>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13" name="Google Shape;379;p41">
            <a:extLst>
              <a:ext uri="{FF2B5EF4-FFF2-40B4-BE49-F238E27FC236}">
                <a16:creationId xmlns:a16="http://schemas.microsoft.com/office/drawing/2014/main" id="{C0C9A2A5-A360-53BF-E6DC-4E9A7EF848B3}"/>
              </a:ext>
            </a:extLst>
          </p:cNvPr>
          <p:cNvSpPr/>
          <p:nvPr/>
        </p:nvSpPr>
        <p:spPr>
          <a:xfrm>
            <a:off x="752920" y="2976166"/>
            <a:ext cx="361400" cy="343137"/>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14" name="Google Shape;379;p41">
            <a:extLst>
              <a:ext uri="{FF2B5EF4-FFF2-40B4-BE49-F238E27FC236}">
                <a16:creationId xmlns:a16="http://schemas.microsoft.com/office/drawing/2014/main" id="{0AD2E80A-2337-97F5-5BB5-D457E7E70A1D}"/>
              </a:ext>
            </a:extLst>
          </p:cNvPr>
          <p:cNvSpPr/>
          <p:nvPr/>
        </p:nvSpPr>
        <p:spPr>
          <a:xfrm>
            <a:off x="5116024" y="2976166"/>
            <a:ext cx="361400" cy="343137"/>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Tree>
    <p:extLst>
      <p:ext uri="{BB962C8B-B14F-4D97-AF65-F5344CB8AC3E}">
        <p14:creationId xmlns:p14="http://schemas.microsoft.com/office/powerpoint/2010/main" val="176503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 name="Google Shape;379;p41">
            <a:extLst>
              <a:ext uri="{FF2B5EF4-FFF2-40B4-BE49-F238E27FC236}">
                <a16:creationId xmlns:a16="http://schemas.microsoft.com/office/drawing/2014/main" id="{0542A8C0-8544-BC24-1A34-0FA63A8D096B}"/>
              </a:ext>
            </a:extLst>
          </p:cNvPr>
          <p:cNvSpPr/>
          <p:nvPr/>
        </p:nvSpPr>
        <p:spPr>
          <a:xfrm>
            <a:off x="3204568" y="280353"/>
            <a:ext cx="2734863" cy="343137"/>
          </a:xfrm>
          <a:prstGeom prst="rect">
            <a:avLst/>
          </a:prstGeom>
          <a:solidFill>
            <a:schemeClr val="bg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440" name="Google Shape;440;p44"/>
          <p:cNvSpPr txBox="1">
            <a:spLocks noGrp="1"/>
          </p:cNvSpPr>
          <p:nvPr>
            <p:ph type="subTitle" idx="1"/>
          </p:nvPr>
        </p:nvSpPr>
        <p:spPr>
          <a:xfrm>
            <a:off x="3287850" y="2746902"/>
            <a:ext cx="2568300" cy="33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Spanning before, during, and after ambassador annoucements</a:t>
            </a:r>
            <a:endParaRPr/>
          </a:p>
        </p:txBody>
      </p:sp>
      <p:sp>
        <p:nvSpPr>
          <p:cNvPr id="441" name="Google Shape;441;p44"/>
          <p:cNvSpPr txBox="1">
            <a:spLocks noGrp="1"/>
          </p:cNvSpPr>
          <p:nvPr>
            <p:ph type="title"/>
          </p:nvPr>
        </p:nvSpPr>
        <p:spPr>
          <a:xfrm>
            <a:off x="600890" y="2076803"/>
            <a:ext cx="7942217"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500"/>
              <a:t>Collected &amp; Labeled 50+ Articles</a:t>
            </a:r>
          </a:p>
        </p:txBody>
      </p:sp>
      <p:sp>
        <p:nvSpPr>
          <p:cNvPr id="442" name="Google Shape;442;p44"/>
          <p:cNvSpPr txBox="1">
            <a:spLocks noGrp="1"/>
          </p:cNvSpPr>
          <p:nvPr>
            <p:ph type="title" idx="2"/>
          </p:nvPr>
        </p:nvSpPr>
        <p:spPr>
          <a:xfrm>
            <a:off x="182880" y="891872"/>
            <a:ext cx="8778239"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500"/>
              <a:t>Analyzed 5 Brands and 7 Sub-Brands</a:t>
            </a:r>
          </a:p>
        </p:txBody>
      </p:sp>
      <p:sp>
        <p:nvSpPr>
          <p:cNvPr id="443" name="Google Shape;443;p44"/>
          <p:cNvSpPr txBox="1">
            <a:spLocks noGrp="1"/>
          </p:cNvSpPr>
          <p:nvPr>
            <p:ph type="subTitle" idx="3"/>
          </p:nvPr>
        </p:nvSpPr>
        <p:spPr>
          <a:xfrm>
            <a:off x="3287850" y="1597879"/>
            <a:ext cx="2568300" cy="33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Including Gucci, Louis Vuitton, Burberry, Coach, and more</a:t>
            </a:r>
            <a:endParaRPr/>
          </a:p>
        </p:txBody>
      </p:sp>
      <p:sp>
        <p:nvSpPr>
          <p:cNvPr id="444" name="Google Shape;444;p44"/>
          <p:cNvSpPr txBox="1">
            <a:spLocks noGrp="1"/>
          </p:cNvSpPr>
          <p:nvPr>
            <p:ph type="title" idx="4"/>
          </p:nvPr>
        </p:nvSpPr>
        <p:spPr>
          <a:xfrm>
            <a:off x="986245" y="3261734"/>
            <a:ext cx="7171509"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500"/>
              <a:t>Aligned with Search and Stock Data</a:t>
            </a:r>
          </a:p>
        </p:txBody>
      </p:sp>
      <p:sp>
        <p:nvSpPr>
          <p:cNvPr id="445" name="Google Shape;445;p44"/>
          <p:cNvSpPr txBox="1">
            <a:spLocks noGrp="1"/>
          </p:cNvSpPr>
          <p:nvPr>
            <p:ph type="subTitle" idx="5"/>
          </p:nvPr>
        </p:nvSpPr>
        <p:spPr>
          <a:xfrm>
            <a:off x="3287850" y="3895925"/>
            <a:ext cx="2568300" cy="33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Integrated external metrics to assess impact</a:t>
            </a:r>
            <a:endParaRPr/>
          </a:p>
        </p:txBody>
      </p:sp>
      <p:grpSp>
        <p:nvGrpSpPr>
          <p:cNvPr id="446" name="Google Shape;446;p44"/>
          <p:cNvGrpSpPr/>
          <p:nvPr/>
        </p:nvGrpSpPr>
        <p:grpSpPr>
          <a:xfrm>
            <a:off x="0" y="0"/>
            <a:ext cx="692331" cy="5149225"/>
            <a:chOff x="0" y="0"/>
            <a:chExt cx="1199700" cy="5149225"/>
          </a:xfrm>
        </p:grpSpPr>
        <p:sp>
          <p:nvSpPr>
            <p:cNvPr id="447" name="Google Shape;447;p44"/>
            <p:cNvSpPr/>
            <p:nvPr/>
          </p:nvSpPr>
          <p:spPr>
            <a:xfrm>
              <a:off x="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8" name="Google Shape;448;p44"/>
            <p:cNvSpPr/>
            <p:nvPr/>
          </p:nvSpPr>
          <p:spPr>
            <a:xfrm>
              <a:off x="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49" name="Google Shape;449;p44"/>
            <p:cNvSpPr/>
            <p:nvPr/>
          </p:nvSpPr>
          <p:spPr>
            <a:xfrm>
              <a:off x="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0" name="Google Shape;450;p44"/>
            <p:cNvSpPr/>
            <p:nvPr/>
          </p:nvSpPr>
          <p:spPr>
            <a:xfrm>
              <a:off x="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1" name="Google Shape;451;p44"/>
            <p:cNvSpPr/>
            <p:nvPr/>
          </p:nvSpPr>
          <p:spPr>
            <a:xfrm>
              <a:off x="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2" name="Google Shape;452;p44"/>
            <p:cNvSpPr/>
            <p:nvPr/>
          </p:nvSpPr>
          <p:spPr>
            <a:xfrm>
              <a:off x="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3" name="Google Shape;453;p44"/>
            <p:cNvSpPr/>
            <p:nvPr/>
          </p:nvSpPr>
          <p:spPr>
            <a:xfrm>
              <a:off x="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grpSp>
        <p:nvGrpSpPr>
          <p:cNvPr id="454" name="Google Shape;454;p44"/>
          <p:cNvGrpSpPr/>
          <p:nvPr/>
        </p:nvGrpSpPr>
        <p:grpSpPr>
          <a:xfrm>
            <a:off x="8451668" y="0"/>
            <a:ext cx="692332" cy="5149225"/>
            <a:chOff x="7944300" y="0"/>
            <a:chExt cx="1199700" cy="5149225"/>
          </a:xfrm>
        </p:grpSpPr>
        <p:sp>
          <p:nvSpPr>
            <p:cNvPr id="455" name="Google Shape;455;p44"/>
            <p:cNvSpPr/>
            <p:nvPr/>
          </p:nvSpPr>
          <p:spPr>
            <a:xfrm>
              <a:off x="7944300" y="3434891"/>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6" name="Google Shape;456;p44"/>
            <p:cNvSpPr/>
            <p:nvPr/>
          </p:nvSpPr>
          <p:spPr>
            <a:xfrm>
              <a:off x="7944300" y="25778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7" name="Google Shape;457;p44"/>
            <p:cNvSpPr/>
            <p:nvPr/>
          </p:nvSpPr>
          <p:spPr>
            <a:xfrm>
              <a:off x="7944300" y="857100"/>
              <a:ext cx="1199700" cy="8571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8" name="Google Shape;458;p44"/>
            <p:cNvSpPr/>
            <p:nvPr/>
          </p:nvSpPr>
          <p:spPr>
            <a:xfrm>
              <a:off x="7944300" y="0"/>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59" name="Google Shape;459;p44"/>
            <p:cNvSpPr/>
            <p:nvPr/>
          </p:nvSpPr>
          <p:spPr>
            <a:xfrm>
              <a:off x="7944300" y="1714200"/>
              <a:ext cx="1199700" cy="857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0" name="Google Shape;460;p44"/>
            <p:cNvSpPr/>
            <p:nvPr/>
          </p:nvSpPr>
          <p:spPr>
            <a:xfrm>
              <a:off x="7944300" y="4292125"/>
              <a:ext cx="11997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461" name="Google Shape;461;p44"/>
            <p:cNvSpPr/>
            <p:nvPr/>
          </p:nvSpPr>
          <p:spPr>
            <a:xfrm>
              <a:off x="7944300" y="2494350"/>
              <a:ext cx="11997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2" name="Google Shape;423;p43">
            <a:extLst>
              <a:ext uri="{FF2B5EF4-FFF2-40B4-BE49-F238E27FC236}">
                <a16:creationId xmlns:a16="http://schemas.microsoft.com/office/drawing/2014/main" id="{2747D496-D64D-3135-FDA8-82A24D5B28D1}"/>
              </a:ext>
            </a:extLst>
          </p:cNvPr>
          <p:cNvSpPr txBox="1">
            <a:spLocks/>
          </p:cNvSpPr>
          <p:nvPr/>
        </p:nvSpPr>
        <p:spPr>
          <a:xfrm>
            <a:off x="402452" y="390392"/>
            <a:ext cx="8339092"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6000"/>
              <a:buFont typeface="Raleway ExtraBold"/>
              <a:buNone/>
              <a:defRPr sz="4000" b="0" i="0" u="none" strike="noStrike" cap="none">
                <a:solidFill>
                  <a:schemeClr val="accent1"/>
                </a:solidFill>
                <a:latin typeface="Raleway ExtraBold"/>
                <a:ea typeface="Raleway ExtraBold"/>
                <a:cs typeface="Raleway ExtraBold"/>
                <a:sym typeface="Raleway ExtraBold"/>
              </a:defRPr>
            </a:lvl1pPr>
            <a:lvl2pPr marR="0" lvl="1"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2pPr>
            <a:lvl3pPr marR="0" lvl="2"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3pPr>
            <a:lvl4pPr marR="0" lvl="3"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4pPr>
            <a:lvl5pPr marR="0" lvl="4"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5pPr>
            <a:lvl6pPr marR="0" lvl="5"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6pPr>
            <a:lvl7pPr marR="0" lvl="6"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7pPr>
            <a:lvl8pPr marR="0" lvl="7"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8pPr>
            <a:lvl9pPr marR="0" lvl="8" algn="ctr" rtl="0">
              <a:lnSpc>
                <a:spcPct val="100000"/>
              </a:lnSpc>
              <a:spcBef>
                <a:spcPts val="0"/>
              </a:spcBef>
              <a:spcAft>
                <a:spcPts val="0"/>
              </a:spcAft>
              <a:buClr>
                <a:schemeClr val="lt1"/>
              </a:buClr>
              <a:buSzPts val="6000"/>
              <a:buFont typeface="Raleway ExtraBold"/>
              <a:buNone/>
              <a:defRPr sz="6000" b="0" i="0" u="none" strike="noStrike" cap="none">
                <a:solidFill>
                  <a:schemeClr val="lt1"/>
                </a:solidFill>
                <a:latin typeface="Raleway ExtraBold"/>
                <a:ea typeface="Raleway ExtraBold"/>
                <a:cs typeface="Raleway ExtraBold"/>
                <a:sym typeface="Raleway ExtraBold"/>
              </a:defRPr>
            </a:lvl9pPr>
          </a:lstStyle>
          <a:p>
            <a:r>
              <a:rPr lang="en-US" sz="3500">
                <a:solidFill>
                  <a:schemeClr val="tx1"/>
                </a:solidFill>
              </a:rPr>
              <a:t>What We Were Still Able to Do</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39"/>
          <p:cNvSpPr txBox="1">
            <a:spLocks noGrp="1"/>
          </p:cNvSpPr>
          <p:nvPr>
            <p:ph type="title"/>
          </p:nvPr>
        </p:nvSpPr>
        <p:spPr>
          <a:xfrm>
            <a:off x="4858075" y="1948525"/>
            <a:ext cx="3918900" cy="19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Stocks</a:t>
            </a:r>
            <a:endParaRPr/>
          </a:p>
        </p:txBody>
      </p:sp>
      <p:sp>
        <p:nvSpPr>
          <p:cNvPr id="342" name="Google Shape;342;p39"/>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pic>
        <p:nvPicPr>
          <p:cNvPr id="343" name="Google Shape;343;p39"/>
          <p:cNvPicPr preferRelativeResize="0">
            <a:picLocks noGrp="1"/>
          </p:cNvPicPr>
          <p:nvPr>
            <p:ph type="pic" idx="3"/>
          </p:nvPr>
        </p:nvPicPr>
        <p:blipFill rotWithShape="1">
          <a:blip r:embed="rId3">
            <a:alphaModFix/>
          </a:blip>
          <a:srcRect l="26160" t="8650" r="32426"/>
          <a:stretch/>
        </p:blipFill>
        <p:spPr>
          <a:xfrm>
            <a:off x="1322338" y="539500"/>
            <a:ext cx="2760602" cy="4064501"/>
          </a:xfrm>
          <a:prstGeom prst="rect">
            <a:avLst/>
          </a:prstGeom>
        </p:spPr>
      </p:pic>
      <p:sp>
        <p:nvSpPr>
          <p:cNvPr id="344" name="Google Shape;344;p39"/>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48">
          <a:extLst>
            <a:ext uri="{FF2B5EF4-FFF2-40B4-BE49-F238E27FC236}">
              <a16:creationId xmlns:a16="http://schemas.microsoft.com/office/drawing/2014/main" id="{4DC4FA14-C586-BCA0-415D-65A348558937}"/>
            </a:ext>
          </a:extLst>
        </p:cNvPr>
        <p:cNvGrpSpPr/>
        <p:nvPr/>
      </p:nvGrpSpPr>
      <p:grpSpPr>
        <a:xfrm>
          <a:off x="0" y="0"/>
          <a:ext cx="0" cy="0"/>
          <a:chOff x="0" y="0"/>
          <a:chExt cx="0" cy="0"/>
        </a:xfrm>
      </p:grpSpPr>
      <p:sp>
        <p:nvSpPr>
          <p:cNvPr id="349" name="Google Shape;349;p40">
            <a:extLst>
              <a:ext uri="{FF2B5EF4-FFF2-40B4-BE49-F238E27FC236}">
                <a16:creationId xmlns:a16="http://schemas.microsoft.com/office/drawing/2014/main" id="{AA5C84C9-7582-4AE0-361C-8468815ACCAA}"/>
              </a:ext>
            </a:extLst>
          </p:cNvPr>
          <p:cNvSpPr txBox="1">
            <a:spLocks noGrp="1"/>
          </p:cNvSpPr>
          <p:nvPr>
            <p:ph type="subTitle" idx="4"/>
          </p:nvPr>
        </p:nvSpPr>
        <p:spPr>
          <a:xfrm>
            <a:off x="1628225" y="2919428"/>
            <a:ext cx="6267600" cy="3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Relevance</a:t>
            </a:r>
            <a:endParaRPr/>
          </a:p>
        </p:txBody>
      </p:sp>
      <p:sp>
        <p:nvSpPr>
          <p:cNvPr id="350" name="Google Shape;350;p40">
            <a:extLst>
              <a:ext uri="{FF2B5EF4-FFF2-40B4-BE49-F238E27FC236}">
                <a16:creationId xmlns:a16="http://schemas.microsoft.com/office/drawing/2014/main" id="{1C62E63F-937D-A9B4-368E-63FAA30A6A5D}"/>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 Explain stock returns</a:t>
            </a:r>
            <a:endParaRPr/>
          </a:p>
        </p:txBody>
      </p:sp>
      <p:sp>
        <p:nvSpPr>
          <p:cNvPr id="351" name="Google Shape;351;p40">
            <a:extLst>
              <a:ext uri="{FF2B5EF4-FFF2-40B4-BE49-F238E27FC236}">
                <a16:creationId xmlns:a16="http://schemas.microsoft.com/office/drawing/2014/main" id="{CC84951A-9496-47A5-4C49-FC72AC513018}"/>
              </a:ext>
            </a:extLst>
          </p:cNvPr>
          <p:cNvSpPr txBox="1">
            <a:spLocks noGrp="1"/>
          </p:cNvSpPr>
          <p:nvPr>
            <p:ph type="subTitle" idx="1"/>
          </p:nvPr>
        </p:nvSpPr>
        <p:spPr>
          <a:xfrm>
            <a:off x="1628224" y="3176502"/>
            <a:ext cx="6721691" cy="942119"/>
          </a:xfrm>
          <a:prstGeom prst="rect">
            <a:avLst/>
          </a:prstGeom>
        </p:spPr>
        <p:txBody>
          <a:bodyPr spcFirstLastPara="1" wrap="square" lIns="91425" tIns="91425" rIns="91425" bIns="91425" anchor="t" anchorCtr="0">
            <a:noAutofit/>
          </a:bodyPr>
          <a:lstStyle/>
          <a:p>
            <a:pPr marL="0" indent="0"/>
            <a:r>
              <a:rPr lang="en" sz="1500">
                <a:latin typeface="Raleway" pitchFamily="2" charset="0"/>
              </a:rPr>
              <a:t>By understanding the financial implications, brands can </a:t>
            </a:r>
            <a:r>
              <a:rPr lang="en" sz="1500" b="1">
                <a:latin typeface="Raleway" pitchFamily="2" charset="0"/>
              </a:rPr>
              <a:t>better tailor ambassador campaigns</a:t>
            </a:r>
            <a:r>
              <a:rPr lang="en" sz="1500">
                <a:latin typeface="Raleway" pitchFamily="2" charset="0"/>
              </a:rPr>
              <a:t> depending on their long-term goals.</a:t>
            </a:r>
            <a:endParaRPr lang="en-US" sz="1500" b="1">
              <a:latin typeface="Raleway" pitchFamily="2" charset="0"/>
            </a:endParaRPr>
          </a:p>
        </p:txBody>
      </p:sp>
      <p:sp>
        <p:nvSpPr>
          <p:cNvPr id="352" name="Google Shape;352;p40">
            <a:extLst>
              <a:ext uri="{FF2B5EF4-FFF2-40B4-BE49-F238E27FC236}">
                <a16:creationId xmlns:a16="http://schemas.microsoft.com/office/drawing/2014/main" id="{8B8B347F-52DE-1BEC-A82B-8BBDC8BCF3E3}"/>
              </a:ext>
            </a:extLst>
          </p:cNvPr>
          <p:cNvSpPr txBox="1">
            <a:spLocks noGrp="1"/>
          </p:cNvSpPr>
          <p:nvPr>
            <p:ph type="subTitle" idx="2"/>
          </p:nvPr>
        </p:nvSpPr>
        <p:spPr>
          <a:xfrm>
            <a:off x="1628225" y="1845299"/>
            <a:ext cx="6267600" cy="702900"/>
          </a:xfrm>
          <a:prstGeom prst="rect">
            <a:avLst/>
          </a:prstGeom>
        </p:spPr>
        <p:txBody>
          <a:bodyPr spcFirstLastPara="1" wrap="square" lIns="91425" tIns="91425" rIns="91425" bIns="91425" anchor="t" anchorCtr="0">
            <a:noAutofit/>
          </a:bodyPr>
          <a:lstStyle/>
          <a:p>
            <a:pPr marL="0" indent="0"/>
            <a:r>
              <a:rPr lang="en" sz="1500">
                <a:latin typeface="Raleway" pitchFamily="2" charset="0"/>
              </a:rPr>
              <a:t>Whether the announcement of a brand ambassador has </a:t>
            </a:r>
            <a:r>
              <a:rPr lang="en" sz="1500" b="1">
                <a:latin typeface="Raleway" pitchFamily="2" charset="0"/>
              </a:rPr>
              <a:t>quantifiable returns </a:t>
            </a:r>
            <a:r>
              <a:rPr lang="en" sz="1500">
                <a:latin typeface="Raleway" pitchFamily="2" charset="0"/>
              </a:rPr>
              <a:t>in the form of above average stock returns.</a:t>
            </a:r>
            <a:endParaRPr lang="en-US" sz="1500">
              <a:latin typeface="Raleway" pitchFamily="2" charset="0"/>
            </a:endParaRPr>
          </a:p>
        </p:txBody>
      </p:sp>
      <p:sp>
        <p:nvSpPr>
          <p:cNvPr id="353" name="Google Shape;353;p40">
            <a:extLst>
              <a:ext uri="{FF2B5EF4-FFF2-40B4-BE49-F238E27FC236}">
                <a16:creationId xmlns:a16="http://schemas.microsoft.com/office/drawing/2014/main" id="{010B38FD-7364-1679-E123-F44CA46D101D}"/>
              </a:ext>
            </a:extLst>
          </p:cNvPr>
          <p:cNvSpPr txBox="1">
            <a:spLocks noGrp="1"/>
          </p:cNvSpPr>
          <p:nvPr>
            <p:ph type="subTitle" idx="3"/>
          </p:nvPr>
        </p:nvSpPr>
        <p:spPr>
          <a:xfrm>
            <a:off x="1628225" y="1588175"/>
            <a:ext cx="6267600" cy="3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Looking At</a:t>
            </a:r>
            <a:endParaRPr/>
          </a:p>
        </p:txBody>
      </p:sp>
      <p:sp>
        <p:nvSpPr>
          <p:cNvPr id="354" name="Google Shape;354;p40">
            <a:extLst>
              <a:ext uri="{FF2B5EF4-FFF2-40B4-BE49-F238E27FC236}">
                <a16:creationId xmlns:a16="http://schemas.microsoft.com/office/drawing/2014/main" id="{8B1CB2BE-A9E4-4CF4-BDB6-4FF582F22C0B}"/>
              </a:ext>
            </a:extLst>
          </p:cNvPr>
          <p:cNvSpPr/>
          <p:nvPr/>
        </p:nvSpPr>
        <p:spPr>
          <a:xfrm>
            <a:off x="713225" y="1664364"/>
            <a:ext cx="686400" cy="702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355" name="Google Shape;355;p40">
            <a:extLst>
              <a:ext uri="{FF2B5EF4-FFF2-40B4-BE49-F238E27FC236}">
                <a16:creationId xmlns:a16="http://schemas.microsoft.com/office/drawing/2014/main" id="{F7701DE5-2905-74FB-9031-9D93B5A346CE}"/>
              </a:ext>
            </a:extLst>
          </p:cNvPr>
          <p:cNvSpPr/>
          <p:nvPr/>
        </p:nvSpPr>
        <p:spPr>
          <a:xfrm>
            <a:off x="713225" y="2995556"/>
            <a:ext cx="686400" cy="702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grpSp>
        <p:nvGrpSpPr>
          <p:cNvPr id="356" name="Google Shape;356;p40">
            <a:extLst>
              <a:ext uri="{FF2B5EF4-FFF2-40B4-BE49-F238E27FC236}">
                <a16:creationId xmlns:a16="http://schemas.microsoft.com/office/drawing/2014/main" id="{1C892D02-BCDA-CAE8-FD74-778F33E20C10}"/>
              </a:ext>
            </a:extLst>
          </p:cNvPr>
          <p:cNvGrpSpPr/>
          <p:nvPr/>
        </p:nvGrpSpPr>
        <p:grpSpPr>
          <a:xfrm>
            <a:off x="866908" y="3157488"/>
            <a:ext cx="379035" cy="379035"/>
            <a:chOff x="3984786" y="3963895"/>
            <a:chExt cx="379035" cy="379035"/>
          </a:xfrm>
        </p:grpSpPr>
        <p:sp>
          <p:nvSpPr>
            <p:cNvPr id="357" name="Google Shape;357;p40">
              <a:extLst>
                <a:ext uri="{FF2B5EF4-FFF2-40B4-BE49-F238E27FC236}">
                  <a16:creationId xmlns:a16="http://schemas.microsoft.com/office/drawing/2014/main" id="{02919E53-B539-9150-EFC0-C2921767C025}"/>
                </a:ext>
              </a:extLst>
            </p:cNvPr>
            <p:cNvSpPr/>
            <p:nvPr/>
          </p:nvSpPr>
          <p:spPr>
            <a:xfrm>
              <a:off x="4140864" y="3963895"/>
              <a:ext cx="66906" cy="66906"/>
            </a:xfrm>
            <a:custGeom>
              <a:avLst/>
              <a:gdLst/>
              <a:ahLst/>
              <a:cxnLst/>
              <a:rect l="l" t="t" r="r" b="b"/>
              <a:pathLst>
                <a:path w="2413" h="2413" extrusionOk="0">
                  <a:moveTo>
                    <a:pt x="1206" y="1"/>
                  </a:moveTo>
                  <a:cubicBezTo>
                    <a:pt x="540" y="1"/>
                    <a:pt x="1" y="541"/>
                    <a:pt x="1" y="1207"/>
                  </a:cubicBezTo>
                  <a:cubicBezTo>
                    <a:pt x="1" y="1874"/>
                    <a:pt x="540" y="2413"/>
                    <a:pt x="1206" y="2413"/>
                  </a:cubicBezTo>
                  <a:cubicBezTo>
                    <a:pt x="1872" y="2413"/>
                    <a:pt x="2413" y="1874"/>
                    <a:pt x="2413" y="1207"/>
                  </a:cubicBezTo>
                  <a:cubicBezTo>
                    <a:pt x="2413" y="541"/>
                    <a:pt x="1872" y="1"/>
                    <a:pt x="1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a:extLst>
                <a:ext uri="{FF2B5EF4-FFF2-40B4-BE49-F238E27FC236}">
                  <a16:creationId xmlns:a16="http://schemas.microsoft.com/office/drawing/2014/main" id="{1D60FDF7-E177-56D1-744B-E2A1E76A0D39}"/>
                </a:ext>
              </a:extLst>
            </p:cNvPr>
            <p:cNvSpPr/>
            <p:nvPr/>
          </p:nvSpPr>
          <p:spPr>
            <a:xfrm>
              <a:off x="4029400"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a:extLst>
                <a:ext uri="{FF2B5EF4-FFF2-40B4-BE49-F238E27FC236}">
                  <a16:creationId xmlns:a16="http://schemas.microsoft.com/office/drawing/2014/main" id="{E416ABF0-28E8-0403-E744-71C3DBC33907}"/>
                </a:ext>
              </a:extLst>
            </p:cNvPr>
            <p:cNvSpPr/>
            <p:nvPr/>
          </p:nvSpPr>
          <p:spPr>
            <a:xfrm>
              <a:off x="3984786" y="4030829"/>
              <a:ext cx="379035" cy="312101"/>
            </a:xfrm>
            <a:custGeom>
              <a:avLst/>
              <a:gdLst/>
              <a:ahLst/>
              <a:cxnLst/>
              <a:rect l="l" t="t" r="r" b="b"/>
              <a:pathLst>
                <a:path w="13670" h="11256" extrusionOk="0">
                  <a:moveTo>
                    <a:pt x="6848" y="1"/>
                  </a:moveTo>
                  <a:cubicBezTo>
                    <a:pt x="5295" y="1"/>
                    <a:pt x="4031" y="1263"/>
                    <a:pt x="4031" y="2815"/>
                  </a:cubicBezTo>
                  <a:lnTo>
                    <a:pt x="4031" y="4021"/>
                  </a:lnTo>
                  <a:lnTo>
                    <a:pt x="6435" y="4021"/>
                  </a:lnTo>
                  <a:lnTo>
                    <a:pt x="6435" y="7043"/>
                  </a:lnTo>
                  <a:lnTo>
                    <a:pt x="4956" y="8225"/>
                  </a:lnTo>
                  <a:cubicBezTo>
                    <a:pt x="4439" y="7620"/>
                    <a:pt x="3671" y="7236"/>
                    <a:pt x="2815" y="7236"/>
                  </a:cubicBezTo>
                  <a:cubicBezTo>
                    <a:pt x="2769" y="7236"/>
                    <a:pt x="2723" y="7237"/>
                    <a:pt x="2677" y="7239"/>
                  </a:cubicBezTo>
                  <a:cubicBezTo>
                    <a:pt x="1205" y="7311"/>
                    <a:pt x="1" y="8605"/>
                    <a:pt x="1" y="10081"/>
                  </a:cubicBezTo>
                  <a:lnTo>
                    <a:pt x="1" y="11255"/>
                  </a:lnTo>
                  <a:lnTo>
                    <a:pt x="5634" y="11255"/>
                  </a:lnTo>
                  <a:lnTo>
                    <a:pt x="5634" y="10050"/>
                  </a:lnTo>
                  <a:cubicBezTo>
                    <a:pt x="5634" y="9644"/>
                    <a:pt x="5548" y="9258"/>
                    <a:pt x="5393" y="8909"/>
                  </a:cubicBezTo>
                  <a:lnTo>
                    <a:pt x="6835" y="7750"/>
                  </a:lnTo>
                  <a:lnTo>
                    <a:pt x="8277" y="8909"/>
                  </a:lnTo>
                  <a:cubicBezTo>
                    <a:pt x="8122" y="9258"/>
                    <a:pt x="8036" y="9644"/>
                    <a:pt x="8036" y="10050"/>
                  </a:cubicBezTo>
                  <a:lnTo>
                    <a:pt x="8036" y="11255"/>
                  </a:lnTo>
                  <a:lnTo>
                    <a:pt x="13669" y="11255"/>
                  </a:lnTo>
                  <a:lnTo>
                    <a:pt x="13669" y="10050"/>
                  </a:lnTo>
                  <a:cubicBezTo>
                    <a:pt x="13669" y="8498"/>
                    <a:pt x="12407" y="7236"/>
                    <a:pt x="10855" y="7236"/>
                  </a:cubicBezTo>
                  <a:cubicBezTo>
                    <a:pt x="9999" y="7236"/>
                    <a:pt x="9231" y="7620"/>
                    <a:pt x="8714" y="8225"/>
                  </a:cubicBezTo>
                  <a:lnTo>
                    <a:pt x="7235" y="7043"/>
                  </a:lnTo>
                  <a:lnTo>
                    <a:pt x="7235" y="4021"/>
                  </a:lnTo>
                  <a:lnTo>
                    <a:pt x="9665" y="4021"/>
                  </a:lnTo>
                  <a:lnTo>
                    <a:pt x="9665" y="2843"/>
                  </a:lnTo>
                  <a:cubicBezTo>
                    <a:pt x="9665" y="1366"/>
                    <a:pt x="8537" y="118"/>
                    <a:pt x="7063" y="9"/>
                  </a:cubicBezTo>
                  <a:cubicBezTo>
                    <a:pt x="6991" y="4"/>
                    <a:pt x="6919" y="1"/>
                    <a:pt x="6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a:extLst>
                <a:ext uri="{FF2B5EF4-FFF2-40B4-BE49-F238E27FC236}">
                  <a16:creationId xmlns:a16="http://schemas.microsoft.com/office/drawing/2014/main" id="{75984D66-7AEB-D0E0-7C88-ADA90F1C978E}"/>
                </a:ext>
              </a:extLst>
            </p:cNvPr>
            <p:cNvSpPr/>
            <p:nvPr/>
          </p:nvSpPr>
          <p:spPr>
            <a:xfrm>
              <a:off x="4252357"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40">
            <a:extLst>
              <a:ext uri="{FF2B5EF4-FFF2-40B4-BE49-F238E27FC236}">
                <a16:creationId xmlns:a16="http://schemas.microsoft.com/office/drawing/2014/main" id="{17EB607C-8C6E-55DB-1DB5-D44D00A9AE2D}"/>
              </a:ext>
            </a:extLst>
          </p:cNvPr>
          <p:cNvGrpSpPr/>
          <p:nvPr/>
        </p:nvGrpSpPr>
        <p:grpSpPr>
          <a:xfrm>
            <a:off x="878012" y="1826310"/>
            <a:ext cx="356825" cy="379007"/>
            <a:chOff x="4790492" y="3367504"/>
            <a:chExt cx="356825" cy="379007"/>
          </a:xfrm>
        </p:grpSpPr>
        <p:sp>
          <p:nvSpPr>
            <p:cNvPr id="362" name="Google Shape;362;p40">
              <a:extLst>
                <a:ext uri="{FF2B5EF4-FFF2-40B4-BE49-F238E27FC236}">
                  <a16:creationId xmlns:a16="http://schemas.microsoft.com/office/drawing/2014/main" id="{43C0FBF5-76BD-D3B7-3EAB-266441CD1DE4}"/>
                </a:ext>
              </a:extLst>
            </p:cNvPr>
            <p:cNvSpPr/>
            <p:nvPr/>
          </p:nvSpPr>
          <p:spPr>
            <a:xfrm>
              <a:off x="4856289" y="3657284"/>
              <a:ext cx="24483" cy="22348"/>
            </a:xfrm>
            <a:custGeom>
              <a:avLst/>
              <a:gdLst/>
              <a:ahLst/>
              <a:cxnLst/>
              <a:rect l="l" t="t" r="r" b="b"/>
              <a:pathLst>
                <a:path w="883" h="806" extrusionOk="0">
                  <a:moveTo>
                    <a:pt x="441" y="1"/>
                  </a:moveTo>
                  <a:cubicBezTo>
                    <a:pt x="339" y="1"/>
                    <a:pt x="236" y="40"/>
                    <a:pt x="158" y="119"/>
                  </a:cubicBezTo>
                  <a:cubicBezTo>
                    <a:pt x="0" y="276"/>
                    <a:pt x="0" y="531"/>
                    <a:pt x="158" y="688"/>
                  </a:cubicBezTo>
                  <a:cubicBezTo>
                    <a:pt x="236" y="766"/>
                    <a:pt x="339" y="806"/>
                    <a:pt x="441" y="806"/>
                  </a:cubicBezTo>
                  <a:cubicBezTo>
                    <a:pt x="544" y="806"/>
                    <a:pt x="647" y="766"/>
                    <a:pt x="726" y="688"/>
                  </a:cubicBezTo>
                  <a:cubicBezTo>
                    <a:pt x="882" y="531"/>
                    <a:pt x="882" y="276"/>
                    <a:pt x="726" y="119"/>
                  </a:cubicBezTo>
                  <a:cubicBezTo>
                    <a:pt x="647" y="40"/>
                    <a:pt x="544"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a:extLst>
                <a:ext uri="{FF2B5EF4-FFF2-40B4-BE49-F238E27FC236}">
                  <a16:creationId xmlns:a16="http://schemas.microsoft.com/office/drawing/2014/main" id="{5E61A7A8-833F-E0C1-0499-F0C99E2F083F}"/>
                </a:ext>
              </a:extLst>
            </p:cNvPr>
            <p:cNvSpPr/>
            <p:nvPr/>
          </p:nvSpPr>
          <p:spPr>
            <a:xfrm>
              <a:off x="4965092" y="3523527"/>
              <a:ext cx="26064" cy="22348"/>
            </a:xfrm>
            <a:custGeom>
              <a:avLst/>
              <a:gdLst/>
              <a:ahLst/>
              <a:cxnLst/>
              <a:rect l="l" t="t" r="r" b="b"/>
              <a:pathLst>
                <a:path w="940" h="806" extrusionOk="0">
                  <a:moveTo>
                    <a:pt x="538" y="1"/>
                  </a:moveTo>
                  <a:cubicBezTo>
                    <a:pt x="181" y="1"/>
                    <a:pt x="0" y="435"/>
                    <a:pt x="253" y="688"/>
                  </a:cubicBezTo>
                  <a:cubicBezTo>
                    <a:pt x="334" y="769"/>
                    <a:pt x="435" y="805"/>
                    <a:pt x="534" y="805"/>
                  </a:cubicBezTo>
                  <a:cubicBezTo>
                    <a:pt x="741" y="805"/>
                    <a:pt x="940" y="645"/>
                    <a:pt x="940" y="403"/>
                  </a:cubicBezTo>
                  <a:cubicBezTo>
                    <a:pt x="940" y="179"/>
                    <a:pt x="758"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a:extLst>
                <a:ext uri="{FF2B5EF4-FFF2-40B4-BE49-F238E27FC236}">
                  <a16:creationId xmlns:a16="http://schemas.microsoft.com/office/drawing/2014/main" id="{2961C948-D349-6E4B-22E9-5705C50D3603}"/>
                </a:ext>
              </a:extLst>
            </p:cNvPr>
            <p:cNvSpPr/>
            <p:nvPr/>
          </p:nvSpPr>
          <p:spPr>
            <a:xfrm>
              <a:off x="4790492" y="3434106"/>
              <a:ext cx="267265" cy="312406"/>
            </a:xfrm>
            <a:custGeom>
              <a:avLst/>
              <a:gdLst/>
              <a:ahLst/>
              <a:cxnLst/>
              <a:rect l="l" t="t" r="r" b="b"/>
              <a:pathLst>
                <a:path w="9639" h="11267" extrusionOk="0">
                  <a:moveTo>
                    <a:pt x="3334" y="2539"/>
                  </a:moveTo>
                  <a:lnTo>
                    <a:pt x="3903" y="3109"/>
                  </a:lnTo>
                  <a:lnTo>
                    <a:pt x="3334" y="3677"/>
                  </a:lnTo>
                  <a:lnTo>
                    <a:pt x="3903" y="4246"/>
                  </a:lnTo>
                  <a:lnTo>
                    <a:pt x="3334" y="4814"/>
                  </a:lnTo>
                  <a:lnTo>
                    <a:pt x="2766" y="4246"/>
                  </a:lnTo>
                  <a:lnTo>
                    <a:pt x="2196" y="4814"/>
                  </a:lnTo>
                  <a:lnTo>
                    <a:pt x="1628" y="4246"/>
                  </a:lnTo>
                  <a:lnTo>
                    <a:pt x="2196" y="3677"/>
                  </a:lnTo>
                  <a:lnTo>
                    <a:pt x="1628" y="3109"/>
                  </a:lnTo>
                  <a:lnTo>
                    <a:pt x="2196" y="2539"/>
                  </a:lnTo>
                  <a:lnTo>
                    <a:pt x="2766" y="3109"/>
                  </a:lnTo>
                  <a:lnTo>
                    <a:pt x="3334" y="2539"/>
                  </a:lnTo>
                  <a:close/>
                  <a:moveTo>
                    <a:pt x="7403" y="7267"/>
                  </a:moveTo>
                  <a:lnTo>
                    <a:pt x="7971" y="7835"/>
                  </a:lnTo>
                  <a:lnTo>
                    <a:pt x="7403" y="8403"/>
                  </a:lnTo>
                  <a:lnTo>
                    <a:pt x="7971" y="8972"/>
                  </a:lnTo>
                  <a:lnTo>
                    <a:pt x="7403" y="9542"/>
                  </a:lnTo>
                  <a:lnTo>
                    <a:pt x="6835" y="8972"/>
                  </a:lnTo>
                  <a:lnTo>
                    <a:pt x="6266" y="9542"/>
                  </a:lnTo>
                  <a:lnTo>
                    <a:pt x="5698" y="8972"/>
                  </a:lnTo>
                  <a:lnTo>
                    <a:pt x="6266" y="8403"/>
                  </a:lnTo>
                  <a:lnTo>
                    <a:pt x="5698" y="7835"/>
                  </a:lnTo>
                  <a:lnTo>
                    <a:pt x="6266" y="7267"/>
                  </a:lnTo>
                  <a:lnTo>
                    <a:pt x="6835" y="7835"/>
                  </a:lnTo>
                  <a:lnTo>
                    <a:pt x="7403" y="7267"/>
                  </a:lnTo>
                  <a:close/>
                  <a:moveTo>
                    <a:pt x="6853" y="2416"/>
                  </a:moveTo>
                  <a:cubicBezTo>
                    <a:pt x="7141" y="2416"/>
                    <a:pt x="7436" y="2524"/>
                    <a:pt x="7688" y="2776"/>
                  </a:cubicBezTo>
                  <a:cubicBezTo>
                    <a:pt x="8158" y="3246"/>
                    <a:pt x="8158" y="4010"/>
                    <a:pt x="7688" y="4481"/>
                  </a:cubicBezTo>
                  <a:cubicBezTo>
                    <a:pt x="7453" y="4716"/>
                    <a:pt x="7144" y="4834"/>
                    <a:pt x="6836" y="4834"/>
                  </a:cubicBezTo>
                  <a:cubicBezTo>
                    <a:pt x="6646" y="4834"/>
                    <a:pt x="6456" y="4789"/>
                    <a:pt x="6283" y="4700"/>
                  </a:cubicBezTo>
                  <a:cubicBezTo>
                    <a:pt x="5260" y="5555"/>
                    <a:pt x="4424" y="6631"/>
                    <a:pt x="3850" y="7834"/>
                  </a:cubicBezTo>
                  <a:cubicBezTo>
                    <a:pt x="4326" y="8633"/>
                    <a:pt x="3755" y="9658"/>
                    <a:pt x="2814" y="9658"/>
                  </a:cubicBezTo>
                  <a:cubicBezTo>
                    <a:pt x="1748" y="9658"/>
                    <a:pt x="1200" y="8361"/>
                    <a:pt x="1961" y="7600"/>
                  </a:cubicBezTo>
                  <a:cubicBezTo>
                    <a:pt x="2196" y="7365"/>
                    <a:pt x="2505" y="7247"/>
                    <a:pt x="2813" y="7247"/>
                  </a:cubicBezTo>
                  <a:cubicBezTo>
                    <a:pt x="2947" y="7247"/>
                    <a:pt x="3081" y="7269"/>
                    <a:pt x="3209" y="7314"/>
                  </a:cubicBezTo>
                  <a:cubicBezTo>
                    <a:pt x="3822" y="6091"/>
                    <a:pt x="4686" y="4995"/>
                    <a:pt x="5730" y="4114"/>
                  </a:cubicBezTo>
                  <a:cubicBezTo>
                    <a:pt x="5339" y="3221"/>
                    <a:pt x="6067" y="2416"/>
                    <a:pt x="6853" y="2416"/>
                  </a:cubicBezTo>
                  <a:close/>
                  <a:moveTo>
                    <a:pt x="1" y="0"/>
                  </a:moveTo>
                  <a:lnTo>
                    <a:pt x="1" y="11267"/>
                  </a:lnTo>
                  <a:lnTo>
                    <a:pt x="9638" y="11267"/>
                  </a:lnTo>
                  <a:lnTo>
                    <a:pt x="9638" y="0"/>
                  </a:lnTo>
                  <a:lnTo>
                    <a:pt x="8836" y="0"/>
                  </a:lnTo>
                  <a:lnTo>
                    <a:pt x="8836" y="1603"/>
                  </a:lnTo>
                  <a:lnTo>
                    <a:pt x="801" y="1603"/>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a:extLst>
                <a:ext uri="{FF2B5EF4-FFF2-40B4-BE49-F238E27FC236}">
                  <a16:creationId xmlns:a16="http://schemas.microsoft.com/office/drawing/2014/main" id="{89C82765-2F6B-DE8F-2E2D-CC5F5498FB91}"/>
                </a:ext>
              </a:extLst>
            </p:cNvPr>
            <p:cNvSpPr/>
            <p:nvPr/>
          </p:nvSpPr>
          <p:spPr>
            <a:xfrm>
              <a:off x="4834884" y="3367504"/>
              <a:ext cx="178426" cy="88811"/>
            </a:xfrm>
            <a:custGeom>
              <a:avLst/>
              <a:gdLst/>
              <a:ahLst/>
              <a:cxnLst/>
              <a:rect l="l" t="t" r="r" b="b"/>
              <a:pathLst>
                <a:path w="6435" h="3203" extrusionOk="0">
                  <a:moveTo>
                    <a:pt x="3218" y="0"/>
                  </a:moveTo>
                  <a:cubicBezTo>
                    <a:pt x="2329" y="0"/>
                    <a:pt x="1609" y="718"/>
                    <a:pt x="1609" y="1602"/>
                  </a:cubicBezTo>
                  <a:lnTo>
                    <a:pt x="1" y="1602"/>
                  </a:lnTo>
                  <a:lnTo>
                    <a:pt x="1" y="3203"/>
                  </a:lnTo>
                  <a:lnTo>
                    <a:pt x="6435" y="3203"/>
                  </a:lnTo>
                  <a:lnTo>
                    <a:pt x="6435" y="1602"/>
                  </a:lnTo>
                  <a:lnTo>
                    <a:pt x="4826" y="1602"/>
                  </a:lnTo>
                  <a:cubicBezTo>
                    <a:pt x="4826" y="718"/>
                    <a:pt x="4106" y="0"/>
                    <a:pt x="3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a:extLst>
                <a:ext uri="{FF2B5EF4-FFF2-40B4-BE49-F238E27FC236}">
                  <a16:creationId xmlns:a16="http://schemas.microsoft.com/office/drawing/2014/main" id="{23BBCF9E-4179-54A3-63C6-B6BF2F4871B5}"/>
                </a:ext>
              </a:extLst>
            </p:cNvPr>
            <p:cNvSpPr/>
            <p:nvPr/>
          </p:nvSpPr>
          <p:spPr>
            <a:xfrm>
              <a:off x="5080660" y="3523665"/>
              <a:ext cx="66657" cy="219574"/>
            </a:xfrm>
            <a:custGeom>
              <a:avLst/>
              <a:gdLst/>
              <a:ahLst/>
              <a:cxnLst/>
              <a:rect l="l" t="t" r="r" b="b"/>
              <a:pathLst>
                <a:path w="2404" h="7919" extrusionOk="0">
                  <a:moveTo>
                    <a:pt x="0" y="0"/>
                  </a:moveTo>
                  <a:lnTo>
                    <a:pt x="0" y="4903"/>
                  </a:lnTo>
                  <a:lnTo>
                    <a:pt x="1203" y="7919"/>
                  </a:lnTo>
                  <a:lnTo>
                    <a:pt x="2403" y="4903"/>
                  </a:lnTo>
                  <a:lnTo>
                    <a:pt x="2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a:extLst>
                <a:ext uri="{FF2B5EF4-FFF2-40B4-BE49-F238E27FC236}">
                  <a16:creationId xmlns:a16="http://schemas.microsoft.com/office/drawing/2014/main" id="{C017ECD3-F11D-652A-4387-93F3CC1651DA}"/>
                </a:ext>
              </a:extLst>
            </p:cNvPr>
            <p:cNvSpPr/>
            <p:nvPr/>
          </p:nvSpPr>
          <p:spPr>
            <a:xfrm>
              <a:off x="5080660" y="3457064"/>
              <a:ext cx="66657" cy="44419"/>
            </a:xfrm>
            <a:custGeom>
              <a:avLst/>
              <a:gdLst/>
              <a:ahLst/>
              <a:cxnLst/>
              <a:rect l="l" t="t" r="r" b="b"/>
              <a:pathLst>
                <a:path w="2404" h="1602" extrusionOk="0">
                  <a:moveTo>
                    <a:pt x="0" y="1"/>
                  </a:moveTo>
                  <a:lnTo>
                    <a:pt x="0" y="1602"/>
                  </a:lnTo>
                  <a:lnTo>
                    <a:pt x="2403" y="1602"/>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83628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9">
          <a:extLst>
            <a:ext uri="{FF2B5EF4-FFF2-40B4-BE49-F238E27FC236}">
              <a16:creationId xmlns:a16="http://schemas.microsoft.com/office/drawing/2014/main" id="{EF6C92DB-1CA6-2B61-17DF-CE9C39045E9E}"/>
            </a:ext>
          </a:extLst>
        </p:cNvPr>
        <p:cNvGrpSpPr/>
        <p:nvPr/>
      </p:nvGrpSpPr>
      <p:grpSpPr>
        <a:xfrm>
          <a:off x="0" y="0"/>
          <a:ext cx="0" cy="0"/>
          <a:chOff x="0" y="0"/>
          <a:chExt cx="0" cy="0"/>
        </a:xfrm>
      </p:grpSpPr>
      <p:sp>
        <p:nvSpPr>
          <p:cNvPr id="411" name="Google Shape;411;p42">
            <a:extLst>
              <a:ext uri="{FF2B5EF4-FFF2-40B4-BE49-F238E27FC236}">
                <a16:creationId xmlns:a16="http://schemas.microsoft.com/office/drawing/2014/main" id="{C81598D9-2183-EE72-6F0C-A57359A516F6}"/>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a:t>Method: CAAR Analysis</a:t>
            </a:r>
            <a:endParaRPr lang="en-US"/>
          </a:p>
        </p:txBody>
      </p:sp>
      <p:sp>
        <p:nvSpPr>
          <p:cNvPr id="412" name="Google Shape;412;p42">
            <a:extLst>
              <a:ext uri="{FF2B5EF4-FFF2-40B4-BE49-F238E27FC236}">
                <a16:creationId xmlns:a16="http://schemas.microsoft.com/office/drawing/2014/main" id="{6DF7FBF0-0954-36EE-D6AD-6A784A6197D1}"/>
              </a:ext>
            </a:extLst>
          </p:cNvPr>
          <p:cNvSpPr txBox="1">
            <a:spLocks noGrp="1"/>
          </p:cNvSpPr>
          <p:nvPr>
            <p:ph type="subTitle" idx="1"/>
          </p:nvPr>
        </p:nvSpPr>
        <p:spPr>
          <a:xfrm>
            <a:off x="1924403" y="1279399"/>
            <a:ext cx="6506371" cy="67571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Raleway" pitchFamily="2" charset="0"/>
              </a:rPr>
              <a:t>Measure aggregated effect of a company’s stock price in response to a specific event</a:t>
            </a:r>
          </a:p>
        </p:txBody>
      </p:sp>
      <p:sp>
        <p:nvSpPr>
          <p:cNvPr id="413" name="Google Shape;413;p42">
            <a:extLst>
              <a:ext uri="{FF2B5EF4-FFF2-40B4-BE49-F238E27FC236}">
                <a16:creationId xmlns:a16="http://schemas.microsoft.com/office/drawing/2014/main" id="{5F9D5DCB-F092-E0C5-947A-B337A1C4C3F1}"/>
              </a:ext>
            </a:extLst>
          </p:cNvPr>
          <p:cNvSpPr txBox="1">
            <a:spLocks noGrp="1"/>
          </p:cNvSpPr>
          <p:nvPr>
            <p:ph type="subTitle" idx="2"/>
          </p:nvPr>
        </p:nvSpPr>
        <p:spPr>
          <a:xfrm>
            <a:off x="2005263" y="2132795"/>
            <a:ext cx="6144126" cy="1789500"/>
          </a:xfrm>
          <a:prstGeom prst="rect">
            <a:avLst/>
          </a:prstGeom>
        </p:spPr>
        <p:txBody>
          <a:bodyPr spcFirstLastPara="1" wrap="square" lIns="91425" tIns="91425" rIns="91425" bIns="91425" anchor="t" anchorCtr="0">
            <a:noAutofit/>
          </a:bodyPr>
          <a:lstStyle/>
          <a:p>
            <a:pPr marL="171450" indent="-171450">
              <a:buFont typeface="Arial" panose="020B0604020202020204" pitchFamily="34" charset="0"/>
              <a:buChar char="•"/>
            </a:pPr>
            <a:r>
              <a:rPr lang="en" sz="1500">
                <a:latin typeface="Raleway" pitchFamily="2" charset="0"/>
              </a:rPr>
              <a:t>Utilized </a:t>
            </a:r>
            <a:r>
              <a:rPr lang="en" sz="1500" b="1">
                <a:latin typeface="Raleway" pitchFamily="2" charset="0"/>
              </a:rPr>
              <a:t>Market Method</a:t>
            </a:r>
          </a:p>
          <a:p>
            <a:pPr marL="628650" lvl="1" indent="-171450" algn="l">
              <a:buFont typeface="Arial" panose="020B0604020202020204" pitchFamily="34" charset="0"/>
              <a:buChar char="•"/>
            </a:pPr>
            <a:r>
              <a:rPr lang="en" sz="1500">
                <a:latin typeface="Raleway" pitchFamily="2" charset="0"/>
              </a:rPr>
              <a:t>Straightforward model to generate</a:t>
            </a:r>
          </a:p>
          <a:p>
            <a:pPr marL="628650" lvl="1" indent="-171450" algn="l">
              <a:buFont typeface="Arial" panose="020B0604020202020204" pitchFamily="34" charset="0"/>
              <a:buChar char="•"/>
            </a:pPr>
            <a:r>
              <a:rPr lang="en" sz="1500">
                <a:latin typeface="Raleway" pitchFamily="2" charset="0"/>
              </a:rPr>
              <a:t>Less data collection requirements</a:t>
            </a:r>
          </a:p>
          <a:p>
            <a:pPr marL="171450" indent="-171450">
              <a:buFont typeface="Arial" panose="020B0604020202020204" pitchFamily="34" charset="0"/>
              <a:buChar char="•"/>
            </a:pPr>
            <a:r>
              <a:rPr lang="en" sz="1500">
                <a:latin typeface="Raleway" pitchFamily="2" charset="0"/>
              </a:rPr>
              <a:t>Compared </a:t>
            </a:r>
            <a:r>
              <a:rPr lang="en" sz="1500" b="1">
                <a:latin typeface="Raleway" pitchFamily="2" charset="0"/>
              </a:rPr>
              <a:t>stock’s growth to predicted growth</a:t>
            </a:r>
            <a:r>
              <a:rPr lang="en" sz="1500">
                <a:latin typeface="Raleway" pitchFamily="2" charset="0"/>
              </a:rPr>
              <a:t> according to </a:t>
            </a:r>
            <a:r>
              <a:rPr lang="en" sz="1500" b="1">
                <a:latin typeface="Raleway" pitchFamily="2" charset="0"/>
              </a:rPr>
              <a:t>market trends</a:t>
            </a:r>
          </a:p>
          <a:p>
            <a:pPr marL="628650" lvl="1" indent="-171450" algn="l">
              <a:buFont typeface="Arial" panose="020B0604020202020204" pitchFamily="34" charset="0"/>
              <a:buChar char="•"/>
            </a:pPr>
            <a:r>
              <a:rPr lang="en" sz="1500">
                <a:latin typeface="Raleway" pitchFamily="2" charset="0"/>
              </a:rPr>
              <a:t>Built on linear regression</a:t>
            </a:r>
          </a:p>
          <a:p>
            <a:pPr marL="171450" indent="-171450">
              <a:buFont typeface="Arial" panose="020B0604020202020204" pitchFamily="34" charset="0"/>
              <a:buChar char="•"/>
            </a:pPr>
            <a:r>
              <a:rPr lang="en" sz="1500">
                <a:latin typeface="Raleway" pitchFamily="2" charset="0"/>
              </a:rPr>
              <a:t>Differences are noted as </a:t>
            </a:r>
            <a:r>
              <a:rPr lang="en" sz="1500" b="1">
                <a:latin typeface="Raleway" pitchFamily="2" charset="0"/>
              </a:rPr>
              <a:t>“abnormal returns”</a:t>
            </a:r>
          </a:p>
        </p:txBody>
      </p:sp>
      <p:sp>
        <p:nvSpPr>
          <p:cNvPr id="415" name="Google Shape;415;p42">
            <a:extLst>
              <a:ext uri="{FF2B5EF4-FFF2-40B4-BE49-F238E27FC236}">
                <a16:creationId xmlns:a16="http://schemas.microsoft.com/office/drawing/2014/main" id="{1DFD86E4-BF9A-E8C4-4218-3FCA0B49B662}"/>
              </a:ext>
            </a:extLst>
          </p:cNvPr>
          <p:cNvSpPr txBox="1">
            <a:spLocks noGrp="1"/>
          </p:cNvSpPr>
          <p:nvPr>
            <p:ph type="subTitle" idx="4"/>
          </p:nvPr>
        </p:nvSpPr>
        <p:spPr>
          <a:xfrm>
            <a:off x="2069432" y="3980849"/>
            <a:ext cx="6264442" cy="675714"/>
          </a:xfrm>
          <a:prstGeom prst="rect">
            <a:avLst/>
          </a:prstGeom>
        </p:spPr>
        <p:txBody>
          <a:bodyPr spcFirstLastPara="1" wrap="square" lIns="91425" tIns="91425" rIns="91425" bIns="91425" anchor="t" anchorCtr="0">
            <a:noAutofit/>
          </a:bodyPr>
          <a:lstStyle/>
          <a:p>
            <a:pPr marL="0" indent="0"/>
            <a:r>
              <a:rPr lang="en" sz="1500">
                <a:latin typeface="Raleway" pitchFamily="2" charset="0"/>
              </a:rPr>
              <a:t>Abnormal returns over time at the ambassador and brand level, segmented by ambassador characteristics</a:t>
            </a:r>
          </a:p>
        </p:txBody>
      </p:sp>
      <p:sp>
        <p:nvSpPr>
          <p:cNvPr id="416" name="Google Shape;416;p42">
            <a:extLst>
              <a:ext uri="{FF2B5EF4-FFF2-40B4-BE49-F238E27FC236}">
                <a16:creationId xmlns:a16="http://schemas.microsoft.com/office/drawing/2014/main" id="{13DC12DC-74A4-04A9-998F-6DE92E0FF923}"/>
              </a:ext>
            </a:extLst>
          </p:cNvPr>
          <p:cNvSpPr txBox="1">
            <a:spLocks noGrp="1"/>
          </p:cNvSpPr>
          <p:nvPr>
            <p:ph type="subTitle" idx="5"/>
          </p:nvPr>
        </p:nvSpPr>
        <p:spPr>
          <a:xfrm>
            <a:off x="713225" y="1338475"/>
            <a:ext cx="1292038" cy="4047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a:t>Purpose</a:t>
            </a:r>
            <a:endParaRPr lang="en-US"/>
          </a:p>
        </p:txBody>
      </p:sp>
      <p:sp>
        <p:nvSpPr>
          <p:cNvPr id="417" name="Google Shape;417;p42">
            <a:extLst>
              <a:ext uri="{FF2B5EF4-FFF2-40B4-BE49-F238E27FC236}">
                <a16:creationId xmlns:a16="http://schemas.microsoft.com/office/drawing/2014/main" id="{822E69E2-848A-DEDB-0FCD-AAE8C66704A6}"/>
              </a:ext>
            </a:extLst>
          </p:cNvPr>
          <p:cNvSpPr txBox="1">
            <a:spLocks noGrp="1"/>
          </p:cNvSpPr>
          <p:nvPr>
            <p:ph type="subTitle" idx="7"/>
          </p:nvPr>
        </p:nvSpPr>
        <p:spPr>
          <a:xfrm>
            <a:off x="720000" y="2167050"/>
            <a:ext cx="1204403" cy="4047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a:t>Process</a:t>
            </a:r>
          </a:p>
        </p:txBody>
      </p:sp>
      <p:sp>
        <p:nvSpPr>
          <p:cNvPr id="418" name="Google Shape;418;p42">
            <a:extLst>
              <a:ext uri="{FF2B5EF4-FFF2-40B4-BE49-F238E27FC236}">
                <a16:creationId xmlns:a16="http://schemas.microsoft.com/office/drawing/2014/main" id="{EC8D0B88-2F76-4786-E3E5-4D5458B14F73}"/>
              </a:ext>
            </a:extLst>
          </p:cNvPr>
          <p:cNvSpPr txBox="1">
            <a:spLocks noGrp="1"/>
          </p:cNvSpPr>
          <p:nvPr>
            <p:ph type="subTitle" idx="8"/>
          </p:nvPr>
        </p:nvSpPr>
        <p:spPr>
          <a:xfrm>
            <a:off x="713225" y="3980849"/>
            <a:ext cx="1356207" cy="748681"/>
          </a:xfrm>
          <a:prstGeom prst="rect">
            <a:avLst/>
          </a:prstGeom>
        </p:spPr>
        <p:txBody>
          <a:bodyPr spcFirstLastPara="1" wrap="square" lIns="91425" tIns="91425" rIns="91425" bIns="91425" anchor="b" anchorCtr="0">
            <a:noAutofit/>
          </a:bodyPr>
          <a:lstStyle/>
          <a:p>
            <a:pPr marL="0" indent="0"/>
            <a:r>
              <a:rPr lang="en"/>
              <a:t>Results Extracted</a:t>
            </a:r>
            <a:endParaRPr lang="en-US"/>
          </a:p>
        </p:txBody>
      </p:sp>
    </p:spTree>
    <p:extLst>
      <p:ext uri="{BB962C8B-B14F-4D97-AF65-F5344CB8AC3E}">
        <p14:creationId xmlns:p14="http://schemas.microsoft.com/office/powerpoint/2010/main" val="1942660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60523-4ADA-7D9E-6EFE-30D5716C5B26}"/>
              </a:ext>
            </a:extLst>
          </p:cNvPr>
          <p:cNvSpPr>
            <a:spLocks noGrp="1"/>
          </p:cNvSpPr>
          <p:nvPr>
            <p:ph type="title"/>
          </p:nvPr>
        </p:nvSpPr>
        <p:spPr/>
        <p:txBody>
          <a:bodyPr/>
          <a:lstStyle/>
          <a:p>
            <a:r>
              <a:rPr lang="en-US"/>
              <a:t>Method: CAAR Analysis</a:t>
            </a:r>
          </a:p>
        </p:txBody>
      </p:sp>
      <p:sp>
        <p:nvSpPr>
          <p:cNvPr id="6" name="Subtitle 5">
            <a:extLst>
              <a:ext uri="{FF2B5EF4-FFF2-40B4-BE49-F238E27FC236}">
                <a16:creationId xmlns:a16="http://schemas.microsoft.com/office/drawing/2014/main" id="{55C5692F-4908-148E-2542-F453642D4936}"/>
              </a:ext>
            </a:extLst>
          </p:cNvPr>
          <p:cNvSpPr>
            <a:spLocks noGrp="1"/>
          </p:cNvSpPr>
          <p:nvPr>
            <p:ph type="subTitle" idx="4"/>
          </p:nvPr>
        </p:nvSpPr>
        <p:spPr>
          <a:xfrm>
            <a:off x="2165684" y="1236974"/>
            <a:ext cx="5723565" cy="1786964"/>
          </a:xfrm>
        </p:spPr>
        <p:txBody>
          <a:bodyPr/>
          <a:lstStyle/>
          <a:p>
            <a:pPr marL="171450" indent="-171450">
              <a:buFont typeface="Arial" panose="020B0604020202020204" pitchFamily="34" charset="0"/>
              <a:buChar char="•"/>
            </a:pPr>
            <a:r>
              <a:rPr lang="en" sz="1500">
                <a:latin typeface="Raleway" pitchFamily="2" charset="0"/>
              </a:rPr>
              <a:t>Each </a:t>
            </a:r>
            <a:r>
              <a:rPr lang="en" sz="1500" b="1">
                <a:latin typeface="Raleway" pitchFamily="2" charset="0"/>
              </a:rPr>
              <a:t>stock’s adjusted closing price </a:t>
            </a:r>
            <a:r>
              <a:rPr lang="en" sz="1500">
                <a:latin typeface="Raleway" pitchFamily="2" charset="0"/>
              </a:rPr>
              <a:t>and</a:t>
            </a:r>
            <a:r>
              <a:rPr lang="en" sz="1500" b="1">
                <a:latin typeface="Raleway" pitchFamily="2" charset="0"/>
              </a:rPr>
              <a:t> market index’s closing prices</a:t>
            </a:r>
            <a:r>
              <a:rPr lang="en" sz="1500">
                <a:latin typeface="Raleway" pitchFamily="2" charset="0"/>
              </a:rPr>
              <a:t> for associated announcements</a:t>
            </a:r>
          </a:p>
          <a:p>
            <a:pPr marL="171450" indent="-171450">
              <a:buFont typeface="Arial" panose="020B0604020202020204" pitchFamily="34" charset="0"/>
              <a:buChar char="•"/>
            </a:pPr>
            <a:r>
              <a:rPr lang="en" sz="1500" b="1">
                <a:latin typeface="Raleway" pitchFamily="2" charset="0"/>
              </a:rPr>
              <a:t>Estimation Window: </a:t>
            </a:r>
            <a:r>
              <a:rPr lang="en" sz="1500">
                <a:latin typeface="Raleway" pitchFamily="2" charset="0"/>
              </a:rPr>
              <a:t>5 months before the event to account for seasonality</a:t>
            </a:r>
          </a:p>
          <a:p>
            <a:pPr marL="171450" indent="-171450">
              <a:buFont typeface="Arial" panose="020B0604020202020204" pitchFamily="34" charset="0"/>
              <a:buChar char="•"/>
            </a:pPr>
            <a:r>
              <a:rPr lang="en" sz="1500" b="1">
                <a:latin typeface="Raleway" pitchFamily="2" charset="0"/>
              </a:rPr>
              <a:t>Event Window:</a:t>
            </a:r>
            <a:r>
              <a:rPr lang="en" sz="1500">
                <a:latin typeface="Raleway" pitchFamily="2" charset="0"/>
              </a:rPr>
              <a:t> 2 weeks before and after the ambassador announcement to better isolate effect and account for anticipation</a:t>
            </a:r>
          </a:p>
        </p:txBody>
      </p:sp>
      <p:graphicFrame>
        <p:nvGraphicFramePr>
          <p:cNvPr id="11" name="Table 10">
            <a:extLst>
              <a:ext uri="{FF2B5EF4-FFF2-40B4-BE49-F238E27FC236}">
                <a16:creationId xmlns:a16="http://schemas.microsoft.com/office/drawing/2014/main" id="{A4418D3F-D511-1444-C736-D888E9361D08}"/>
              </a:ext>
            </a:extLst>
          </p:cNvPr>
          <p:cNvGraphicFramePr>
            <a:graphicFrameLocks noGrp="1"/>
          </p:cNvGraphicFramePr>
          <p:nvPr>
            <p:extLst>
              <p:ext uri="{D42A27DB-BD31-4B8C-83A1-F6EECF244321}">
                <p14:modId xmlns:p14="http://schemas.microsoft.com/office/powerpoint/2010/main" val="837375405"/>
              </p:ext>
            </p:extLst>
          </p:nvPr>
        </p:nvGraphicFramePr>
        <p:xfrm>
          <a:off x="1595645" y="3152305"/>
          <a:ext cx="5952709" cy="1508442"/>
        </p:xfrm>
        <a:graphic>
          <a:graphicData uri="http://schemas.openxmlformats.org/drawingml/2006/table">
            <a:tbl>
              <a:tblPr>
                <a:tableStyleId>{7008A970-48A9-4A2F-B6CA-3E2A570D1926}</a:tableStyleId>
              </a:tblPr>
              <a:tblGrid>
                <a:gridCol w="803004">
                  <a:extLst>
                    <a:ext uri="{9D8B030D-6E8A-4147-A177-3AD203B41FA5}">
                      <a16:colId xmlns:a16="http://schemas.microsoft.com/office/drawing/2014/main" val="1100015900"/>
                    </a:ext>
                  </a:extLst>
                </a:gridCol>
                <a:gridCol w="1275535">
                  <a:extLst>
                    <a:ext uri="{9D8B030D-6E8A-4147-A177-3AD203B41FA5}">
                      <a16:colId xmlns:a16="http://schemas.microsoft.com/office/drawing/2014/main" val="3673519784"/>
                    </a:ext>
                  </a:extLst>
                </a:gridCol>
                <a:gridCol w="1187116">
                  <a:extLst>
                    <a:ext uri="{9D8B030D-6E8A-4147-A177-3AD203B41FA5}">
                      <a16:colId xmlns:a16="http://schemas.microsoft.com/office/drawing/2014/main" val="2986194846"/>
                    </a:ext>
                  </a:extLst>
                </a:gridCol>
                <a:gridCol w="1572126">
                  <a:extLst>
                    <a:ext uri="{9D8B030D-6E8A-4147-A177-3AD203B41FA5}">
                      <a16:colId xmlns:a16="http://schemas.microsoft.com/office/drawing/2014/main" val="2289092118"/>
                    </a:ext>
                  </a:extLst>
                </a:gridCol>
                <a:gridCol w="1114928">
                  <a:extLst>
                    <a:ext uri="{9D8B030D-6E8A-4147-A177-3AD203B41FA5}">
                      <a16:colId xmlns:a16="http://schemas.microsoft.com/office/drawing/2014/main" val="4186664218"/>
                    </a:ext>
                  </a:extLst>
                </a:gridCol>
              </a:tblGrid>
              <a:tr h="214302">
                <a:tc>
                  <a:txBody>
                    <a:bodyPr/>
                    <a:lstStyle/>
                    <a:p>
                      <a:pPr algn="l" fontAlgn="b"/>
                      <a:r>
                        <a:rPr lang="en-US" sz="1000" b="1" u="none" strike="noStrike">
                          <a:effectLst/>
                          <a:latin typeface="Raleway" pitchFamily="2" charset="0"/>
                        </a:rPr>
                        <a:t>Brand</a:t>
                      </a:r>
                      <a:endParaRPr lang="en-US" sz="1000" b="1" i="0" u="none" strike="noStrike">
                        <a:solidFill>
                          <a:srgbClr val="000000"/>
                        </a:solidFill>
                        <a:effectLst/>
                        <a:latin typeface="Raleway" pitchFamily="2" charset="0"/>
                      </a:endParaRPr>
                    </a:p>
                  </a:txBody>
                  <a:tcPr marL="7191" marR="7191" marT="7191" marB="0" anchor="b"/>
                </a:tc>
                <a:tc>
                  <a:txBody>
                    <a:bodyPr/>
                    <a:lstStyle/>
                    <a:p>
                      <a:pPr algn="l" fontAlgn="b"/>
                      <a:r>
                        <a:rPr lang="en-US" sz="1000" b="1" u="none" strike="noStrike">
                          <a:effectLst/>
                          <a:latin typeface="Raleway" pitchFamily="2" charset="0"/>
                        </a:rPr>
                        <a:t>Sub Brands</a:t>
                      </a:r>
                      <a:endParaRPr lang="en-US" sz="1000" b="1" i="0" u="none" strike="noStrike">
                        <a:solidFill>
                          <a:srgbClr val="000000"/>
                        </a:solidFill>
                        <a:effectLst/>
                        <a:latin typeface="Raleway" pitchFamily="2" charset="0"/>
                      </a:endParaRPr>
                    </a:p>
                  </a:txBody>
                  <a:tcPr marL="7191" marR="7191" marT="7191" marB="0" anchor="b"/>
                </a:tc>
                <a:tc>
                  <a:txBody>
                    <a:bodyPr/>
                    <a:lstStyle/>
                    <a:p>
                      <a:pPr algn="l" fontAlgn="b"/>
                      <a:r>
                        <a:rPr lang="en-US" sz="1000" b="1" u="none" strike="noStrike">
                          <a:effectLst/>
                          <a:latin typeface="Raleway" pitchFamily="2" charset="0"/>
                        </a:rPr>
                        <a:t>Stock</a:t>
                      </a:r>
                      <a:endParaRPr lang="en-US" sz="1000" b="1" i="0" u="none" strike="noStrike">
                        <a:solidFill>
                          <a:srgbClr val="000000"/>
                        </a:solidFill>
                        <a:effectLst/>
                        <a:latin typeface="Raleway" pitchFamily="2" charset="0"/>
                      </a:endParaRPr>
                    </a:p>
                  </a:txBody>
                  <a:tcPr marL="7191" marR="7191" marT="7191" marB="0" anchor="b"/>
                </a:tc>
                <a:tc>
                  <a:txBody>
                    <a:bodyPr/>
                    <a:lstStyle/>
                    <a:p>
                      <a:pPr algn="l" fontAlgn="b"/>
                      <a:r>
                        <a:rPr lang="en-US" sz="1000" b="1" u="none" strike="noStrike">
                          <a:effectLst/>
                          <a:latin typeface="Raleway" pitchFamily="2" charset="0"/>
                        </a:rPr>
                        <a:t>Exchange</a:t>
                      </a:r>
                      <a:endParaRPr lang="en-US" sz="1000" b="1" i="0" u="none" strike="noStrike">
                        <a:solidFill>
                          <a:srgbClr val="000000"/>
                        </a:solidFill>
                        <a:effectLst/>
                        <a:latin typeface="Raleway" pitchFamily="2" charset="0"/>
                      </a:endParaRPr>
                    </a:p>
                  </a:txBody>
                  <a:tcPr marL="7191" marR="7191" marT="7191" marB="0" anchor="b"/>
                </a:tc>
                <a:tc>
                  <a:txBody>
                    <a:bodyPr/>
                    <a:lstStyle/>
                    <a:p>
                      <a:pPr algn="l" fontAlgn="b"/>
                      <a:r>
                        <a:rPr lang="en-US" sz="1000" b="1" u="none" strike="noStrike">
                          <a:effectLst/>
                          <a:latin typeface="Raleway" pitchFamily="2" charset="0"/>
                        </a:rPr>
                        <a:t>Market Index</a:t>
                      </a:r>
                      <a:endParaRPr lang="en-US" sz="1000" b="1" i="0" u="none" strike="noStrike">
                        <a:solidFill>
                          <a:srgbClr val="000000"/>
                        </a:solidFill>
                        <a:effectLst/>
                        <a:latin typeface="Raleway" pitchFamily="2" charset="0"/>
                      </a:endParaRPr>
                    </a:p>
                  </a:txBody>
                  <a:tcPr marL="7191" marR="7191" marT="7191" marB="0" anchor="b"/>
                </a:tc>
                <a:extLst>
                  <a:ext uri="{0D108BD9-81ED-4DB2-BD59-A6C34878D82A}">
                    <a16:rowId xmlns:a16="http://schemas.microsoft.com/office/drawing/2014/main" val="3000993898"/>
                  </a:ext>
                </a:extLst>
              </a:tr>
              <a:tr h="172586">
                <a:tc>
                  <a:txBody>
                    <a:bodyPr/>
                    <a:lstStyle/>
                    <a:p>
                      <a:pPr algn="l" fontAlgn="b"/>
                      <a:r>
                        <a:rPr lang="en-US" sz="1000" u="none" strike="noStrike">
                          <a:effectLst/>
                          <a:latin typeface="Raleway" pitchFamily="2" charset="0"/>
                        </a:rPr>
                        <a:t>Louis Vuitton</a:t>
                      </a:r>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r>
                        <a:rPr lang="en-US" sz="1000" u="sng" strike="noStrike">
                          <a:effectLst/>
                          <a:latin typeface="Raleway" pitchFamily="2" charset="0"/>
                          <a:hlinkClick r:id="rId3"/>
                        </a:rPr>
                        <a:t>MC.PA</a:t>
                      </a:r>
                      <a:endParaRPr lang="en-US" sz="1000" b="0" i="0" u="sng" strike="noStrike">
                        <a:solidFill>
                          <a:srgbClr val="0563C1"/>
                        </a:solidFill>
                        <a:effectLst/>
                        <a:latin typeface="Raleway" pitchFamily="2" charset="0"/>
                      </a:endParaRPr>
                    </a:p>
                  </a:txBody>
                  <a:tcPr marL="7191" marR="7191" marT="7191" marB="0" anchor="b"/>
                </a:tc>
                <a:tc>
                  <a:txBody>
                    <a:bodyPr/>
                    <a:lstStyle/>
                    <a:p>
                      <a:pPr algn="l" fontAlgn="b"/>
                      <a:r>
                        <a:rPr lang="en-US" sz="1000" u="none" strike="noStrike">
                          <a:effectLst/>
                          <a:latin typeface="Raleway" pitchFamily="2" charset="0"/>
                        </a:rPr>
                        <a:t>Euronext Paris</a:t>
                      </a:r>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r>
                        <a:rPr lang="en-US" sz="1000" u="sng" strike="noStrike">
                          <a:effectLst/>
                          <a:latin typeface="Raleway" pitchFamily="2" charset="0"/>
                          <a:hlinkClick r:id="rId4"/>
                        </a:rPr>
                        <a:t>CAC 40</a:t>
                      </a:r>
                      <a:endParaRPr lang="en-US" sz="1000" b="0" i="0" u="sng" strike="noStrike">
                        <a:solidFill>
                          <a:srgbClr val="0563C1"/>
                        </a:solidFill>
                        <a:effectLst/>
                        <a:latin typeface="Raleway" pitchFamily="2" charset="0"/>
                      </a:endParaRPr>
                    </a:p>
                  </a:txBody>
                  <a:tcPr marL="7191" marR="7191" marT="7191" marB="0" anchor="b"/>
                </a:tc>
                <a:extLst>
                  <a:ext uri="{0D108BD9-81ED-4DB2-BD59-A6C34878D82A}">
                    <a16:rowId xmlns:a16="http://schemas.microsoft.com/office/drawing/2014/main" val="1444852804"/>
                  </a:ext>
                </a:extLst>
              </a:tr>
              <a:tr h="172586">
                <a:tc>
                  <a:txBody>
                    <a:bodyPr/>
                    <a:lstStyle/>
                    <a:p>
                      <a:pPr algn="l" fontAlgn="b"/>
                      <a:r>
                        <a:rPr lang="en-US" sz="1000" u="none" strike="noStrike">
                          <a:effectLst/>
                          <a:latin typeface="Raleway" pitchFamily="2" charset="0"/>
                        </a:rPr>
                        <a:t>Kering</a:t>
                      </a:r>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r>
                        <a:rPr lang="it-IT" sz="1000" u="none" strike="noStrike">
                          <a:effectLst/>
                          <a:latin typeface="Raleway" pitchFamily="2" charset="0"/>
                        </a:rPr>
                        <a:t>Gucci, Saint Laurent, Bottega Veneta, Balenciaga</a:t>
                      </a:r>
                      <a:endParaRPr lang="it-IT" sz="1000" b="0" i="0" u="none" strike="noStrike">
                        <a:solidFill>
                          <a:srgbClr val="000000"/>
                        </a:solidFill>
                        <a:effectLst/>
                        <a:latin typeface="Raleway" pitchFamily="2" charset="0"/>
                      </a:endParaRPr>
                    </a:p>
                  </a:txBody>
                  <a:tcPr marL="7191" marR="7191" marT="7191" marB="0" anchor="b"/>
                </a:tc>
                <a:tc>
                  <a:txBody>
                    <a:bodyPr/>
                    <a:lstStyle/>
                    <a:p>
                      <a:pPr algn="l" fontAlgn="b"/>
                      <a:r>
                        <a:rPr lang="en-US" sz="1000" u="sng" strike="noStrike">
                          <a:effectLst/>
                          <a:latin typeface="Raleway" pitchFamily="2" charset="0"/>
                          <a:hlinkClick r:id="rId5"/>
                        </a:rPr>
                        <a:t>KER.PA</a:t>
                      </a:r>
                      <a:endParaRPr lang="en-US" sz="1000" b="0" i="0" u="sng" strike="noStrike">
                        <a:solidFill>
                          <a:srgbClr val="0563C1"/>
                        </a:solidFill>
                        <a:effectLst/>
                        <a:latin typeface="Raleway" pitchFamily="2" charset="0"/>
                      </a:endParaRPr>
                    </a:p>
                  </a:txBody>
                  <a:tcPr marL="7191" marR="7191" marT="7191" marB="0" anchor="b"/>
                </a:tc>
                <a:tc>
                  <a:txBody>
                    <a:bodyPr/>
                    <a:lstStyle/>
                    <a:p>
                      <a:pPr algn="l" fontAlgn="b"/>
                      <a:r>
                        <a:rPr lang="en-US" sz="1000" u="none" strike="noStrike">
                          <a:effectLst/>
                          <a:latin typeface="Raleway" pitchFamily="2" charset="0"/>
                        </a:rPr>
                        <a:t>Euronext Paris</a:t>
                      </a:r>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r>
                        <a:rPr lang="en-US" sz="1000" u="sng" strike="noStrike">
                          <a:effectLst/>
                          <a:latin typeface="Raleway" pitchFamily="2" charset="0"/>
                          <a:hlinkClick r:id="rId4"/>
                        </a:rPr>
                        <a:t>CAC 40</a:t>
                      </a:r>
                      <a:endParaRPr lang="en-US" sz="1000" b="0" i="0" u="sng" strike="noStrike">
                        <a:solidFill>
                          <a:srgbClr val="0563C1"/>
                        </a:solidFill>
                        <a:effectLst/>
                        <a:latin typeface="Raleway" pitchFamily="2" charset="0"/>
                      </a:endParaRPr>
                    </a:p>
                  </a:txBody>
                  <a:tcPr marL="7191" marR="7191" marT="7191" marB="0" anchor="b"/>
                </a:tc>
                <a:extLst>
                  <a:ext uri="{0D108BD9-81ED-4DB2-BD59-A6C34878D82A}">
                    <a16:rowId xmlns:a16="http://schemas.microsoft.com/office/drawing/2014/main" val="2602135678"/>
                  </a:ext>
                </a:extLst>
              </a:tr>
              <a:tr h="172586">
                <a:tc>
                  <a:txBody>
                    <a:bodyPr/>
                    <a:lstStyle/>
                    <a:p>
                      <a:pPr algn="l" fontAlgn="b"/>
                      <a:r>
                        <a:rPr lang="en-US" sz="1000" u="none" strike="noStrike">
                          <a:effectLst/>
                          <a:latin typeface="Raleway" pitchFamily="2" charset="0"/>
                        </a:rPr>
                        <a:t>Moncler</a:t>
                      </a:r>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r>
                        <a:rPr lang="en-US" sz="1000" u="sng" strike="noStrike">
                          <a:effectLst/>
                          <a:latin typeface="Raleway" pitchFamily="2" charset="0"/>
                          <a:hlinkClick r:id="rId6"/>
                        </a:rPr>
                        <a:t>MONC.MI</a:t>
                      </a:r>
                      <a:endParaRPr lang="en-US" sz="1000" b="0" i="0" u="sng" strike="noStrike">
                        <a:solidFill>
                          <a:srgbClr val="0563C1"/>
                        </a:solidFill>
                        <a:effectLst/>
                        <a:latin typeface="Raleway" pitchFamily="2" charset="0"/>
                      </a:endParaRPr>
                    </a:p>
                  </a:txBody>
                  <a:tcPr marL="7191" marR="7191" marT="7191" marB="0" anchor="b"/>
                </a:tc>
                <a:tc>
                  <a:txBody>
                    <a:bodyPr/>
                    <a:lstStyle/>
                    <a:p>
                      <a:pPr algn="l" fontAlgn="b"/>
                      <a:r>
                        <a:rPr lang="en-US" sz="1000" u="none" strike="noStrike">
                          <a:effectLst/>
                          <a:latin typeface="Raleway" pitchFamily="2" charset="0"/>
                        </a:rPr>
                        <a:t>Borsa Italiana</a:t>
                      </a:r>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r>
                        <a:rPr lang="en-US" sz="1000" u="sng" strike="noStrike">
                          <a:effectLst/>
                          <a:latin typeface="Raleway" pitchFamily="2" charset="0"/>
                          <a:hlinkClick r:id="rId7"/>
                        </a:rPr>
                        <a:t>FTSE MIB</a:t>
                      </a:r>
                      <a:endParaRPr lang="en-US" sz="1000" b="0" i="0" u="sng" strike="noStrike">
                        <a:solidFill>
                          <a:srgbClr val="0563C1"/>
                        </a:solidFill>
                        <a:effectLst/>
                        <a:latin typeface="Raleway" pitchFamily="2" charset="0"/>
                      </a:endParaRPr>
                    </a:p>
                  </a:txBody>
                  <a:tcPr marL="7191" marR="7191" marT="7191" marB="0" anchor="b"/>
                </a:tc>
                <a:extLst>
                  <a:ext uri="{0D108BD9-81ED-4DB2-BD59-A6C34878D82A}">
                    <a16:rowId xmlns:a16="http://schemas.microsoft.com/office/drawing/2014/main" val="159429717"/>
                  </a:ext>
                </a:extLst>
              </a:tr>
              <a:tr h="172586">
                <a:tc>
                  <a:txBody>
                    <a:bodyPr/>
                    <a:lstStyle/>
                    <a:p>
                      <a:pPr algn="l" fontAlgn="b"/>
                      <a:r>
                        <a:rPr lang="en-US" sz="1000" u="none" strike="noStrike">
                          <a:effectLst/>
                          <a:latin typeface="Raleway" pitchFamily="2" charset="0"/>
                        </a:rPr>
                        <a:t>Burberry</a:t>
                      </a:r>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r>
                        <a:rPr lang="en-US" sz="1000" u="sng" strike="noStrike">
                          <a:effectLst/>
                          <a:latin typeface="Raleway" pitchFamily="2" charset="0"/>
                          <a:hlinkClick r:id="rId8"/>
                        </a:rPr>
                        <a:t>BRBY.L</a:t>
                      </a:r>
                      <a:endParaRPr lang="en-US" sz="1000" b="0" i="0" u="sng" strike="noStrike">
                        <a:solidFill>
                          <a:srgbClr val="0563C1"/>
                        </a:solidFill>
                        <a:effectLst/>
                        <a:latin typeface="Raleway" pitchFamily="2" charset="0"/>
                      </a:endParaRPr>
                    </a:p>
                  </a:txBody>
                  <a:tcPr marL="7191" marR="7191" marT="7191" marB="0" anchor="b"/>
                </a:tc>
                <a:tc>
                  <a:txBody>
                    <a:bodyPr/>
                    <a:lstStyle/>
                    <a:p>
                      <a:pPr algn="l" fontAlgn="b"/>
                      <a:r>
                        <a:rPr lang="en-US" sz="1000" u="none" strike="noStrike">
                          <a:effectLst/>
                          <a:latin typeface="Raleway" pitchFamily="2" charset="0"/>
                        </a:rPr>
                        <a:t>London Stock Exchange</a:t>
                      </a:r>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r>
                        <a:rPr lang="en-US" sz="1000" u="sng" strike="noStrike">
                          <a:effectLst/>
                          <a:latin typeface="Raleway" pitchFamily="2" charset="0"/>
                          <a:hlinkClick r:id="rId9"/>
                        </a:rPr>
                        <a:t>FTSE 100 ^FTSE</a:t>
                      </a:r>
                      <a:endParaRPr lang="en-US" sz="1000" b="0" i="0" u="sng" strike="noStrike">
                        <a:solidFill>
                          <a:srgbClr val="0563C1"/>
                        </a:solidFill>
                        <a:effectLst/>
                        <a:latin typeface="Raleway" pitchFamily="2" charset="0"/>
                      </a:endParaRPr>
                    </a:p>
                  </a:txBody>
                  <a:tcPr marL="7191" marR="7191" marT="7191" marB="0" anchor="b"/>
                </a:tc>
                <a:extLst>
                  <a:ext uri="{0D108BD9-81ED-4DB2-BD59-A6C34878D82A}">
                    <a16:rowId xmlns:a16="http://schemas.microsoft.com/office/drawing/2014/main" val="669309812"/>
                  </a:ext>
                </a:extLst>
              </a:tr>
              <a:tr h="172586">
                <a:tc>
                  <a:txBody>
                    <a:bodyPr/>
                    <a:lstStyle/>
                    <a:p>
                      <a:pPr algn="l" fontAlgn="b"/>
                      <a:r>
                        <a:rPr lang="en-US" sz="1000" u="none" strike="noStrike">
                          <a:effectLst/>
                          <a:latin typeface="Raleway" pitchFamily="2" charset="0"/>
                        </a:rPr>
                        <a:t>Tapestry</a:t>
                      </a:r>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r>
                        <a:rPr lang="de-DE" sz="1000" u="none" strike="noStrike">
                          <a:effectLst/>
                          <a:latin typeface="Raleway" pitchFamily="2" charset="0"/>
                        </a:rPr>
                        <a:t>Coach, Kate Spade, Stuart Weissman</a:t>
                      </a:r>
                      <a:endParaRPr lang="de-DE" sz="1000" b="0" i="0" u="none" strike="noStrike">
                        <a:solidFill>
                          <a:srgbClr val="000000"/>
                        </a:solidFill>
                        <a:effectLst/>
                        <a:latin typeface="Raleway" pitchFamily="2" charset="0"/>
                      </a:endParaRPr>
                    </a:p>
                  </a:txBody>
                  <a:tcPr marL="7191" marR="7191" marT="7191" marB="0" anchor="b"/>
                </a:tc>
                <a:tc>
                  <a:txBody>
                    <a:bodyPr/>
                    <a:lstStyle/>
                    <a:p>
                      <a:pPr algn="l" fontAlgn="b"/>
                      <a:r>
                        <a:rPr lang="en-US" sz="1000" u="sng" strike="noStrike">
                          <a:effectLst/>
                          <a:latin typeface="Raleway" pitchFamily="2" charset="0"/>
                          <a:hlinkClick r:id="rId10"/>
                        </a:rPr>
                        <a:t>TPR</a:t>
                      </a:r>
                      <a:endParaRPr lang="en-US" sz="1000" b="0" i="0" u="sng" strike="noStrike">
                        <a:solidFill>
                          <a:srgbClr val="0563C1"/>
                        </a:solidFill>
                        <a:effectLst/>
                        <a:latin typeface="Raleway" pitchFamily="2" charset="0"/>
                      </a:endParaRPr>
                    </a:p>
                  </a:txBody>
                  <a:tcPr marL="7191" marR="7191" marT="7191" marB="0" anchor="b"/>
                </a:tc>
                <a:tc>
                  <a:txBody>
                    <a:bodyPr/>
                    <a:lstStyle/>
                    <a:p>
                      <a:pPr algn="l" fontAlgn="b"/>
                      <a:r>
                        <a:rPr lang="en-US" sz="1000" u="none" strike="noStrike">
                          <a:effectLst/>
                          <a:latin typeface="Raleway" pitchFamily="2" charset="0"/>
                        </a:rPr>
                        <a:t>New York Stock Exchange</a:t>
                      </a:r>
                      <a:endParaRPr lang="en-US" sz="1000" b="0" i="0" u="none" strike="noStrike">
                        <a:solidFill>
                          <a:srgbClr val="000000"/>
                        </a:solidFill>
                        <a:effectLst/>
                        <a:latin typeface="Raleway" pitchFamily="2" charset="0"/>
                      </a:endParaRPr>
                    </a:p>
                  </a:txBody>
                  <a:tcPr marL="7191" marR="7191" marT="7191" marB="0" anchor="b"/>
                </a:tc>
                <a:tc>
                  <a:txBody>
                    <a:bodyPr/>
                    <a:lstStyle/>
                    <a:p>
                      <a:pPr algn="l" fontAlgn="b"/>
                      <a:r>
                        <a:rPr lang="en-US" sz="1000" u="sng" strike="noStrike">
                          <a:effectLst/>
                          <a:latin typeface="Raleway" pitchFamily="2" charset="0"/>
                          <a:hlinkClick r:id="rId11"/>
                        </a:rPr>
                        <a:t>S&amp;P 500 ^GSPC</a:t>
                      </a:r>
                      <a:endParaRPr lang="en-US" sz="1000" b="0" i="0" u="sng" strike="noStrike">
                        <a:solidFill>
                          <a:srgbClr val="0563C1"/>
                        </a:solidFill>
                        <a:effectLst/>
                        <a:latin typeface="Raleway" pitchFamily="2" charset="0"/>
                      </a:endParaRPr>
                    </a:p>
                  </a:txBody>
                  <a:tcPr marL="7191" marR="7191" marT="7191" marB="0" anchor="b"/>
                </a:tc>
                <a:extLst>
                  <a:ext uri="{0D108BD9-81ED-4DB2-BD59-A6C34878D82A}">
                    <a16:rowId xmlns:a16="http://schemas.microsoft.com/office/drawing/2014/main" val="3243770962"/>
                  </a:ext>
                </a:extLst>
              </a:tr>
            </a:tbl>
          </a:graphicData>
        </a:graphic>
      </p:graphicFrame>
      <p:sp>
        <p:nvSpPr>
          <p:cNvPr id="15" name="Google Shape;417;p42">
            <a:extLst>
              <a:ext uri="{FF2B5EF4-FFF2-40B4-BE49-F238E27FC236}">
                <a16:creationId xmlns:a16="http://schemas.microsoft.com/office/drawing/2014/main" id="{A520C196-4EE6-46D2-1084-60EBDC8773DA}"/>
              </a:ext>
            </a:extLst>
          </p:cNvPr>
          <p:cNvSpPr txBox="1">
            <a:spLocks/>
          </p:cNvSpPr>
          <p:nvPr/>
        </p:nvSpPr>
        <p:spPr>
          <a:xfrm>
            <a:off x="816253" y="1315345"/>
            <a:ext cx="1108800" cy="67421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Raleway ExtraBold"/>
                <a:ea typeface="Raleway ExtraBold"/>
                <a:cs typeface="Raleway ExtraBold"/>
                <a:sym typeface="Raleway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
              <a:t>Data Utilized</a:t>
            </a:r>
          </a:p>
        </p:txBody>
      </p:sp>
    </p:spTree>
    <p:extLst>
      <p:ext uri="{BB962C8B-B14F-4D97-AF65-F5344CB8AC3E}">
        <p14:creationId xmlns:p14="http://schemas.microsoft.com/office/powerpoint/2010/main" val="176416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EF7EEF46-351A-ED04-FB96-36E81DF18F67}"/>
            </a:ext>
          </a:extLst>
        </p:cNvPr>
        <p:cNvGrpSpPr/>
        <p:nvPr/>
      </p:nvGrpSpPr>
      <p:grpSpPr>
        <a:xfrm>
          <a:off x="0" y="0"/>
          <a:ext cx="0" cy="0"/>
          <a:chOff x="0" y="0"/>
          <a:chExt cx="0" cy="0"/>
        </a:xfrm>
      </p:grpSpPr>
      <p:pic>
        <p:nvPicPr>
          <p:cNvPr id="8" name="Picture 7" descr="A graph of different colored lines&#10;&#10;AI-generated content may be incorrect.">
            <a:extLst>
              <a:ext uri="{FF2B5EF4-FFF2-40B4-BE49-F238E27FC236}">
                <a16:creationId xmlns:a16="http://schemas.microsoft.com/office/drawing/2014/main" id="{A6BBA36F-5C54-46E9-9F6D-20B0876A8D18}"/>
              </a:ext>
            </a:extLst>
          </p:cNvPr>
          <p:cNvPicPr>
            <a:picLocks noChangeAspect="1"/>
          </p:cNvPicPr>
          <p:nvPr/>
        </p:nvPicPr>
        <p:blipFill>
          <a:blip r:embed="rId3"/>
          <a:srcRect t="5846" r="12"/>
          <a:stretch/>
        </p:blipFill>
        <p:spPr>
          <a:xfrm>
            <a:off x="325198" y="484716"/>
            <a:ext cx="5981009" cy="3675736"/>
          </a:xfrm>
          <a:prstGeom prst="rect">
            <a:avLst/>
          </a:prstGeom>
        </p:spPr>
      </p:pic>
      <p:graphicFrame>
        <p:nvGraphicFramePr>
          <p:cNvPr id="3" name="Table 2">
            <a:extLst>
              <a:ext uri="{FF2B5EF4-FFF2-40B4-BE49-F238E27FC236}">
                <a16:creationId xmlns:a16="http://schemas.microsoft.com/office/drawing/2014/main" id="{81620A70-66AA-C43B-DBB4-A3761B17601D}"/>
              </a:ext>
            </a:extLst>
          </p:cNvPr>
          <p:cNvGraphicFramePr>
            <a:graphicFrameLocks noGrp="1"/>
          </p:cNvGraphicFramePr>
          <p:nvPr>
            <p:extLst>
              <p:ext uri="{D42A27DB-BD31-4B8C-83A1-F6EECF244321}">
                <p14:modId xmlns:p14="http://schemas.microsoft.com/office/powerpoint/2010/main" val="22973395"/>
              </p:ext>
            </p:extLst>
          </p:nvPr>
        </p:nvGraphicFramePr>
        <p:xfrm>
          <a:off x="6502003" y="1859760"/>
          <a:ext cx="2316799" cy="1758078"/>
        </p:xfrm>
        <a:graphic>
          <a:graphicData uri="http://schemas.openxmlformats.org/drawingml/2006/table">
            <a:tbl>
              <a:tblPr>
                <a:tableStyleId>{2D5ABB26-0587-4C30-8999-92F81FD0307C}</a:tableStyleId>
              </a:tblPr>
              <a:tblGrid>
                <a:gridCol w="975678">
                  <a:extLst>
                    <a:ext uri="{9D8B030D-6E8A-4147-A177-3AD203B41FA5}">
                      <a16:colId xmlns:a16="http://schemas.microsoft.com/office/drawing/2014/main" val="3232978979"/>
                    </a:ext>
                  </a:extLst>
                </a:gridCol>
                <a:gridCol w="412115">
                  <a:extLst>
                    <a:ext uri="{9D8B030D-6E8A-4147-A177-3AD203B41FA5}">
                      <a16:colId xmlns:a16="http://schemas.microsoft.com/office/drawing/2014/main" val="33996839"/>
                    </a:ext>
                  </a:extLst>
                </a:gridCol>
                <a:gridCol w="528003">
                  <a:extLst>
                    <a:ext uri="{9D8B030D-6E8A-4147-A177-3AD203B41FA5}">
                      <a16:colId xmlns:a16="http://schemas.microsoft.com/office/drawing/2014/main" val="288177929"/>
                    </a:ext>
                  </a:extLst>
                </a:gridCol>
                <a:gridCol w="401003">
                  <a:extLst>
                    <a:ext uri="{9D8B030D-6E8A-4147-A177-3AD203B41FA5}">
                      <a16:colId xmlns:a16="http://schemas.microsoft.com/office/drawing/2014/main" val="2703237031"/>
                    </a:ext>
                  </a:extLst>
                </a:gridCol>
              </a:tblGrid>
              <a:tr h="293013">
                <a:tc>
                  <a:txBody>
                    <a:bodyPr/>
                    <a:lstStyle/>
                    <a:p>
                      <a:pPr algn="l" fontAlgn="b"/>
                      <a:endParaRPr lang="en-US" sz="1200" b="0" i="0" u="none" strike="noStrike">
                        <a:solidFill>
                          <a:srgbClr val="000000"/>
                        </a:solidFill>
                        <a:effectLst/>
                        <a:latin typeface="Raleway" pitchFamily="2"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latin typeface="Raleway" pitchFamily="2" charset="0"/>
                        </a:rPr>
                        <a:t>Total</a:t>
                      </a:r>
                      <a:endParaRPr lang="en-US" sz="1200" b="0" i="0" u="none" strike="noStrike">
                        <a:solidFill>
                          <a:srgbClr val="000000"/>
                        </a:solidFill>
                        <a:effectLst/>
                        <a:latin typeface="Raleway" pitchFamily="2"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latin typeface="Raleway" pitchFamily="2" charset="0"/>
                        </a:rPr>
                        <a:t>Before</a:t>
                      </a:r>
                      <a:endParaRPr lang="en-US" sz="1200" b="0" i="0" u="none" strike="noStrike">
                        <a:solidFill>
                          <a:srgbClr val="000000"/>
                        </a:solidFill>
                        <a:effectLst/>
                        <a:latin typeface="Raleway" pitchFamily="2"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l" fontAlgn="b"/>
                      <a:r>
                        <a:rPr lang="en-US" sz="1200" u="none" strike="noStrike">
                          <a:effectLst/>
                          <a:latin typeface="Raleway" pitchFamily="2" charset="0"/>
                        </a:rPr>
                        <a:t>After</a:t>
                      </a:r>
                      <a:endParaRPr lang="en-US" sz="1200" b="0" i="0" u="none" strike="noStrike">
                        <a:solidFill>
                          <a:srgbClr val="000000"/>
                        </a:solidFill>
                        <a:effectLst/>
                        <a:latin typeface="Raleway" pitchFamily="2" charset="0"/>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49954"/>
                  </a:ext>
                </a:extLst>
              </a:tr>
              <a:tr h="293013">
                <a:tc>
                  <a:txBody>
                    <a:bodyPr/>
                    <a:lstStyle/>
                    <a:p>
                      <a:pPr algn="l" fontAlgn="b"/>
                      <a:r>
                        <a:rPr lang="en-US" sz="1200" u="none" strike="noStrike">
                          <a:effectLst/>
                          <a:latin typeface="Raleway" pitchFamily="2" charset="0"/>
                        </a:rPr>
                        <a:t>Burberry</a:t>
                      </a:r>
                      <a:endParaRPr lang="en-US" sz="1200" b="0" i="0" u="none" strike="noStrike">
                        <a:solidFill>
                          <a:srgbClr val="000000"/>
                        </a:solidFill>
                        <a:effectLst/>
                        <a:latin typeface="Raleway" pitchFamily="2"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300" b="0" i="0" u="none" strike="noStrike">
                          <a:solidFill>
                            <a:srgbClr val="000000"/>
                          </a:solidFill>
                          <a:effectLst/>
                          <a:latin typeface="Raleway" pitchFamily="2" charset="0"/>
                        </a:rPr>
                        <a:t>9%</a:t>
                      </a: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c>
                  <a:txBody>
                    <a:bodyPr/>
                    <a:lstStyle/>
                    <a:p>
                      <a:pPr algn="r" fontAlgn="b"/>
                      <a:r>
                        <a:rPr lang="en-US" sz="1300" b="0" i="0" u="none" strike="noStrike">
                          <a:solidFill>
                            <a:srgbClr val="000000"/>
                          </a:solidFill>
                          <a:effectLst/>
                          <a:latin typeface="Raleway" pitchFamily="2" charset="0"/>
                        </a:rPr>
                        <a:t>7%</a:t>
                      </a:r>
                    </a:p>
                  </a:txBody>
                  <a:tcPr marL="7620" marR="7620" marT="7620" marB="0" anchor="b">
                    <a:lnT w="12700" cap="flat" cmpd="sng" algn="ctr">
                      <a:solidFill>
                        <a:schemeClr val="tx1"/>
                      </a:solidFill>
                      <a:prstDash val="solid"/>
                      <a:round/>
                      <a:headEnd type="none" w="med" len="med"/>
                      <a:tailEnd type="none" w="med" len="med"/>
                    </a:lnT>
                  </a:tcPr>
                </a:tc>
                <a:tc>
                  <a:txBody>
                    <a:bodyPr/>
                    <a:lstStyle/>
                    <a:p>
                      <a:pPr algn="r" fontAlgn="b"/>
                      <a:r>
                        <a:rPr lang="en-US" sz="1300" b="0" i="0" u="none" strike="noStrike">
                          <a:solidFill>
                            <a:srgbClr val="000000"/>
                          </a:solidFill>
                          <a:effectLst/>
                          <a:latin typeface="Raleway" pitchFamily="2" charset="0"/>
                        </a:rPr>
                        <a:t>2%</a:t>
                      </a:r>
                    </a:p>
                  </a:txBody>
                  <a:tcPr marL="7620" marR="7620" marT="762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71676786"/>
                  </a:ext>
                </a:extLst>
              </a:tr>
              <a:tr h="293013">
                <a:tc>
                  <a:txBody>
                    <a:bodyPr/>
                    <a:lstStyle/>
                    <a:p>
                      <a:pPr algn="l" fontAlgn="b"/>
                      <a:r>
                        <a:rPr lang="en-US" sz="1200" u="none" strike="noStrike">
                          <a:effectLst/>
                          <a:latin typeface="Raleway" pitchFamily="2" charset="0"/>
                        </a:rPr>
                        <a:t>Kering</a:t>
                      </a:r>
                      <a:endParaRPr lang="en-US" sz="1200" b="0" i="0" u="none" strike="noStrike">
                        <a:solidFill>
                          <a:srgbClr val="000000"/>
                        </a:solidFill>
                        <a:effectLst/>
                        <a:latin typeface="Raleway" pitchFamily="2"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r" fontAlgn="b"/>
                      <a:r>
                        <a:rPr lang="en-US" sz="1300" b="0" i="0" u="none" strike="noStrike">
                          <a:solidFill>
                            <a:srgbClr val="000000"/>
                          </a:solidFill>
                          <a:effectLst/>
                          <a:latin typeface="Raleway" pitchFamily="2" charset="0"/>
                        </a:rPr>
                        <a:t>3%</a:t>
                      </a:r>
                    </a:p>
                  </a:txBody>
                  <a:tcPr marL="7620" marR="7620" marT="7620" marB="0" anchor="b">
                    <a:lnL w="12700" cap="flat" cmpd="sng" algn="ctr">
                      <a:solidFill>
                        <a:schemeClr val="tx1"/>
                      </a:solidFill>
                      <a:prstDash val="solid"/>
                      <a:round/>
                      <a:headEnd type="none" w="med" len="med"/>
                      <a:tailEnd type="none" w="med" len="med"/>
                    </a:lnL>
                    <a:solidFill>
                      <a:schemeClr val="accent5">
                        <a:lumMod val="60000"/>
                        <a:lumOff val="40000"/>
                      </a:schemeClr>
                    </a:solidFill>
                  </a:tcPr>
                </a:tc>
                <a:tc>
                  <a:txBody>
                    <a:bodyPr/>
                    <a:lstStyle/>
                    <a:p>
                      <a:pPr algn="r" fontAlgn="b"/>
                      <a:r>
                        <a:rPr lang="en-US" sz="1300" b="0" i="0" u="none" strike="noStrike">
                          <a:solidFill>
                            <a:srgbClr val="000000"/>
                          </a:solidFill>
                          <a:effectLst/>
                          <a:latin typeface="Raleway" pitchFamily="2" charset="0"/>
                        </a:rPr>
                        <a:t>2%</a:t>
                      </a:r>
                    </a:p>
                  </a:txBody>
                  <a:tcPr marL="7620" marR="7620" marT="7620" marB="0" anchor="b"/>
                </a:tc>
                <a:tc>
                  <a:txBody>
                    <a:bodyPr/>
                    <a:lstStyle/>
                    <a:p>
                      <a:pPr algn="r" fontAlgn="b"/>
                      <a:r>
                        <a:rPr lang="en-US" sz="1300" b="0" i="0" u="none" strike="noStrike">
                          <a:solidFill>
                            <a:srgbClr val="000000"/>
                          </a:solidFill>
                          <a:effectLst/>
                          <a:latin typeface="Raleway" pitchFamily="2" charset="0"/>
                        </a:rPr>
                        <a:t>1%</a:t>
                      </a:r>
                    </a:p>
                  </a:txBody>
                  <a:tcPr marL="7620" marR="7620" marT="7620" marB="0" anchor="b"/>
                </a:tc>
                <a:extLst>
                  <a:ext uri="{0D108BD9-81ED-4DB2-BD59-A6C34878D82A}">
                    <a16:rowId xmlns:a16="http://schemas.microsoft.com/office/drawing/2014/main" val="2111376067"/>
                  </a:ext>
                </a:extLst>
              </a:tr>
              <a:tr h="293013">
                <a:tc>
                  <a:txBody>
                    <a:bodyPr/>
                    <a:lstStyle/>
                    <a:p>
                      <a:pPr algn="l" fontAlgn="b"/>
                      <a:r>
                        <a:rPr lang="en-US" sz="1200" u="none" strike="noStrike">
                          <a:effectLst/>
                          <a:latin typeface="Raleway" pitchFamily="2" charset="0"/>
                        </a:rPr>
                        <a:t>Louis Vuitton</a:t>
                      </a:r>
                      <a:endParaRPr lang="en-US" sz="1200" b="0" i="0" u="none" strike="noStrike">
                        <a:solidFill>
                          <a:srgbClr val="000000"/>
                        </a:solidFill>
                        <a:effectLst/>
                        <a:latin typeface="Raleway" pitchFamily="2"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r" fontAlgn="b"/>
                      <a:r>
                        <a:rPr lang="en-US" sz="1300" b="0" i="0" u="none" strike="noStrike">
                          <a:solidFill>
                            <a:srgbClr val="000000"/>
                          </a:solidFill>
                          <a:effectLst/>
                          <a:latin typeface="Raleway" pitchFamily="2" charset="0"/>
                        </a:rPr>
                        <a:t>-2%</a:t>
                      </a:r>
                    </a:p>
                  </a:txBody>
                  <a:tcPr marL="7620" marR="7620" marT="7620" marB="0" anchor="b">
                    <a:lnL w="12700" cap="flat" cmpd="sng" algn="ctr">
                      <a:solidFill>
                        <a:schemeClr val="tx1"/>
                      </a:solidFill>
                      <a:prstDash val="solid"/>
                      <a:round/>
                      <a:headEnd type="none" w="med" len="med"/>
                      <a:tailEnd type="none" w="med" len="med"/>
                    </a:lnL>
                  </a:tcPr>
                </a:tc>
                <a:tc>
                  <a:txBody>
                    <a:bodyPr/>
                    <a:lstStyle/>
                    <a:p>
                      <a:pPr algn="r" fontAlgn="b"/>
                      <a:r>
                        <a:rPr lang="en-US" sz="1300" b="0" i="0" u="none" strike="noStrike">
                          <a:solidFill>
                            <a:srgbClr val="000000"/>
                          </a:solidFill>
                          <a:effectLst/>
                          <a:latin typeface="Raleway" pitchFamily="2" charset="0"/>
                        </a:rPr>
                        <a:t>0%</a:t>
                      </a:r>
                    </a:p>
                  </a:txBody>
                  <a:tcPr marL="7620" marR="7620" marT="7620" marB="0" anchor="b"/>
                </a:tc>
                <a:tc>
                  <a:txBody>
                    <a:bodyPr/>
                    <a:lstStyle/>
                    <a:p>
                      <a:pPr algn="r" fontAlgn="b"/>
                      <a:r>
                        <a:rPr lang="en-US" sz="1300" b="0" i="0" u="none" strike="noStrike">
                          <a:solidFill>
                            <a:srgbClr val="000000"/>
                          </a:solidFill>
                          <a:effectLst/>
                          <a:latin typeface="Raleway" pitchFamily="2" charset="0"/>
                        </a:rPr>
                        <a:t>-2%</a:t>
                      </a:r>
                    </a:p>
                  </a:txBody>
                  <a:tcPr marL="7620" marR="7620" marT="7620" marB="0" anchor="b"/>
                </a:tc>
                <a:extLst>
                  <a:ext uri="{0D108BD9-81ED-4DB2-BD59-A6C34878D82A}">
                    <a16:rowId xmlns:a16="http://schemas.microsoft.com/office/drawing/2014/main" val="2682571139"/>
                  </a:ext>
                </a:extLst>
              </a:tr>
              <a:tr h="293013">
                <a:tc>
                  <a:txBody>
                    <a:bodyPr/>
                    <a:lstStyle/>
                    <a:p>
                      <a:pPr algn="l" fontAlgn="b"/>
                      <a:r>
                        <a:rPr lang="en-US" sz="1200" u="none" strike="noStrike">
                          <a:effectLst/>
                          <a:latin typeface="Raleway" pitchFamily="2" charset="0"/>
                        </a:rPr>
                        <a:t>Moncler</a:t>
                      </a:r>
                      <a:endParaRPr lang="en-US" sz="1200" b="0" i="0" u="none" strike="noStrike">
                        <a:solidFill>
                          <a:srgbClr val="000000"/>
                        </a:solidFill>
                        <a:effectLst/>
                        <a:latin typeface="Raleway" pitchFamily="2"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r" fontAlgn="b"/>
                      <a:r>
                        <a:rPr lang="en-US" sz="1300" b="0" i="0" u="none" strike="noStrike">
                          <a:solidFill>
                            <a:srgbClr val="000000"/>
                          </a:solidFill>
                          <a:effectLst/>
                          <a:latin typeface="Raleway" pitchFamily="2" charset="0"/>
                        </a:rPr>
                        <a:t>-8%</a:t>
                      </a:r>
                    </a:p>
                  </a:txBody>
                  <a:tcPr marL="7620" marR="7620" marT="7620" marB="0" anchor="b">
                    <a:lnL w="12700" cap="flat" cmpd="sng" algn="ctr">
                      <a:solidFill>
                        <a:schemeClr val="tx1"/>
                      </a:solidFill>
                      <a:prstDash val="solid"/>
                      <a:round/>
                      <a:headEnd type="none" w="med" len="med"/>
                      <a:tailEnd type="none" w="med" len="med"/>
                    </a:lnL>
                  </a:tcPr>
                </a:tc>
                <a:tc>
                  <a:txBody>
                    <a:bodyPr/>
                    <a:lstStyle/>
                    <a:p>
                      <a:pPr algn="r" fontAlgn="b"/>
                      <a:r>
                        <a:rPr lang="en-US" sz="1300" b="0" i="0" u="none" strike="noStrike">
                          <a:solidFill>
                            <a:srgbClr val="000000"/>
                          </a:solidFill>
                          <a:effectLst/>
                          <a:latin typeface="Raleway" pitchFamily="2" charset="0"/>
                        </a:rPr>
                        <a:t>-2%</a:t>
                      </a:r>
                    </a:p>
                  </a:txBody>
                  <a:tcPr marL="7620" marR="7620" marT="7620" marB="0" anchor="b"/>
                </a:tc>
                <a:tc>
                  <a:txBody>
                    <a:bodyPr/>
                    <a:lstStyle/>
                    <a:p>
                      <a:pPr algn="r" fontAlgn="b"/>
                      <a:r>
                        <a:rPr lang="en-US" sz="1300" b="0" i="0" u="none" strike="noStrike">
                          <a:solidFill>
                            <a:srgbClr val="000000"/>
                          </a:solidFill>
                          <a:effectLst/>
                          <a:latin typeface="Raleway" pitchFamily="2" charset="0"/>
                        </a:rPr>
                        <a:t>-6%</a:t>
                      </a:r>
                    </a:p>
                  </a:txBody>
                  <a:tcPr marL="7620" marR="7620" marT="7620" marB="0" anchor="b"/>
                </a:tc>
                <a:extLst>
                  <a:ext uri="{0D108BD9-81ED-4DB2-BD59-A6C34878D82A}">
                    <a16:rowId xmlns:a16="http://schemas.microsoft.com/office/drawing/2014/main" val="1237427732"/>
                  </a:ext>
                </a:extLst>
              </a:tr>
              <a:tr h="293013">
                <a:tc>
                  <a:txBody>
                    <a:bodyPr/>
                    <a:lstStyle/>
                    <a:p>
                      <a:pPr algn="l" fontAlgn="b"/>
                      <a:r>
                        <a:rPr lang="en-US" sz="1200" u="none" strike="noStrike">
                          <a:effectLst/>
                          <a:latin typeface="Raleway" pitchFamily="2" charset="0"/>
                        </a:rPr>
                        <a:t>Tapestry</a:t>
                      </a:r>
                      <a:endParaRPr lang="en-US" sz="1200" b="0" i="0" u="none" strike="noStrike">
                        <a:solidFill>
                          <a:srgbClr val="000000"/>
                        </a:solidFill>
                        <a:effectLst/>
                        <a:latin typeface="Raleway" pitchFamily="2"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r" fontAlgn="b"/>
                      <a:r>
                        <a:rPr lang="en-US" sz="1300" b="0" i="0" u="none" strike="noStrike">
                          <a:solidFill>
                            <a:srgbClr val="000000"/>
                          </a:solidFill>
                          <a:effectLst/>
                          <a:latin typeface="Raleway" pitchFamily="2" charset="0"/>
                        </a:rPr>
                        <a:t>-1%</a:t>
                      </a:r>
                    </a:p>
                  </a:txBody>
                  <a:tcPr marL="7620" marR="7620" marT="7620" marB="0" anchor="b">
                    <a:lnL w="12700" cap="flat" cmpd="sng" algn="ctr">
                      <a:solidFill>
                        <a:schemeClr val="tx1"/>
                      </a:solidFill>
                      <a:prstDash val="solid"/>
                      <a:round/>
                      <a:headEnd type="none" w="med" len="med"/>
                      <a:tailEnd type="none" w="med" len="med"/>
                    </a:lnL>
                  </a:tcPr>
                </a:tc>
                <a:tc>
                  <a:txBody>
                    <a:bodyPr/>
                    <a:lstStyle/>
                    <a:p>
                      <a:pPr algn="r" fontAlgn="b"/>
                      <a:r>
                        <a:rPr lang="en-US" sz="1300" b="0" i="0" u="none" strike="noStrike">
                          <a:solidFill>
                            <a:srgbClr val="000000"/>
                          </a:solidFill>
                          <a:effectLst/>
                          <a:latin typeface="Raleway" pitchFamily="2" charset="0"/>
                        </a:rPr>
                        <a:t>3%</a:t>
                      </a:r>
                    </a:p>
                  </a:txBody>
                  <a:tcPr marL="7620" marR="7620" marT="7620" marB="0" anchor="b"/>
                </a:tc>
                <a:tc>
                  <a:txBody>
                    <a:bodyPr/>
                    <a:lstStyle/>
                    <a:p>
                      <a:pPr algn="r" fontAlgn="b"/>
                      <a:r>
                        <a:rPr lang="en-US" sz="1300" b="0" i="0" u="none" strike="noStrike">
                          <a:solidFill>
                            <a:srgbClr val="000000"/>
                          </a:solidFill>
                          <a:effectLst/>
                          <a:latin typeface="Raleway" pitchFamily="2" charset="0"/>
                        </a:rPr>
                        <a:t>-4%</a:t>
                      </a:r>
                    </a:p>
                  </a:txBody>
                  <a:tcPr marL="7620" marR="7620" marT="7620" marB="0" anchor="b"/>
                </a:tc>
                <a:extLst>
                  <a:ext uri="{0D108BD9-81ED-4DB2-BD59-A6C34878D82A}">
                    <a16:rowId xmlns:a16="http://schemas.microsoft.com/office/drawing/2014/main" val="727352270"/>
                  </a:ext>
                </a:extLst>
              </a:tr>
            </a:tbl>
          </a:graphicData>
        </a:graphic>
      </p:graphicFrame>
      <p:sp>
        <p:nvSpPr>
          <p:cNvPr id="5" name="TextBox 4">
            <a:extLst>
              <a:ext uri="{FF2B5EF4-FFF2-40B4-BE49-F238E27FC236}">
                <a16:creationId xmlns:a16="http://schemas.microsoft.com/office/drawing/2014/main" id="{8A71615D-1232-2CEB-EA2D-EA2ADB6CE5D1}"/>
              </a:ext>
            </a:extLst>
          </p:cNvPr>
          <p:cNvSpPr txBox="1"/>
          <p:nvPr/>
        </p:nvSpPr>
        <p:spPr>
          <a:xfrm>
            <a:off x="483694" y="4235105"/>
            <a:ext cx="7536046" cy="523220"/>
          </a:xfrm>
          <a:prstGeom prst="rect">
            <a:avLst/>
          </a:prstGeom>
          <a:noFill/>
        </p:spPr>
        <p:txBody>
          <a:bodyPr wrap="square">
            <a:spAutoFit/>
          </a:bodyPr>
          <a:lstStyle/>
          <a:p>
            <a:pPr marL="285750" lvl="0" indent="-285750" rtl="0">
              <a:lnSpc>
                <a:spcPct val="100000"/>
              </a:lnSpc>
              <a:spcBef>
                <a:spcPts val="0"/>
              </a:spcBef>
              <a:spcAft>
                <a:spcPts val="0"/>
              </a:spcAft>
              <a:buFont typeface="Arial" panose="020B0604020202020204" pitchFamily="34" charset="0"/>
              <a:buChar char="•"/>
            </a:pPr>
            <a:r>
              <a:rPr lang="en-US" sz="1400">
                <a:latin typeface="Raleway" pitchFamily="2" charset="0"/>
              </a:rPr>
              <a:t>Burberry and Kering (Gucci, STL, Bottega, Balenciaga) w/ positive CAAR</a:t>
            </a:r>
          </a:p>
          <a:p>
            <a:pPr marL="285750" lvl="0" indent="-285750" rtl="0">
              <a:lnSpc>
                <a:spcPct val="100000"/>
              </a:lnSpc>
              <a:spcBef>
                <a:spcPts val="0"/>
              </a:spcBef>
              <a:spcAft>
                <a:spcPts val="0"/>
              </a:spcAft>
              <a:buFont typeface="Arial" panose="020B0604020202020204" pitchFamily="34" charset="0"/>
              <a:buChar char="•"/>
            </a:pPr>
            <a:r>
              <a:rPr lang="en-US">
                <a:latin typeface="Raleway" pitchFamily="2" charset="0"/>
              </a:rPr>
              <a:t>Moncler declining over the event window</a:t>
            </a:r>
            <a:endParaRPr lang="en-US" sz="1400">
              <a:latin typeface="Raleway" pitchFamily="2" charset="0"/>
            </a:endParaRPr>
          </a:p>
        </p:txBody>
      </p:sp>
      <p:sp>
        <p:nvSpPr>
          <p:cNvPr id="4" name="TextBox 1">
            <a:extLst>
              <a:ext uri="{FF2B5EF4-FFF2-40B4-BE49-F238E27FC236}">
                <a16:creationId xmlns:a16="http://schemas.microsoft.com/office/drawing/2014/main" id="{B5B2D251-9E51-0252-309E-1F6B4DE7465B}"/>
              </a:ext>
            </a:extLst>
          </p:cNvPr>
          <p:cNvSpPr txBox="1"/>
          <p:nvPr/>
        </p:nvSpPr>
        <p:spPr>
          <a:xfrm>
            <a:off x="6130170" y="410063"/>
            <a:ext cx="2688632" cy="67813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a:effectLst/>
                <a:latin typeface="Raleway ExtraBold" pitchFamily="2" charset="0"/>
              </a:rPr>
              <a:t>Results</a:t>
            </a:r>
            <a:r>
              <a:rPr lang="en-US" sz="2000" b="1">
                <a:effectLst/>
                <a:latin typeface="Raleway" pitchFamily="2" charset="0"/>
              </a:rPr>
              <a:t>: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a:effectLst/>
                <a:latin typeface="Raleway" pitchFamily="2" charset="0"/>
              </a:rPr>
              <a:t>CAAR by Brand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a:effectLst/>
                <a:latin typeface="Raleway" pitchFamily="2" charset="0"/>
              </a:rPr>
              <a:t>Over Time</a:t>
            </a:r>
          </a:p>
        </p:txBody>
      </p:sp>
    </p:spTree>
    <p:extLst>
      <p:ext uri="{BB962C8B-B14F-4D97-AF65-F5344CB8AC3E}">
        <p14:creationId xmlns:p14="http://schemas.microsoft.com/office/powerpoint/2010/main" val="1434127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a:extLst>
              <a:ext uri="{FF2B5EF4-FFF2-40B4-BE49-F238E27FC236}">
                <a16:creationId xmlns:a16="http://schemas.microsoft.com/office/drawing/2014/main" id="{7ED1E2CA-9CCB-F817-AFFE-26179E507E17}"/>
              </a:ext>
            </a:extLst>
          </p:cNvPr>
          <p:cNvGraphicFramePr>
            <a:graphicFrameLocks noGrp="1"/>
          </p:cNvGraphicFramePr>
          <p:nvPr>
            <p:extLst>
              <p:ext uri="{D42A27DB-BD31-4B8C-83A1-F6EECF244321}">
                <p14:modId xmlns:p14="http://schemas.microsoft.com/office/powerpoint/2010/main" val="3237903909"/>
              </p:ext>
            </p:extLst>
          </p:nvPr>
        </p:nvGraphicFramePr>
        <p:xfrm>
          <a:off x="819164" y="389351"/>
          <a:ext cx="7505671" cy="4049337"/>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
            <a:extLst>
              <a:ext uri="{FF2B5EF4-FFF2-40B4-BE49-F238E27FC236}">
                <a16:creationId xmlns:a16="http://schemas.microsoft.com/office/drawing/2014/main" id="{AFE102DE-9CCA-CBA2-4B2A-D52D3FFDDEEF}"/>
              </a:ext>
            </a:extLst>
          </p:cNvPr>
          <p:cNvSpPr txBox="1"/>
          <p:nvPr/>
        </p:nvSpPr>
        <p:spPr>
          <a:xfrm>
            <a:off x="414528" y="4276562"/>
            <a:ext cx="7254240" cy="67813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1">
                <a:latin typeface="Raleway" pitchFamily="2" charset="0"/>
              </a:rPr>
              <a:t>Localized and cultural resonance </a:t>
            </a:r>
            <a:r>
              <a:rPr lang="en-US" sz="1300">
                <a:latin typeface="Raleway" pitchFamily="2" charset="0"/>
              </a:rPr>
              <a:t>defined success with Zhang</a:t>
            </a:r>
          </a:p>
          <a:p>
            <a:pPr marL="285750" marR="0" lvl="0" indent="-28575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a:latin typeface="Raleway" pitchFamily="2" charset="0"/>
              </a:rPr>
              <a:t>Utilizing </a:t>
            </a:r>
            <a:r>
              <a:rPr lang="en-US" sz="1300" b="1">
                <a:latin typeface="Raleway" pitchFamily="2" charset="0"/>
              </a:rPr>
              <a:t>rising and younger stars </a:t>
            </a:r>
            <a:r>
              <a:rPr lang="en-US" sz="1300">
                <a:latin typeface="Raleway" pitchFamily="2" charset="0"/>
              </a:rPr>
              <a:t>appeals to younger consumers with </a:t>
            </a:r>
            <a:r>
              <a:rPr lang="en-US" sz="1300" b="1">
                <a:latin typeface="Raleway" pitchFamily="2" charset="0"/>
              </a:rPr>
              <a:t>improved digital impact and relevance</a:t>
            </a:r>
            <a:endParaRPr lang="en-US" sz="1300" b="1">
              <a:effectLst/>
              <a:latin typeface="Raleway" pitchFamily="2" charset="0"/>
            </a:endParaRPr>
          </a:p>
        </p:txBody>
      </p:sp>
      <p:sp>
        <p:nvSpPr>
          <p:cNvPr id="2" name="TextBox 1">
            <a:extLst>
              <a:ext uri="{FF2B5EF4-FFF2-40B4-BE49-F238E27FC236}">
                <a16:creationId xmlns:a16="http://schemas.microsoft.com/office/drawing/2014/main" id="{30408F7B-FBDB-AA6A-85FF-CAB31074F713}"/>
              </a:ext>
            </a:extLst>
          </p:cNvPr>
          <p:cNvSpPr txBox="1"/>
          <p:nvPr/>
        </p:nvSpPr>
        <p:spPr>
          <a:xfrm>
            <a:off x="2486665" y="389351"/>
            <a:ext cx="6337900" cy="67813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a:effectLst/>
                <a:latin typeface="Raleway ExtraBold" pitchFamily="2" charset="0"/>
              </a:rPr>
              <a:t>Results</a:t>
            </a:r>
            <a:r>
              <a:rPr lang="en-US" sz="2000" b="1">
                <a:effectLst/>
                <a:latin typeface="Raleway" pitchFamily="2" charset="0"/>
              </a:rPr>
              <a:t>: CAAR by Ambassador</a:t>
            </a:r>
          </a:p>
        </p:txBody>
      </p:sp>
      <p:cxnSp>
        <p:nvCxnSpPr>
          <p:cNvPr id="6" name="Straight Arrow Connector 5">
            <a:extLst>
              <a:ext uri="{FF2B5EF4-FFF2-40B4-BE49-F238E27FC236}">
                <a16:creationId xmlns:a16="http://schemas.microsoft.com/office/drawing/2014/main" id="{A4F37B69-0BDA-4484-BE29-D96A66C37905}"/>
              </a:ext>
            </a:extLst>
          </p:cNvPr>
          <p:cNvCxnSpPr/>
          <p:nvPr/>
        </p:nvCxnSpPr>
        <p:spPr>
          <a:xfrm flipH="1" flipV="1">
            <a:off x="5667153" y="3274828"/>
            <a:ext cx="531628" cy="606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6F1D846E-7447-2C7D-ABE7-5CB6D44EEDFA}"/>
              </a:ext>
            </a:extLst>
          </p:cNvPr>
          <p:cNvSpPr txBox="1"/>
          <p:nvPr/>
        </p:nvSpPr>
        <p:spPr>
          <a:xfrm>
            <a:off x="6028660" y="3901760"/>
            <a:ext cx="2126511" cy="276999"/>
          </a:xfrm>
          <a:prstGeom prst="rect">
            <a:avLst/>
          </a:prstGeom>
          <a:noFill/>
        </p:spPr>
        <p:txBody>
          <a:bodyPr wrap="square" rtlCol="0">
            <a:spAutoFit/>
          </a:bodyPr>
          <a:lstStyle/>
          <a:p>
            <a:r>
              <a:rPr lang="en-US" sz="1200">
                <a:latin typeface="Raleway" pitchFamily="2" charset="0"/>
              </a:rPr>
              <a:t>Chinese luxury market</a:t>
            </a:r>
          </a:p>
        </p:txBody>
      </p:sp>
      <p:cxnSp>
        <p:nvCxnSpPr>
          <p:cNvPr id="4" name="Straight Arrow Connector 3">
            <a:extLst>
              <a:ext uri="{FF2B5EF4-FFF2-40B4-BE49-F238E27FC236}">
                <a16:creationId xmlns:a16="http://schemas.microsoft.com/office/drawing/2014/main" id="{7B51C2BE-8680-DBCF-D5FD-2D0D47FC481B}"/>
              </a:ext>
            </a:extLst>
          </p:cNvPr>
          <p:cNvCxnSpPr>
            <a:cxnSpLocks/>
          </p:cNvCxnSpPr>
          <p:nvPr/>
        </p:nvCxnSpPr>
        <p:spPr>
          <a:xfrm flipV="1">
            <a:off x="1682496" y="1694688"/>
            <a:ext cx="1572768" cy="1950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EEB4ACFB-751D-A8F2-51E2-3B6B605A777F}"/>
              </a:ext>
            </a:extLst>
          </p:cNvPr>
          <p:cNvCxnSpPr/>
          <p:nvPr/>
        </p:nvCxnSpPr>
        <p:spPr>
          <a:xfrm>
            <a:off x="1682496" y="1975104"/>
            <a:ext cx="1560576" cy="402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EC0C3BE-11B1-0F83-CDE1-9891D52B46ED}"/>
              </a:ext>
            </a:extLst>
          </p:cNvPr>
          <p:cNvCxnSpPr/>
          <p:nvPr/>
        </p:nvCxnSpPr>
        <p:spPr>
          <a:xfrm>
            <a:off x="1682496" y="2060448"/>
            <a:ext cx="1572768" cy="11094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75D3AD9-7099-14F2-5B8D-1EC6C4E12251}"/>
              </a:ext>
            </a:extLst>
          </p:cNvPr>
          <p:cNvSpPr txBox="1"/>
          <p:nvPr/>
        </p:nvSpPr>
        <p:spPr>
          <a:xfrm>
            <a:off x="607048" y="1792224"/>
            <a:ext cx="1063256" cy="276999"/>
          </a:xfrm>
          <a:prstGeom prst="rect">
            <a:avLst/>
          </a:prstGeom>
          <a:noFill/>
        </p:spPr>
        <p:txBody>
          <a:bodyPr wrap="square" rtlCol="0">
            <a:spAutoFit/>
          </a:bodyPr>
          <a:lstStyle/>
          <a:p>
            <a:r>
              <a:rPr lang="en-US" sz="1200">
                <a:latin typeface="Raleway" pitchFamily="2" charset="0"/>
              </a:rPr>
              <a:t>Rising stars</a:t>
            </a:r>
          </a:p>
        </p:txBody>
      </p:sp>
    </p:spTree>
    <p:extLst>
      <p:ext uri="{BB962C8B-B14F-4D97-AF65-F5344CB8AC3E}">
        <p14:creationId xmlns:p14="http://schemas.microsoft.com/office/powerpoint/2010/main" val="4004369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91">
          <a:extLst>
            <a:ext uri="{FF2B5EF4-FFF2-40B4-BE49-F238E27FC236}">
              <a16:creationId xmlns:a16="http://schemas.microsoft.com/office/drawing/2014/main" id="{2C8A5A39-7629-0772-4263-003AD1D048EB}"/>
            </a:ext>
          </a:extLst>
        </p:cNvPr>
        <p:cNvGrpSpPr/>
        <p:nvPr/>
      </p:nvGrpSpPr>
      <p:grpSpPr>
        <a:xfrm>
          <a:off x="0" y="0"/>
          <a:ext cx="0" cy="0"/>
          <a:chOff x="0" y="0"/>
          <a:chExt cx="0" cy="0"/>
        </a:xfrm>
      </p:grpSpPr>
      <p:grpSp>
        <p:nvGrpSpPr>
          <p:cNvPr id="292" name="Google Shape;292;p35">
            <a:extLst>
              <a:ext uri="{FF2B5EF4-FFF2-40B4-BE49-F238E27FC236}">
                <a16:creationId xmlns:a16="http://schemas.microsoft.com/office/drawing/2014/main" id="{18480668-9662-C40C-B736-65B65783A57E}"/>
              </a:ext>
            </a:extLst>
          </p:cNvPr>
          <p:cNvGrpSpPr/>
          <p:nvPr/>
        </p:nvGrpSpPr>
        <p:grpSpPr>
          <a:xfrm>
            <a:off x="9043690" y="2150"/>
            <a:ext cx="100512" cy="5139225"/>
            <a:chOff x="7468800" y="0"/>
            <a:chExt cx="1675200" cy="5139225"/>
          </a:xfrm>
        </p:grpSpPr>
        <p:grpSp>
          <p:nvGrpSpPr>
            <p:cNvPr id="293" name="Google Shape;293;p35">
              <a:extLst>
                <a:ext uri="{FF2B5EF4-FFF2-40B4-BE49-F238E27FC236}">
                  <a16:creationId xmlns:a16="http://schemas.microsoft.com/office/drawing/2014/main" id="{29585F96-C460-F2F9-CA2B-604D6C35C7C2}"/>
                </a:ext>
              </a:extLst>
            </p:cNvPr>
            <p:cNvGrpSpPr/>
            <p:nvPr/>
          </p:nvGrpSpPr>
          <p:grpSpPr>
            <a:xfrm>
              <a:off x="7468800" y="0"/>
              <a:ext cx="1675200" cy="5139225"/>
              <a:chOff x="7468800" y="0"/>
              <a:chExt cx="1675200" cy="5139225"/>
            </a:xfrm>
          </p:grpSpPr>
          <p:sp>
            <p:nvSpPr>
              <p:cNvPr id="294" name="Google Shape;294;p35">
                <a:extLst>
                  <a:ext uri="{FF2B5EF4-FFF2-40B4-BE49-F238E27FC236}">
                    <a16:creationId xmlns:a16="http://schemas.microsoft.com/office/drawing/2014/main" id="{8CFF5351-D118-7BC7-5103-D925644CAA68}"/>
                  </a:ext>
                </a:extLst>
              </p:cNvPr>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5" name="Google Shape;295;p35">
                <a:extLst>
                  <a:ext uri="{FF2B5EF4-FFF2-40B4-BE49-F238E27FC236}">
                    <a16:creationId xmlns:a16="http://schemas.microsoft.com/office/drawing/2014/main" id="{4ED5D394-EF4F-D95F-71CC-E5F0AC2C27CE}"/>
                  </a:ext>
                </a:extLst>
              </p:cNvPr>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6" name="Google Shape;296;p35">
                <a:extLst>
                  <a:ext uri="{FF2B5EF4-FFF2-40B4-BE49-F238E27FC236}">
                    <a16:creationId xmlns:a16="http://schemas.microsoft.com/office/drawing/2014/main" id="{9B244FA8-F3DF-7D57-9108-DE35D89ADC5A}"/>
                  </a:ext>
                </a:extLst>
              </p:cNvPr>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7" name="Google Shape;297;p35">
                <a:extLst>
                  <a:ext uri="{FF2B5EF4-FFF2-40B4-BE49-F238E27FC236}">
                    <a16:creationId xmlns:a16="http://schemas.microsoft.com/office/drawing/2014/main" id="{1326C2C3-E023-2EEE-7A22-EBA5650E8D05}"/>
                  </a:ext>
                </a:extLst>
              </p:cNvPr>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8" name="Google Shape;298;p35">
                <a:extLst>
                  <a:ext uri="{FF2B5EF4-FFF2-40B4-BE49-F238E27FC236}">
                    <a16:creationId xmlns:a16="http://schemas.microsoft.com/office/drawing/2014/main" id="{6C487A72-3867-C91C-B04B-F42E91FBB7D5}"/>
                  </a:ext>
                </a:extLst>
              </p:cNvPr>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99" name="Google Shape;299;p35">
                <a:extLst>
                  <a:ext uri="{FF2B5EF4-FFF2-40B4-BE49-F238E27FC236}">
                    <a16:creationId xmlns:a16="http://schemas.microsoft.com/office/drawing/2014/main" id="{F83DFCEA-3927-0DE4-7341-62D4C9A8AE38}"/>
                  </a:ext>
                </a:extLst>
              </p:cNvPr>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300" name="Google Shape;300;p35">
              <a:extLst>
                <a:ext uri="{FF2B5EF4-FFF2-40B4-BE49-F238E27FC236}">
                  <a16:creationId xmlns:a16="http://schemas.microsoft.com/office/drawing/2014/main" id="{5563950C-DEE3-52EE-361B-BF8806DD54BC}"/>
                </a:ext>
              </a:extLst>
            </p:cNvPr>
            <p:cNvSpPr/>
            <p:nvPr/>
          </p:nvSpPr>
          <p:spPr>
            <a:xfrm>
              <a:off x="7468800" y="2491500"/>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Open Sans"/>
                  <a:ea typeface="Open Sans"/>
                  <a:cs typeface="Open Sans"/>
                  <a:sym typeface="Open Sans"/>
                </a:rPr>
                <a:t> </a:t>
              </a:r>
              <a:endParaRPr>
                <a:latin typeface="Open Sans"/>
                <a:ea typeface="Open Sans"/>
                <a:cs typeface="Open Sans"/>
                <a:sym typeface="Open Sans"/>
              </a:endParaRPr>
            </a:p>
          </p:txBody>
        </p:sp>
      </p:grpSp>
      <p:sp>
        <p:nvSpPr>
          <p:cNvPr id="301" name="Google Shape;301;p35">
            <a:extLst>
              <a:ext uri="{FF2B5EF4-FFF2-40B4-BE49-F238E27FC236}">
                <a16:creationId xmlns:a16="http://schemas.microsoft.com/office/drawing/2014/main" id="{7D16C8E3-6E83-E2A0-E9B8-8828F53FF591}"/>
              </a:ext>
            </a:extLst>
          </p:cNvPr>
          <p:cNvSpPr txBox="1">
            <a:spLocks noGrp="1"/>
          </p:cNvSpPr>
          <p:nvPr>
            <p:ph type="ctrTitle"/>
          </p:nvPr>
        </p:nvSpPr>
        <p:spPr>
          <a:xfrm>
            <a:off x="690923" y="1087925"/>
            <a:ext cx="6651600" cy="1562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Brand Ambassadors</a:t>
            </a:r>
            <a:endParaRPr/>
          </a:p>
        </p:txBody>
      </p:sp>
      <p:sp>
        <p:nvSpPr>
          <p:cNvPr id="302" name="Google Shape;302;p35">
            <a:extLst>
              <a:ext uri="{FF2B5EF4-FFF2-40B4-BE49-F238E27FC236}">
                <a16:creationId xmlns:a16="http://schemas.microsoft.com/office/drawing/2014/main" id="{8029240E-07FD-C6C1-4041-B2C0E6A24DB3}"/>
              </a:ext>
            </a:extLst>
          </p:cNvPr>
          <p:cNvSpPr txBox="1">
            <a:spLocks noGrp="1"/>
          </p:cNvSpPr>
          <p:nvPr>
            <p:ph type="subTitle" idx="1"/>
          </p:nvPr>
        </p:nvSpPr>
        <p:spPr>
          <a:xfrm>
            <a:off x="833324" y="3906950"/>
            <a:ext cx="6065400" cy="414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Group 2: Claudia Robles, Lasya Lalpet Venkata, Kristine Wong</a:t>
            </a:r>
            <a:endParaRPr/>
          </a:p>
        </p:txBody>
      </p:sp>
      <p:sp>
        <p:nvSpPr>
          <p:cNvPr id="303" name="Google Shape;303;p35">
            <a:extLst>
              <a:ext uri="{FF2B5EF4-FFF2-40B4-BE49-F238E27FC236}">
                <a16:creationId xmlns:a16="http://schemas.microsoft.com/office/drawing/2014/main" id="{DD7C1A0A-D117-4FC1-1D4C-0A5B2895E944}"/>
              </a:ext>
            </a:extLst>
          </p:cNvPr>
          <p:cNvSpPr/>
          <p:nvPr/>
        </p:nvSpPr>
        <p:spPr>
          <a:xfrm>
            <a:off x="833327" y="773016"/>
            <a:ext cx="1449900" cy="50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1778691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89373C94-3BDE-088F-C2BE-1F48705CF305}"/>
              </a:ext>
            </a:extLst>
          </p:cNvPr>
          <p:cNvGraphicFramePr>
            <a:graphicFrameLocks noGrp="1"/>
          </p:cNvGraphicFramePr>
          <p:nvPr>
            <p:extLst>
              <p:ext uri="{D42A27DB-BD31-4B8C-83A1-F6EECF244321}">
                <p14:modId xmlns:p14="http://schemas.microsoft.com/office/powerpoint/2010/main" val="4191630139"/>
              </p:ext>
            </p:extLst>
          </p:nvPr>
        </p:nvGraphicFramePr>
        <p:xfrm>
          <a:off x="1555349" y="1075098"/>
          <a:ext cx="6240123" cy="3911954"/>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D3D3D22D-F1F2-4BF4-57CD-1A663A50ACF2}"/>
              </a:ext>
            </a:extLst>
          </p:cNvPr>
          <p:cNvSpPr txBox="1"/>
          <p:nvPr/>
        </p:nvSpPr>
        <p:spPr>
          <a:xfrm>
            <a:off x="686412" y="983027"/>
            <a:ext cx="2407051" cy="1292662"/>
          </a:xfrm>
          <a:prstGeom prst="rect">
            <a:avLst/>
          </a:prstGeom>
          <a:noFill/>
        </p:spPr>
        <p:txBody>
          <a:bodyPr wrap="square">
            <a:spAutoFit/>
          </a:bodyPr>
          <a:lstStyle/>
          <a:p>
            <a:pPr marL="285750" lvl="0" indent="-285750" rtl="0">
              <a:lnSpc>
                <a:spcPct val="100000"/>
              </a:lnSpc>
              <a:spcBef>
                <a:spcPts val="0"/>
              </a:spcBef>
              <a:spcAft>
                <a:spcPts val="0"/>
              </a:spcAft>
              <a:buFont typeface="Arial" panose="020B0604020202020204" pitchFamily="34" charset="0"/>
              <a:buChar char="•"/>
            </a:pPr>
            <a:r>
              <a:rPr lang="en-US" sz="1300" b="1">
                <a:latin typeface="Raleway" pitchFamily="2" charset="0"/>
              </a:rPr>
              <a:t>Exclusivity and cultural match</a:t>
            </a:r>
            <a:r>
              <a:rPr lang="en-US" sz="1300">
                <a:latin typeface="Raleway" pitchFamily="2" charset="0"/>
              </a:rPr>
              <a:t> are key</a:t>
            </a:r>
          </a:p>
          <a:p>
            <a:pPr marL="285750" lvl="0" indent="-285750" rtl="0">
              <a:lnSpc>
                <a:spcPct val="100000"/>
              </a:lnSpc>
              <a:spcBef>
                <a:spcPts val="0"/>
              </a:spcBef>
              <a:spcAft>
                <a:spcPts val="0"/>
              </a:spcAft>
              <a:buFont typeface="Arial" panose="020B0604020202020204" pitchFamily="34" charset="0"/>
              <a:buChar char="•"/>
            </a:pPr>
            <a:r>
              <a:rPr lang="en-US" sz="1300">
                <a:latin typeface="Raleway" pitchFamily="2" charset="0"/>
              </a:rPr>
              <a:t>K-pop star effect: over-commercialization diluting exclusivity, cultural mismatch</a:t>
            </a:r>
          </a:p>
        </p:txBody>
      </p:sp>
      <p:sp>
        <p:nvSpPr>
          <p:cNvPr id="5" name="TextBox 4">
            <a:extLst>
              <a:ext uri="{FF2B5EF4-FFF2-40B4-BE49-F238E27FC236}">
                <a16:creationId xmlns:a16="http://schemas.microsoft.com/office/drawing/2014/main" id="{49F337B9-91C9-71D5-041A-75F9E4850D53}"/>
              </a:ext>
            </a:extLst>
          </p:cNvPr>
          <p:cNvSpPr txBox="1"/>
          <p:nvPr/>
        </p:nvSpPr>
        <p:spPr>
          <a:xfrm>
            <a:off x="2486665" y="389351"/>
            <a:ext cx="6337900" cy="67813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a:effectLst/>
                <a:latin typeface="Raleway ExtraBold" pitchFamily="2" charset="0"/>
              </a:rPr>
              <a:t>Results</a:t>
            </a:r>
            <a:r>
              <a:rPr lang="en-US" sz="2000" b="1">
                <a:effectLst/>
                <a:latin typeface="Raleway" pitchFamily="2" charset="0"/>
              </a:rPr>
              <a:t>: Change in CAAR by Ambassador</a:t>
            </a:r>
          </a:p>
        </p:txBody>
      </p:sp>
      <p:cxnSp>
        <p:nvCxnSpPr>
          <p:cNvPr id="7" name="Straight Arrow Connector 6">
            <a:extLst>
              <a:ext uri="{FF2B5EF4-FFF2-40B4-BE49-F238E27FC236}">
                <a16:creationId xmlns:a16="http://schemas.microsoft.com/office/drawing/2014/main" id="{CEB87764-E948-277A-CE47-735F00357B42}"/>
              </a:ext>
            </a:extLst>
          </p:cNvPr>
          <p:cNvCxnSpPr/>
          <p:nvPr/>
        </p:nvCxnSpPr>
        <p:spPr>
          <a:xfrm>
            <a:off x="1329070" y="3891516"/>
            <a:ext cx="414670" cy="223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2D348AB-C8FB-5BD3-869A-E366E70DE3DB}"/>
              </a:ext>
            </a:extLst>
          </p:cNvPr>
          <p:cNvSpPr txBox="1"/>
          <p:nvPr/>
        </p:nvSpPr>
        <p:spPr>
          <a:xfrm>
            <a:off x="686412" y="3245185"/>
            <a:ext cx="1503895" cy="646331"/>
          </a:xfrm>
          <a:prstGeom prst="rect">
            <a:avLst/>
          </a:prstGeom>
          <a:noFill/>
        </p:spPr>
        <p:txBody>
          <a:bodyPr wrap="square" rtlCol="0">
            <a:spAutoFit/>
          </a:bodyPr>
          <a:lstStyle/>
          <a:p>
            <a:r>
              <a:rPr lang="en-US" sz="1200">
                <a:latin typeface="Raleway" pitchFamily="2" charset="0"/>
              </a:rPr>
              <a:t>Vital Voices: women empowerment</a:t>
            </a:r>
          </a:p>
        </p:txBody>
      </p:sp>
      <p:cxnSp>
        <p:nvCxnSpPr>
          <p:cNvPr id="6" name="Straight Arrow Connector 5">
            <a:extLst>
              <a:ext uri="{FF2B5EF4-FFF2-40B4-BE49-F238E27FC236}">
                <a16:creationId xmlns:a16="http://schemas.microsoft.com/office/drawing/2014/main" id="{5A9DD936-1B13-5EE1-B395-C53B17710776}"/>
              </a:ext>
            </a:extLst>
          </p:cNvPr>
          <p:cNvCxnSpPr/>
          <p:nvPr/>
        </p:nvCxnSpPr>
        <p:spPr>
          <a:xfrm flipV="1">
            <a:off x="2486665" y="2462784"/>
            <a:ext cx="707639" cy="108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2B46216B-A2E3-D49E-46E1-654F64FC1F47}"/>
              </a:ext>
            </a:extLst>
          </p:cNvPr>
          <p:cNvSpPr txBox="1"/>
          <p:nvPr/>
        </p:nvSpPr>
        <p:spPr>
          <a:xfrm>
            <a:off x="1516437" y="2407160"/>
            <a:ext cx="1071520" cy="461665"/>
          </a:xfrm>
          <a:prstGeom prst="rect">
            <a:avLst/>
          </a:prstGeom>
          <a:noFill/>
        </p:spPr>
        <p:txBody>
          <a:bodyPr wrap="square" rtlCol="0">
            <a:spAutoFit/>
          </a:bodyPr>
          <a:lstStyle/>
          <a:p>
            <a:r>
              <a:rPr lang="en-US" sz="1200">
                <a:latin typeface="Raleway" pitchFamily="2" charset="0"/>
              </a:rPr>
              <a:t>K-pop star effect</a:t>
            </a:r>
          </a:p>
        </p:txBody>
      </p:sp>
      <p:cxnSp>
        <p:nvCxnSpPr>
          <p:cNvPr id="11" name="Straight Arrow Connector 10">
            <a:extLst>
              <a:ext uri="{FF2B5EF4-FFF2-40B4-BE49-F238E27FC236}">
                <a16:creationId xmlns:a16="http://schemas.microsoft.com/office/drawing/2014/main" id="{E01675D8-8D5B-4F8B-DD2B-211FE660E22D}"/>
              </a:ext>
            </a:extLst>
          </p:cNvPr>
          <p:cNvCxnSpPr>
            <a:cxnSpLocks/>
          </p:cNvCxnSpPr>
          <p:nvPr/>
        </p:nvCxnSpPr>
        <p:spPr>
          <a:xfrm flipH="1">
            <a:off x="6449568" y="3072384"/>
            <a:ext cx="1139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B638A43-C470-EDAA-D5DE-486E9926D741}"/>
              </a:ext>
            </a:extLst>
          </p:cNvPr>
          <p:cNvSpPr txBox="1"/>
          <p:nvPr/>
        </p:nvSpPr>
        <p:spPr>
          <a:xfrm>
            <a:off x="7627563" y="2868825"/>
            <a:ext cx="868937" cy="492443"/>
          </a:xfrm>
          <a:prstGeom prst="rect">
            <a:avLst/>
          </a:prstGeom>
          <a:noFill/>
        </p:spPr>
        <p:txBody>
          <a:bodyPr wrap="square" rtlCol="0">
            <a:spAutoFit/>
          </a:bodyPr>
          <a:lstStyle/>
          <a:p>
            <a:r>
              <a:rPr lang="en-US" sz="1300">
                <a:latin typeface="Raleway" pitchFamily="2" charset="0"/>
              </a:rPr>
              <a:t>Legacy celebrity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D8B55667-A0A7-49A2-4BEB-373F32B9450D}"/>
            </a:ext>
          </a:extLst>
        </p:cNvPr>
        <p:cNvGrpSpPr/>
        <p:nvPr/>
      </p:nvGrpSpPr>
      <p:grpSpPr>
        <a:xfrm>
          <a:off x="0" y="0"/>
          <a:ext cx="0" cy="0"/>
          <a:chOff x="0" y="0"/>
          <a:chExt cx="0" cy="0"/>
        </a:xfrm>
      </p:grpSpPr>
      <p:pic>
        <p:nvPicPr>
          <p:cNvPr id="3" name="Picture 2" descr="A graph of a graph showing the average returns&#10;&#10;AI-generated content may be incorrect.">
            <a:extLst>
              <a:ext uri="{FF2B5EF4-FFF2-40B4-BE49-F238E27FC236}">
                <a16:creationId xmlns:a16="http://schemas.microsoft.com/office/drawing/2014/main" id="{2273AECF-AD02-8C77-4444-015F7014226F}"/>
              </a:ext>
            </a:extLst>
          </p:cNvPr>
          <p:cNvPicPr>
            <a:picLocks noChangeAspect="1"/>
          </p:cNvPicPr>
          <p:nvPr/>
        </p:nvPicPr>
        <p:blipFill>
          <a:blip r:embed="rId3"/>
          <a:stretch>
            <a:fillRect/>
          </a:stretch>
        </p:blipFill>
        <p:spPr>
          <a:xfrm>
            <a:off x="614531" y="1121002"/>
            <a:ext cx="5251334" cy="3420136"/>
          </a:xfrm>
          <a:prstGeom prst="rect">
            <a:avLst/>
          </a:prstGeom>
        </p:spPr>
      </p:pic>
      <p:graphicFrame>
        <p:nvGraphicFramePr>
          <p:cNvPr id="2" name="Table 1">
            <a:extLst>
              <a:ext uri="{FF2B5EF4-FFF2-40B4-BE49-F238E27FC236}">
                <a16:creationId xmlns:a16="http://schemas.microsoft.com/office/drawing/2014/main" id="{0A88D7AD-E51C-E097-8AD9-C54805C0DFEB}"/>
              </a:ext>
            </a:extLst>
          </p:cNvPr>
          <p:cNvGraphicFramePr>
            <a:graphicFrameLocks noGrp="1"/>
          </p:cNvGraphicFramePr>
          <p:nvPr>
            <p:extLst>
              <p:ext uri="{D42A27DB-BD31-4B8C-83A1-F6EECF244321}">
                <p14:modId xmlns:p14="http://schemas.microsoft.com/office/powerpoint/2010/main" val="3862762762"/>
              </p:ext>
            </p:extLst>
          </p:nvPr>
        </p:nvGraphicFramePr>
        <p:xfrm>
          <a:off x="6212120" y="2571750"/>
          <a:ext cx="2682004" cy="1417422"/>
        </p:xfrm>
        <a:graphic>
          <a:graphicData uri="http://schemas.openxmlformats.org/drawingml/2006/table">
            <a:tbl>
              <a:tblPr>
                <a:tableStyleId>{9D7B26C5-4107-4FEC-AEDC-1716B250A1EF}</a:tableStyleId>
              </a:tblPr>
              <a:tblGrid>
                <a:gridCol w="670501">
                  <a:extLst>
                    <a:ext uri="{9D8B030D-6E8A-4147-A177-3AD203B41FA5}">
                      <a16:colId xmlns:a16="http://schemas.microsoft.com/office/drawing/2014/main" val="2098905826"/>
                    </a:ext>
                  </a:extLst>
                </a:gridCol>
                <a:gridCol w="670501">
                  <a:extLst>
                    <a:ext uri="{9D8B030D-6E8A-4147-A177-3AD203B41FA5}">
                      <a16:colId xmlns:a16="http://schemas.microsoft.com/office/drawing/2014/main" val="1809966297"/>
                    </a:ext>
                  </a:extLst>
                </a:gridCol>
                <a:gridCol w="670501">
                  <a:extLst>
                    <a:ext uri="{9D8B030D-6E8A-4147-A177-3AD203B41FA5}">
                      <a16:colId xmlns:a16="http://schemas.microsoft.com/office/drawing/2014/main" val="140721468"/>
                    </a:ext>
                  </a:extLst>
                </a:gridCol>
                <a:gridCol w="670501">
                  <a:extLst>
                    <a:ext uri="{9D8B030D-6E8A-4147-A177-3AD203B41FA5}">
                      <a16:colId xmlns:a16="http://schemas.microsoft.com/office/drawing/2014/main" val="1092874244"/>
                    </a:ext>
                  </a:extLst>
                </a:gridCol>
              </a:tblGrid>
              <a:tr h="230188">
                <a:tc>
                  <a:txBody>
                    <a:bodyPr/>
                    <a:lstStyle/>
                    <a:p>
                      <a:pPr algn="l" fontAlgn="b"/>
                      <a:endParaRPr lang="en-US" sz="1300" b="0" i="0" u="none" strike="noStrike">
                        <a:solidFill>
                          <a:srgbClr val="000000"/>
                        </a:solidFill>
                        <a:effectLst/>
                        <a:latin typeface="Raleway" pitchFamily="2" charset="0"/>
                      </a:endParaRPr>
                    </a:p>
                  </a:txBody>
                  <a:tcPr marL="7620" marR="7620" marT="7620" marB="0" anchor="b">
                    <a:lnL>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300" u="none" strike="noStrike">
                          <a:effectLst/>
                          <a:latin typeface="Raleway" pitchFamily="2" charset="0"/>
                        </a:rPr>
                        <a:t>Total</a:t>
                      </a:r>
                      <a:endParaRPr lang="en-US" sz="1300" b="0" i="0" u="none" strike="noStrike">
                        <a:solidFill>
                          <a:srgbClr val="000000"/>
                        </a:solidFill>
                        <a:effectLst/>
                        <a:latin typeface="Raleway" pitchFamily="2" charset="0"/>
                      </a:endParaRPr>
                    </a:p>
                  </a:txBody>
                  <a:tcPr marL="7620" marR="7620" marT="7620" marB="0" anchor="b">
                    <a:lnL w="12700" cap="flat" cmpd="sng" algn="ctr">
                      <a:solidFill>
                        <a:schemeClr val="tx1"/>
                      </a:solidFill>
                      <a:prstDash val="solid"/>
                      <a:round/>
                      <a:headEnd type="none" w="med" len="med"/>
                      <a:tailEnd type="none" w="med" len="med"/>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300" u="none" strike="noStrike">
                          <a:effectLst/>
                          <a:latin typeface="Raleway" pitchFamily="2" charset="0"/>
                        </a:rPr>
                        <a:t>Before</a:t>
                      </a:r>
                      <a:endParaRPr lang="en-US" sz="1300" b="0" i="0" u="none" strike="noStrike">
                        <a:solidFill>
                          <a:srgbClr val="000000"/>
                        </a:solidFill>
                        <a:effectLst/>
                        <a:latin typeface="Raleway" pitchFamily="2" charset="0"/>
                      </a:endParaRPr>
                    </a:p>
                  </a:txBody>
                  <a:tcPr marL="7620" marR="7620" marT="762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300" u="none" strike="noStrike">
                          <a:effectLst/>
                          <a:latin typeface="Raleway" pitchFamily="2" charset="0"/>
                        </a:rPr>
                        <a:t>After</a:t>
                      </a:r>
                      <a:endParaRPr lang="en-US" sz="1300" b="0" i="0" u="none" strike="noStrike">
                        <a:solidFill>
                          <a:srgbClr val="000000"/>
                        </a:solidFill>
                        <a:effectLst/>
                        <a:latin typeface="Raleway" pitchFamily="2" charset="0"/>
                      </a:endParaRPr>
                    </a:p>
                  </a:txBody>
                  <a:tcPr marL="7620" marR="7620" marT="7620" marB="0" anchor="b">
                    <a:lnL>
                      <a:noFill/>
                    </a:lnL>
                    <a:lnR>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0973170"/>
                  </a:ext>
                </a:extLst>
              </a:tr>
              <a:tr h="362094">
                <a:tc>
                  <a:txBody>
                    <a:bodyPr/>
                    <a:lstStyle/>
                    <a:p>
                      <a:pPr algn="l" fontAlgn="b"/>
                      <a:r>
                        <a:rPr lang="en-US" sz="1300" u="none" strike="noStrike">
                          <a:effectLst/>
                          <a:latin typeface="Raleway" pitchFamily="2" charset="0"/>
                        </a:rPr>
                        <a:t>Actor</a:t>
                      </a:r>
                      <a:endParaRPr lang="en-US" sz="1300" b="0" i="0" u="none" strike="noStrike">
                        <a:solidFill>
                          <a:srgbClr val="000000"/>
                        </a:solidFill>
                        <a:effectLst/>
                        <a:latin typeface="Raleway" pitchFamily="2" charset="0"/>
                      </a:endParaRPr>
                    </a:p>
                  </a:txBody>
                  <a:tcPr marL="7620" marR="7620" marT="7620" marB="0" anchor="b">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300" b="0" i="0" u="none" strike="noStrike">
                          <a:solidFill>
                            <a:srgbClr val="000000"/>
                          </a:solidFill>
                          <a:effectLst/>
                          <a:latin typeface="Raleway" pitchFamily="2" charset="0"/>
                        </a:rPr>
                        <a:t>5%</a:t>
                      </a:r>
                    </a:p>
                  </a:txBody>
                  <a:tcPr marL="7620" marR="7620" marT="7620" marB="0" anchor="b">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chemeClr val="accent5">
                        <a:lumMod val="60000"/>
                        <a:lumOff val="40000"/>
                      </a:schemeClr>
                    </a:solidFill>
                  </a:tcPr>
                </a:tc>
                <a:tc>
                  <a:txBody>
                    <a:bodyPr/>
                    <a:lstStyle/>
                    <a:p>
                      <a:pPr algn="r" fontAlgn="b"/>
                      <a:r>
                        <a:rPr lang="en-US" sz="1300" b="0" i="0" u="none" strike="noStrike">
                          <a:solidFill>
                            <a:srgbClr val="000000"/>
                          </a:solidFill>
                          <a:effectLst/>
                          <a:latin typeface="Raleway" pitchFamily="2" charset="0"/>
                        </a:rPr>
                        <a:t>3%</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r" fontAlgn="b"/>
                      <a:r>
                        <a:rPr lang="en-US" sz="1300" b="0" i="0" u="none" strike="noStrike">
                          <a:solidFill>
                            <a:srgbClr val="000000"/>
                          </a:solidFill>
                          <a:effectLst/>
                          <a:latin typeface="Raleway" pitchFamily="2" charset="0"/>
                        </a:rPr>
                        <a:t>2%</a:t>
                      </a:r>
                    </a:p>
                  </a:txBody>
                  <a:tcPr marL="7620" marR="7620" marT="7620" marB="0" anchor="b">
                    <a:lnL>
                      <a:noFill/>
                    </a:lnL>
                    <a:lnR>
                      <a:noFill/>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2910957202"/>
                  </a:ext>
                </a:extLst>
              </a:tr>
              <a:tr h="415637">
                <a:tc>
                  <a:txBody>
                    <a:bodyPr/>
                    <a:lstStyle/>
                    <a:p>
                      <a:pPr algn="l" fontAlgn="b"/>
                      <a:r>
                        <a:rPr lang="en-US" sz="1300" u="none" strike="noStrike">
                          <a:effectLst/>
                          <a:latin typeface="Raleway" pitchFamily="2" charset="0"/>
                        </a:rPr>
                        <a:t>Artist</a:t>
                      </a:r>
                      <a:endParaRPr lang="en-US" sz="1300" b="0" i="0" u="none" strike="noStrike">
                        <a:solidFill>
                          <a:srgbClr val="000000"/>
                        </a:solidFill>
                        <a:effectLst/>
                        <a:latin typeface="Raleway" pitchFamily="2" charset="0"/>
                      </a:endParaRPr>
                    </a:p>
                  </a:txBody>
                  <a:tcPr marL="7620" marR="7620" marT="7620" marB="0" anchor="b">
                    <a:lnL>
                      <a:noFill/>
                    </a:lnL>
                    <a:lnR w="12700" cap="flat" cmpd="sng" algn="ctr">
                      <a:solidFill>
                        <a:schemeClr val="tx1"/>
                      </a:solidFill>
                      <a:prstDash val="solid"/>
                      <a:round/>
                      <a:headEnd type="none" w="med" len="med"/>
                      <a:tailEnd type="none" w="med" len="med"/>
                    </a:lnR>
                    <a:lnT>
                      <a:noFill/>
                    </a:lnT>
                    <a:lnB>
                      <a:noFill/>
                    </a:lnB>
                    <a:lnTlToBr w="12700" cmpd="sng">
                      <a:noFill/>
                      <a:prstDash val="solid"/>
                    </a:lnTlToBr>
                    <a:lnBlToTr w="12700" cmpd="sng">
                      <a:noFill/>
                      <a:prstDash val="solid"/>
                    </a:lnBlToTr>
                  </a:tcPr>
                </a:tc>
                <a:tc>
                  <a:txBody>
                    <a:bodyPr/>
                    <a:lstStyle/>
                    <a:p>
                      <a:pPr algn="r" fontAlgn="b"/>
                      <a:r>
                        <a:rPr lang="en-US" sz="1300" b="0" i="0" u="none" strike="noStrike">
                          <a:solidFill>
                            <a:srgbClr val="000000"/>
                          </a:solidFill>
                          <a:effectLst/>
                          <a:latin typeface="Raleway" pitchFamily="2" charset="0"/>
                        </a:rPr>
                        <a:t>-3%</a:t>
                      </a:r>
                    </a:p>
                  </a:txBody>
                  <a:tcPr marL="7620" marR="7620" marT="7620" marB="0" anchor="b">
                    <a:lnL w="12700" cap="flat" cmpd="sng" algn="ctr">
                      <a:solidFill>
                        <a:schemeClr val="tx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tcPr>
                </a:tc>
                <a:tc>
                  <a:txBody>
                    <a:bodyPr/>
                    <a:lstStyle/>
                    <a:p>
                      <a:pPr algn="r" fontAlgn="b"/>
                      <a:r>
                        <a:rPr lang="en-US" sz="1300" b="0" i="0" u="none" strike="noStrike">
                          <a:solidFill>
                            <a:srgbClr val="000000"/>
                          </a:solidFill>
                          <a:effectLst/>
                          <a:latin typeface="Raleway" pitchFamily="2" charset="0"/>
                        </a:rPr>
                        <a:t>0%</a:t>
                      </a:r>
                    </a:p>
                  </a:txBody>
                  <a:tcPr marL="7620" marR="7620" marT="7620" marB="0" anchor="b">
                    <a:lnL>
                      <a:noFill/>
                    </a:lnL>
                    <a:lnR>
                      <a:noFill/>
                    </a:lnR>
                    <a:lnT>
                      <a:noFill/>
                    </a:lnT>
                    <a:lnB>
                      <a:noFill/>
                    </a:lnB>
                    <a:lnTlToBr w="12700" cmpd="sng">
                      <a:noFill/>
                      <a:prstDash val="solid"/>
                    </a:lnTlToBr>
                    <a:lnBlToTr w="12700" cmpd="sng">
                      <a:noFill/>
                      <a:prstDash val="solid"/>
                    </a:lnBlToTr>
                  </a:tcPr>
                </a:tc>
                <a:tc>
                  <a:txBody>
                    <a:bodyPr/>
                    <a:lstStyle/>
                    <a:p>
                      <a:pPr algn="r" fontAlgn="b"/>
                      <a:r>
                        <a:rPr lang="en-US" sz="1300" b="0" i="0" u="none" strike="noStrike">
                          <a:solidFill>
                            <a:srgbClr val="000000"/>
                          </a:solidFill>
                          <a:effectLst/>
                          <a:latin typeface="Raleway" pitchFamily="2" charset="0"/>
                        </a:rPr>
                        <a:t>-3%</a:t>
                      </a:r>
                    </a:p>
                  </a:txBody>
                  <a:tcPr marL="7620" marR="7620" marT="7620"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3532472959"/>
                  </a:ext>
                </a:extLst>
              </a:tr>
              <a:tr h="409503">
                <a:tc>
                  <a:txBody>
                    <a:bodyPr/>
                    <a:lstStyle/>
                    <a:p>
                      <a:pPr algn="l" fontAlgn="b"/>
                      <a:r>
                        <a:rPr lang="en-US" sz="1300" u="none" strike="noStrike">
                          <a:effectLst/>
                          <a:latin typeface="Raleway" pitchFamily="2" charset="0"/>
                        </a:rPr>
                        <a:t>Athlete</a:t>
                      </a:r>
                      <a:endParaRPr lang="en-US" sz="1300" b="0" i="0" u="none" strike="noStrike">
                        <a:solidFill>
                          <a:srgbClr val="000000"/>
                        </a:solidFill>
                        <a:effectLst/>
                        <a:latin typeface="Raleway" pitchFamily="2" charset="0"/>
                      </a:endParaRPr>
                    </a:p>
                  </a:txBody>
                  <a:tcPr marL="7620" marR="7620" marT="7620" marB="0" anchor="b">
                    <a:lnL>
                      <a:noFill/>
                    </a:lnL>
                    <a:lnR w="12700" cap="flat" cmpd="sng" algn="ctr">
                      <a:solidFill>
                        <a:schemeClr val="tx1"/>
                      </a:solidFill>
                      <a:prstDash val="solid"/>
                      <a:round/>
                      <a:headEnd type="none" w="med" len="med"/>
                      <a:tailEnd type="none" w="med" len="med"/>
                    </a:lnR>
                    <a:lnT>
                      <a:noFill/>
                    </a:lnT>
                    <a:lnB w="12700" cmpd="sng">
                      <a:noFill/>
                    </a:lnB>
                    <a:lnTlToBr w="12700" cmpd="sng">
                      <a:noFill/>
                      <a:prstDash val="solid"/>
                    </a:lnTlToBr>
                    <a:lnBlToTr w="12700" cmpd="sng">
                      <a:noFill/>
                      <a:prstDash val="solid"/>
                    </a:lnBlToTr>
                  </a:tcPr>
                </a:tc>
                <a:tc>
                  <a:txBody>
                    <a:bodyPr/>
                    <a:lstStyle/>
                    <a:p>
                      <a:pPr algn="r" fontAlgn="b"/>
                      <a:r>
                        <a:rPr lang="en-US" sz="1300" b="0" i="0" u="none" strike="noStrike">
                          <a:solidFill>
                            <a:srgbClr val="000000"/>
                          </a:solidFill>
                          <a:effectLst/>
                          <a:latin typeface="Raleway" pitchFamily="2" charset="0"/>
                        </a:rPr>
                        <a:t>-3%</a:t>
                      </a:r>
                    </a:p>
                  </a:txBody>
                  <a:tcPr marL="7620" marR="7620" marT="7620" marB="0" anchor="b">
                    <a:lnL w="12700" cap="flat" cmpd="sng" algn="ctr">
                      <a:solidFill>
                        <a:schemeClr val="tx1"/>
                      </a:solidFill>
                      <a:prstDash val="solid"/>
                      <a:round/>
                      <a:headEnd type="none" w="med" len="med"/>
                      <a:tailEnd type="none" w="med" len="med"/>
                    </a:lnL>
                    <a:lnR>
                      <a:noFill/>
                    </a:lnR>
                    <a:lnT>
                      <a:noFill/>
                    </a:lnT>
                    <a:lnB w="12700" cmpd="sng">
                      <a:noFill/>
                    </a:lnB>
                    <a:lnTlToBr w="12700" cmpd="sng">
                      <a:noFill/>
                      <a:prstDash val="solid"/>
                    </a:lnTlToBr>
                    <a:lnBlToTr w="12700" cmpd="sng">
                      <a:noFill/>
                      <a:prstDash val="solid"/>
                    </a:lnBlToTr>
                  </a:tcPr>
                </a:tc>
                <a:tc>
                  <a:txBody>
                    <a:bodyPr/>
                    <a:lstStyle/>
                    <a:p>
                      <a:pPr algn="r" fontAlgn="b"/>
                      <a:r>
                        <a:rPr lang="en-US" sz="1300" b="0" i="0" u="none" strike="noStrike">
                          <a:solidFill>
                            <a:srgbClr val="000000"/>
                          </a:solidFill>
                          <a:effectLst/>
                          <a:latin typeface="Raleway" pitchFamily="2" charset="0"/>
                        </a:rPr>
                        <a:t>3%</a:t>
                      </a: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tc>
                  <a:txBody>
                    <a:bodyPr/>
                    <a:lstStyle/>
                    <a:p>
                      <a:pPr algn="r" fontAlgn="b"/>
                      <a:r>
                        <a:rPr lang="en-US" sz="1300" b="0" i="0" u="none" strike="noStrike">
                          <a:solidFill>
                            <a:srgbClr val="000000"/>
                          </a:solidFill>
                          <a:effectLst/>
                          <a:latin typeface="Raleway" pitchFamily="2" charset="0"/>
                        </a:rPr>
                        <a:t>-6%</a:t>
                      </a:r>
                    </a:p>
                  </a:txBody>
                  <a:tcPr marL="7620" marR="7620" marT="7620" marB="0" anchor="b">
                    <a:lnL>
                      <a:noFill/>
                    </a:lnL>
                    <a:lnR>
                      <a:noFill/>
                    </a:lnR>
                    <a:lnT>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41960570"/>
                  </a:ext>
                </a:extLst>
              </a:tr>
            </a:tbl>
          </a:graphicData>
        </a:graphic>
      </p:graphicFrame>
      <p:sp>
        <p:nvSpPr>
          <p:cNvPr id="5" name="TextBox 4">
            <a:extLst>
              <a:ext uri="{FF2B5EF4-FFF2-40B4-BE49-F238E27FC236}">
                <a16:creationId xmlns:a16="http://schemas.microsoft.com/office/drawing/2014/main" id="{F975194F-0856-84F9-D1BC-2292966C5371}"/>
              </a:ext>
            </a:extLst>
          </p:cNvPr>
          <p:cNvSpPr txBox="1"/>
          <p:nvPr/>
        </p:nvSpPr>
        <p:spPr>
          <a:xfrm>
            <a:off x="6102964" y="1477044"/>
            <a:ext cx="2910476" cy="738664"/>
          </a:xfrm>
          <a:prstGeom prst="rect">
            <a:avLst/>
          </a:prstGeom>
          <a:noFill/>
        </p:spPr>
        <p:txBody>
          <a:bodyPr wrap="square">
            <a:spAutoFit/>
          </a:bodyPr>
          <a:lstStyle/>
          <a:p>
            <a:pPr lvl="0" rtl="0">
              <a:lnSpc>
                <a:spcPct val="100000"/>
              </a:lnSpc>
              <a:spcBef>
                <a:spcPts val="0"/>
              </a:spcBef>
              <a:spcAft>
                <a:spcPts val="0"/>
              </a:spcAft>
            </a:pPr>
            <a:r>
              <a:rPr lang="en-US" sz="1400" b="1">
                <a:latin typeface="Raleway" pitchFamily="2" charset="0"/>
              </a:rPr>
              <a:t>Actors</a:t>
            </a:r>
            <a:r>
              <a:rPr lang="en-US" sz="1400">
                <a:latin typeface="Raleway" pitchFamily="2" charset="0"/>
              </a:rPr>
              <a:t> showed the strongest positive stock response, while artists experienced a decline. </a:t>
            </a:r>
          </a:p>
        </p:txBody>
      </p:sp>
      <p:sp>
        <p:nvSpPr>
          <p:cNvPr id="4" name="TextBox 1">
            <a:extLst>
              <a:ext uri="{FF2B5EF4-FFF2-40B4-BE49-F238E27FC236}">
                <a16:creationId xmlns:a16="http://schemas.microsoft.com/office/drawing/2014/main" id="{7562E9D3-DBDE-BEFE-DA40-1505E0A09948}"/>
              </a:ext>
            </a:extLst>
          </p:cNvPr>
          <p:cNvSpPr txBox="1"/>
          <p:nvPr/>
        </p:nvSpPr>
        <p:spPr>
          <a:xfrm>
            <a:off x="6097884" y="442864"/>
            <a:ext cx="2688632" cy="67813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a:latin typeface="Raleway ExtraBold" pitchFamily="2" charset="0"/>
              </a:rPr>
              <a:t>Results</a:t>
            </a:r>
            <a:r>
              <a:rPr lang="en-US" sz="2000" b="1">
                <a:latin typeface="Raleway" pitchFamily="2" charset="0"/>
              </a:rPr>
              <a:t>: </a:t>
            </a:r>
            <a:r>
              <a:rPr lang="en-US" sz="2000" b="1">
                <a:effectLst/>
                <a:latin typeface="Raleway" pitchFamily="2" charset="0"/>
              </a:rPr>
              <a:t>CAAR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a:effectLst/>
                <a:latin typeface="Raleway" pitchFamily="2" charset="0"/>
              </a:rPr>
              <a:t>by Occupation</a:t>
            </a:r>
          </a:p>
        </p:txBody>
      </p:sp>
    </p:spTree>
    <p:extLst>
      <p:ext uri="{BB962C8B-B14F-4D97-AF65-F5344CB8AC3E}">
        <p14:creationId xmlns:p14="http://schemas.microsoft.com/office/powerpoint/2010/main" val="134923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6439EB79-E316-E6C7-2EBF-4467307C6642}"/>
            </a:ext>
          </a:extLst>
        </p:cNvPr>
        <p:cNvGrpSpPr/>
        <p:nvPr/>
      </p:nvGrpSpPr>
      <p:grpSpPr>
        <a:xfrm>
          <a:off x="0" y="0"/>
          <a:ext cx="0" cy="0"/>
          <a:chOff x="0" y="0"/>
          <a:chExt cx="0" cy="0"/>
        </a:xfrm>
      </p:grpSpPr>
      <p:pic>
        <p:nvPicPr>
          <p:cNvPr id="26" name="Picture 25" descr="A graph with lines and a red line&#10;&#10;AI-generated content may be incorrect.">
            <a:extLst>
              <a:ext uri="{FF2B5EF4-FFF2-40B4-BE49-F238E27FC236}">
                <a16:creationId xmlns:a16="http://schemas.microsoft.com/office/drawing/2014/main" id="{3F16FC5F-CDAC-96E6-2423-D6E66C4031A1}"/>
              </a:ext>
            </a:extLst>
          </p:cNvPr>
          <p:cNvPicPr>
            <a:picLocks noChangeAspect="1"/>
          </p:cNvPicPr>
          <p:nvPr/>
        </p:nvPicPr>
        <p:blipFill>
          <a:blip r:embed="rId3"/>
          <a:stretch>
            <a:fillRect/>
          </a:stretch>
        </p:blipFill>
        <p:spPr>
          <a:xfrm>
            <a:off x="718631" y="907806"/>
            <a:ext cx="5099072" cy="3327888"/>
          </a:xfrm>
          <a:prstGeom prst="rect">
            <a:avLst/>
          </a:prstGeom>
        </p:spPr>
      </p:pic>
      <p:graphicFrame>
        <p:nvGraphicFramePr>
          <p:cNvPr id="2" name="Table 1">
            <a:extLst>
              <a:ext uri="{FF2B5EF4-FFF2-40B4-BE49-F238E27FC236}">
                <a16:creationId xmlns:a16="http://schemas.microsoft.com/office/drawing/2014/main" id="{9979E3A2-8F8D-4A7D-ECEE-1E5D77B4871D}"/>
              </a:ext>
            </a:extLst>
          </p:cNvPr>
          <p:cNvGraphicFramePr>
            <a:graphicFrameLocks noGrp="1"/>
          </p:cNvGraphicFramePr>
          <p:nvPr>
            <p:extLst>
              <p:ext uri="{D42A27DB-BD31-4B8C-83A1-F6EECF244321}">
                <p14:modId xmlns:p14="http://schemas.microsoft.com/office/powerpoint/2010/main" val="1193453033"/>
              </p:ext>
            </p:extLst>
          </p:nvPr>
        </p:nvGraphicFramePr>
        <p:xfrm>
          <a:off x="6130170" y="1545362"/>
          <a:ext cx="2826328" cy="937260"/>
        </p:xfrm>
        <a:graphic>
          <a:graphicData uri="http://schemas.openxmlformats.org/drawingml/2006/table">
            <a:tbl>
              <a:tblPr>
                <a:tableStyleId>{2D5ABB26-0587-4C30-8999-92F81FD0307C}</a:tableStyleId>
              </a:tblPr>
              <a:tblGrid>
                <a:gridCol w="706582">
                  <a:extLst>
                    <a:ext uri="{9D8B030D-6E8A-4147-A177-3AD203B41FA5}">
                      <a16:colId xmlns:a16="http://schemas.microsoft.com/office/drawing/2014/main" val="3763759056"/>
                    </a:ext>
                  </a:extLst>
                </a:gridCol>
                <a:gridCol w="706582">
                  <a:extLst>
                    <a:ext uri="{9D8B030D-6E8A-4147-A177-3AD203B41FA5}">
                      <a16:colId xmlns:a16="http://schemas.microsoft.com/office/drawing/2014/main" val="2236730348"/>
                    </a:ext>
                  </a:extLst>
                </a:gridCol>
                <a:gridCol w="706582">
                  <a:extLst>
                    <a:ext uri="{9D8B030D-6E8A-4147-A177-3AD203B41FA5}">
                      <a16:colId xmlns:a16="http://schemas.microsoft.com/office/drawing/2014/main" val="1074197172"/>
                    </a:ext>
                  </a:extLst>
                </a:gridCol>
                <a:gridCol w="706582">
                  <a:extLst>
                    <a:ext uri="{9D8B030D-6E8A-4147-A177-3AD203B41FA5}">
                      <a16:colId xmlns:a16="http://schemas.microsoft.com/office/drawing/2014/main" val="4173172983"/>
                    </a:ext>
                  </a:extLst>
                </a:gridCol>
              </a:tblGrid>
              <a:tr h="182880">
                <a:tc>
                  <a:txBody>
                    <a:bodyPr/>
                    <a:lstStyle/>
                    <a:p>
                      <a:pPr algn="l" fontAlgn="b"/>
                      <a:endParaRPr lang="en-US" sz="1500" b="0" i="0" u="none" strike="noStrike">
                        <a:solidFill>
                          <a:srgbClr val="000000"/>
                        </a:solidFill>
                        <a:effectLst/>
                        <a:latin typeface="Raleway" pitchFamily="2" charset="0"/>
                      </a:endParaRPr>
                    </a:p>
                  </a:txBody>
                  <a:tcPr marL="7620" marR="7620" marT="7620" marB="0" anchor="b">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latin typeface="Raleway" pitchFamily="2" charset="0"/>
                        </a:rPr>
                        <a:t>Total</a:t>
                      </a:r>
                      <a:endParaRPr lang="en-US" sz="1500" b="0" i="0" u="none" strike="noStrike">
                        <a:solidFill>
                          <a:srgbClr val="000000"/>
                        </a:solidFill>
                        <a:effectLst/>
                        <a:latin typeface="Raleway" pitchFamily="2" charset="0"/>
                      </a:endParaRPr>
                    </a:p>
                  </a:txBody>
                  <a:tcPr marL="7620" marR="7620" marT="7620" marB="0" anchor="b">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latin typeface="Raleway" pitchFamily="2" charset="0"/>
                        </a:rPr>
                        <a:t>Before</a:t>
                      </a:r>
                      <a:endParaRPr lang="en-US" sz="1500" b="0" i="0" u="none" strike="noStrike">
                        <a:solidFill>
                          <a:srgbClr val="000000"/>
                        </a:solidFill>
                        <a:effectLst/>
                        <a:latin typeface="Raleway" pitchFamily="2" charset="0"/>
                      </a:endParaRPr>
                    </a:p>
                  </a:txBody>
                  <a:tcPr marL="7620" marR="7620" marT="7620" marB="0" anchor="b">
                    <a:lnB w="12700" cap="flat" cmpd="sng" algn="ctr">
                      <a:solidFill>
                        <a:schemeClr val="tx1"/>
                      </a:solidFill>
                      <a:prstDash val="solid"/>
                      <a:round/>
                      <a:headEnd type="none" w="med" len="med"/>
                      <a:tailEnd type="none" w="med" len="med"/>
                    </a:lnB>
                  </a:tcPr>
                </a:tc>
                <a:tc>
                  <a:txBody>
                    <a:bodyPr/>
                    <a:lstStyle/>
                    <a:p>
                      <a:pPr algn="l" fontAlgn="b"/>
                      <a:r>
                        <a:rPr lang="en-US" sz="1500" u="none" strike="noStrike">
                          <a:effectLst/>
                          <a:latin typeface="Raleway" pitchFamily="2" charset="0"/>
                        </a:rPr>
                        <a:t>After</a:t>
                      </a:r>
                      <a:endParaRPr lang="en-US" sz="1500" b="0" i="0" u="none" strike="noStrike">
                        <a:solidFill>
                          <a:srgbClr val="000000"/>
                        </a:solidFill>
                        <a:effectLst/>
                        <a:latin typeface="Raleway" pitchFamily="2" charset="0"/>
                      </a:endParaRPr>
                    </a:p>
                  </a:txBody>
                  <a:tcPr marL="7620" marR="7620" marT="7620"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650680"/>
                  </a:ext>
                </a:extLst>
              </a:tr>
              <a:tr h="182880">
                <a:tc>
                  <a:txBody>
                    <a:bodyPr/>
                    <a:lstStyle/>
                    <a:p>
                      <a:pPr algn="l" fontAlgn="b"/>
                      <a:r>
                        <a:rPr lang="en-US" sz="1500" u="none" strike="noStrike">
                          <a:effectLst/>
                          <a:latin typeface="Raleway" pitchFamily="2" charset="0"/>
                        </a:rPr>
                        <a:t>First</a:t>
                      </a:r>
                      <a:endParaRPr lang="en-US" sz="1500" b="0" i="0" u="none" strike="noStrike">
                        <a:solidFill>
                          <a:srgbClr val="000000"/>
                        </a:solidFill>
                        <a:effectLst/>
                        <a:latin typeface="Raleway" pitchFamily="2" charset="0"/>
                      </a:endParaRPr>
                    </a:p>
                  </a:txBody>
                  <a:tcPr marL="7620" marR="7620" marT="7620" marB="0" anchor="b">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r" fontAlgn="b"/>
                      <a:r>
                        <a:rPr lang="en-US" sz="1500" b="0" i="0" u="none" strike="noStrike">
                          <a:solidFill>
                            <a:srgbClr val="000000"/>
                          </a:solidFill>
                          <a:effectLst/>
                          <a:latin typeface="Raleway" pitchFamily="2" charset="0"/>
                        </a:rPr>
                        <a:t>4%</a:t>
                      </a:r>
                    </a:p>
                  </a:txBody>
                  <a:tcPr marL="7620" marR="7620" marT="7620" marB="0" anchor="b">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60000"/>
                        <a:lumOff val="40000"/>
                      </a:schemeClr>
                    </a:solidFill>
                  </a:tcPr>
                </a:tc>
                <a:tc>
                  <a:txBody>
                    <a:bodyPr/>
                    <a:lstStyle/>
                    <a:p>
                      <a:pPr algn="r" fontAlgn="b"/>
                      <a:r>
                        <a:rPr lang="en-US" sz="1500" b="0" i="0" u="none" strike="noStrike">
                          <a:solidFill>
                            <a:srgbClr val="000000"/>
                          </a:solidFill>
                          <a:effectLst/>
                          <a:latin typeface="Raleway" pitchFamily="2" charset="0"/>
                        </a:rPr>
                        <a:t>4%</a:t>
                      </a:r>
                    </a:p>
                  </a:txBody>
                  <a:tcPr marL="7620" marR="7620" marT="7620" marB="0" anchor="b">
                    <a:lnT w="12700" cap="flat" cmpd="sng" algn="ctr">
                      <a:solidFill>
                        <a:schemeClr val="tx1"/>
                      </a:solidFill>
                      <a:prstDash val="solid"/>
                      <a:round/>
                      <a:headEnd type="none" w="med" len="med"/>
                      <a:tailEnd type="none" w="med" len="med"/>
                    </a:lnT>
                  </a:tcPr>
                </a:tc>
                <a:tc>
                  <a:txBody>
                    <a:bodyPr/>
                    <a:lstStyle/>
                    <a:p>
                      <a:pPr algn="r" fontAlgn="b"/>
                      <a:r>
                        <a:rPr lang="en-US" sz="1500" b="0" i="0" u="none" strike="noStrike">
                          <a:solidFill>
                            <a:srgbClr val="000000"/>
                          </a:solidFill>
                          <a:effectLst/>
                          <a:latin typeface="Raleway" pitchFamily="2" charset="0"/>
                        </a:rPr>
                        <a:t>0%</a:t>
                      </a:r>
                    </a:p>
                  </a:txBody>
                  <a:tcPr marL="7620" marR="7620" marT="7620" marB="0" anchor="b">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86875783"/>
                  </a:ext>
                </a:extLst>
              </a:tr>
              <a:tr h="182880">
                <a:tc>
                  <a:txBody>
                    <a:bodyPr/>
                    <a:lstStyle/>
                    <a:p>
                      <a:pPr algn="l" fontAlgn="b"/>
                      <a:r>
                        <a:rPr lang="en-US" sz="1500" u="none" strike="noStrike">
                          <a:effectLst/>
                          <a:latin typeface="Raleway" pitchFamily="2" charset="0"/>
                        </a:rPr>
                        <a:t>Not First</a:t>
                      </a:r>
                      <a:endParaRPr lang="en-US" sz="1500" b="0" i="0" u="none" strike="noStrike">
                        <a:solidFill>
                          <a:srgbClr val="000000"/>
                        </a:solidFill>
                        <a:effectLst/>
                        <a:latin typeface="Raleway" pitchFamily="2" charset="0"/>
                      </a:endParaRPr>
                    </a:p>
                  </a:txBody>
                  <a:tcPr marL="7620" marR="7620" marT="7620" marB="0" anchor="b">
                    <a:lnR w="12700" cap="flat" cmpd="sng" algn="ctr">
                      <a:solidFill>
                        <a:schemeClr val="tx1"/>
                      </a:solidFill>
                      <a:prstDash val="solid"/>
                      <a:round/>
                      <a:headEnd type="none" w="med" len="med"/>
                      <a:tailEnd type="none" w="med" len="med"/>
                    </a:lnR>
                  </a:tcPr>
                </a:tc>
                <a:tc>
                  <a:txBody>
                    <a:bodyPr/>
                    <a:lstStyle/>
                    <a:p>
                      <a:pPr algn="r" fontAlgn="b"/>
                      <a:r>
                        <a:rPr lang="en-US" sz="1500" b="0" i="0" u="none" strike="noStrike">
                          <a:solidFill>
                            <a:srgbClr val="000000"/>
                          </a:solidFill>
                          <a:effectLst/>
                          <a:latin typeface="Raleway" pitchFamily="2" charset="0"/>
                        </a:rPr>
                        <a:t>0%</a:t>
                      </a:r>
                    </a:p>
                  </a:txBody>
                  <a:tcPr marL="7620" marR="7620" marT="7620" marB="0" anchor="b">
                    <a:lnL w="12700" cap="flat" cmpd="sng" algn="ctr">
                      <a:solidFill>
                        <a:schemeClr val="tx1"/>
                      </a:solidFill>
                      <a:prstDash val="solid"/>
                      <a:round/>
                      <a:headEnd type="none" w="med" len="med"/>
                      <a:tailEnd type="none" w="med" len="med"/>
                    </a:lnL>
                  </a:tcPr>
                </a:tc>
                <a:tc>
                  <a:txBody>
                    <a:bodyPr/>
                    <a:lstStyle/>
                    <a:p>
                      <a:pPr algn="r" fontAlgn="b"/>
                      <a:r>
                        <a:rPr lang="en-US" sz="1500" b="0" i="0" u="none" strike="noStrike">
                          <a:solidFill>
                            <a:srgbClr val="000000"/>
                          </a:solidFill>
                          <a:effectLst/>
                          <a:latin typeface="Raleway" pitchFamily="2" charset="0"/>
                        </a:rPr>
                        <a:t>2%</a:t>
                      </a:r>
                    </a:p>
                  </a:txBody>
                  <a:tcPr marL="7620" marR="7620" marT="7620" marB="0" anchor="b"/>
                </a:tc>
                <a:tc>
                  <a:txBody>
                    <a:bodyPr/>
                    <a:lstStyle/>
                    <a:p>
                      <a:pPr algn="r" fontAlgn="b"/>
                      <a:r>
                        <a:rPr lang="en-US" sz="1500" b="0" i="0" u="none" strike="noStrike">
                          <a:solidFill>
                            <a:srgbClr val="000000"/>
                          </a:solidFill>
                          <a:effectLst/>
                          <a:latin typeface="Raleway" pitchFamily="2" charset="0"/>
                        </a:rPr>
                        <a:t>-1%</a:t>
                      </a:r>
                    </a:p>
                  </a:txBody>
                  <a:tcPr marL="7620" marR="7620" marT="7620" marB="0" anchor="b"/>
                </a:tc>
                <a:extLst>
                  <a:ext uri="{0D108BD9-81ED-4DB2-BD59-A6C34878D82A}">
                    <a16:rowId xmlns:a16="http://schemas.microsoft.com/office/drawing/2014/main" val="318017216"/>
                  </a:ext>
                </a:extLst>
              </a:tr>
            </a:tbl>
          </a:graphicData>
        </a:graphic>
      </p:graphicFrame>
      <p:sp>
        <p:nvSpPr>
          <p:cNvPr id="4" name="TextBox 3">
            <a:extLst>
              <a:ext uri="{FF2B5EF4-FFF2-40B4-BE49-F238E27FC236}">
                <a16:creationId xmlns:a16="http://schemas.microsoft.com/office/drawing/2014/main" id="{D069B903-D17F-0890-5298-AAE12846D07E}"/>
              </a:ext>
            </a:extLst>
          </p:cNvPr>
          <p:cNvSpPr txBox="1"/>
          <p:nvPr/>
        </p:nvSpPr>
        <p:spPr>
          <a:xfrm>
            <a:off x="6144768" y="2881525"/>
            <a:ext cx="2674034" cy="954107"/>
          </a:xfrm>
          <a:prstGeom prst="rect">
            <a:avLst/>
          </a:prstGeom>
          <a:noFill/>
        </p:spPr>
        <p:txBody>
          <a:bodyPr wrap="square">
            <a:spAutoFit/>
          </a:bodyPr>
          <a:lstStyle/>
          <a:p>
            <a:pPr lvl="0" rtl="0">
              <a:lnSpc>
                <a:spcPct val="100000"/>
              </a:lnSpc>
              <a:spcBef>
                <a:spcPts val="0"/>
              </a:spcBef>
              <a:spcAft>
                <a:spcPts val="0"/>
              </a:spcAft>
            </a:pPr>
            <a:r>
              <a:rPr lang="en-US" sz="1400">
                <a:latin typeface="Raleway" pitchFamily="2" charset="0"/>
              </a:rPr>
              <a:t>First-ever ambassador saw higher total abnormal returns, indicating the effect of novelty.</a:t>
            </a:r>
          </a:p>
        </p:txBody>
      </p:sp>
      <p:sp>
        <p:nvSpPr>
          <p:cNvPr id="3" name="TextBox 1">
            <a:extLst>
              <a:ext uri="{FF2B5EF4-FFF2-40B4-BE49-F238E27FC236}">
                <a16:creationId xmlns:a16="http://schemas.microsoft.com/office/drawing/2014/main" id="{6E1BBCF1-71C0-0A89-CB57-47910B31A558}"/>
              </a:ext>
            </a:extLst>
          </p:cNvPr>
          <p:cNvSpPr txBox="1"/>
          <p:nvPr/>
        </p:nvSpPr>
        <p:spPr>
          <a:xfrm>
            <a:off x="6130170" y="639009"/>
            <a:ext cx="2688632" cy="678138"/>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a:effectLst/>
                <a:latin typeface="Raleway ExtraBold" pitchFamily="2" charset="0"/>
              </a:rPr>
              <a:t>Results</a:t>
            </a:r>
            <a:r>
              <a:rPr lang="en-US" sz="2000" b="1">
                <a:effectLst/>
                <a:latin typeface="Raleway" pitchFamily="2" charset="0"/>
              </a:rPr>
              <a:t>: CAAR </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2000" b="1">
                <a:effectLst/>
                <a:latin typeface="Raleway" pitchFamily="2" charset="0"/>
              </a:rPr>
              <a:t>by Entry</a:t>
            </a:r>
          </a:p>
        </p:txBody>
      </p:sp>
    </p:spTree>
    <p:extLst>
      <p:ext uri="{BB962C8B-B14F-4D97-AF65-F5344CB8AC3E}">
        <p14:creationId xmlns:p14="http://schemas.microsoft.com/office/powerpoint/2010/main" val="14560533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B39AE183-7555-56A4-9A2A-E3AED1603059}"/>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FB1AA58-EF1A-B278-D262-5686C159A59E}"/>
              </a:ext>
            </a:extLst>
          </p:cNvPr>
          <p:cNvSpPr txBox="1"/>
          <p:nvPr/>
        </p:nvSpPr>
        <p:spPr>
          <a:xfrm>
            <a:off x="720000" y="1708584"/>
            <a:ext cx="7704000" cy="2954655"/>
          </a:xfrm>
          <a:prstGeom prst="rect">
            <a:avLst/>
          </a:prstGeom>
          <a:noFill/>
        </p:spPr>
        <p:txBody>
          <a:bodyPr wrap="square">
            <a:spAutoFit/>
          </a:bodyPr>
          <a:lstStyle/>
          <a:p>
            <a:pPr lvl="0" algn="l" rtl="0">
              <a:lnSpc>
                <a:spcPct val="100000"/>
              </a:lnSpc>
              <a:spcBef>
                <a:spcPts val="0"/>
              </a:spcBef>
              <a:spcAft>
                <a:spcPts val="0"/>
              </a:spcAft>
            </a:pPr>
            <a:r>
              <a:rPr lang="en-US" sz="1800" b="1">
                <a:latin typeface="Raleway" pitchFamily="2" charset="0"/>
              </a:rPr>
              <a:t>Ambassador Campaigns Influence Stock Returns</a:t>
            </a:r>
            <a:endParaRPr lang="en-US" sz="1800">
              <a:latin typeface="Raleway" pitchFamily="2" charset="0"/>
            </a:endParaRPr>
          </a:p>
          <a:p>
            <a:pPr lvl="0" algn="l" rtl="0">
              <a:lnSpc>
                <a:spcPct val="100000"/>
              </a:lnSpc>
              <a:spcBef>
                <a:spcPts val="0"/>
              </a:spcBef>
              <a:spcAft>
                <a:spcPts val="0"/>
              </a:spcAft>
            </a:pPr>
            <a:r>
              <a:rPr lang="en-US" sz="1800" b="1">
                <a:latin typeface="Raleway" pitchFamily="2" charset="0"/>
              </a:rPr>
              <a:t>Key Factors</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Localized and culturally resonant</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Digital presence </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Brand and ambassador compatibility</a:t>
            </a:r>
          </a:p>
          <a:p>
            <a:pPr marL="285750" lvl="0" indent="-285750" algn="l" rtl="0">
              <a:lnSpc>
                <a:spcPct val="100000"/>
              </a:lnSpc>
              <a:spcBef>
                <a:spcPts val="0"/>
              </a:spcBef>
              <a:spcAft>
                <a:spcPts val="0"/>
              </a:spcAft>
              <a:buFont typeface="Arial" panose="020B0604020202020204" pitchFamily="34" charset="0"/>
              <a:buChar char="•"/>
            </a:pPr>
            <a:endParaRPr lang="en-US" sz="1800">
              <a:latin typeface="Raleway" pitchFamily="2" charset="0"/>
            </a:endParaRPr>
          </a:p>
          <a:p>
            <a:pPr lvl="0" algn="l" rtl="0">
              <a:lnSpc>
                <a:spcPct val="100000"/>
              </a:lnSpc>
              <a:spcBef>
                <a:spcPts val="0"/>
              </a:spcBef>
              <a:spcAft>
                <a:spcPts val="0"/>
              </a:spcAft>
            </a:pPr>
            <a:r>
              <a:rPr lang="en-US" sz="1800" b="1">
                <a:latin typeface="Raleway" pitchFamily="2" charset="0"/>
              </a:rPr>
              <a:t>Actors Have Greater Impact </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Artists likely suffer from being too relevant or relatable, detracting from exclusivity</a:t>
            </a:r>
          </a:p>
          <a:p>
            <a:pPr lvl="0" algn="l" rtl="0">
              <a:lnSpc>
                <a:spcPct val="100000"/>
              </a:lnSpc>
              <a:spcBef>
                <a:spcPts val="0"/>
              </a:spcBef>
              <a:spcAft>
                <a:spcPts val="0"/>
              </a:spcAft>
            </a:pPr>
            <a:endParaRPr lang="en-US" sz="1800" b="1">
              <a:latin typeface="Raleway" pitchFamily="2" charset="0"/>
            </a:endParaRPr>
          </a:p>
          <a:p>
            <a:pPr lvl="0" algn="l" rtl="0">
              <a:lnSpc>
                <a:spcPct val="100000"/>
              </a:lnSpc>
              <a:spcBef>
                <a:spcPts val="0"/>
              </a:spcBef>
              <a:spcAft>
                <a:spcPts val="0"/>
              </a:spcAft>
            </a:pPr>
            <a:r>
              <a:rPr lang="en-US" sz="1800" b="1">
                <a:latin typeface="Raleway" pitchFamily="2" charset="0"/>
              </a:rPr>
              <a:t>First Ambassadors Have Greater Impact</a:t>
            </a:r>
          </a:p>
          <a:p>
            <a:pPr marL="285750" lvl="0" indent="-285750" rtl="0">
              <a:lnSpc>
                <a:spcPct val="100000"/>
              </a:lnSpc>
              <a:spcBef>
                <a:spcPts val="0"/>
              </a:spcBef>
              <a:spcAft>
                <a:spcPts val="0"/>
              </a:spcAft>
              <a:buFont typeface="Arial" panose="020B0604020202020204" pitchFamily="34" charset="0"/>
              <a:buChar char="•"/>
            </a:pPr>
            <a:r>
              <a:rPr lang="en-US" sz="1500">
                <a:latin typeface="Raleway" pitchFamily="2" charset="0"/>
              </a:rPr>
              <a:t>Novelty</a:t>
            </a:r>
          </a:p>
        </p:txBody>
      </p:sp>
      <p:sp>
        <p:nvSpPr>
          <p:cNvPr id="2" name="Google Shape;350;p40">
            <a:extLst>
              <a:ext uri="{FF2B5EF4-FFF2-40B4-BE49-F238E27FC236}">
                <a16:creationId xmlns:a16="http://schemas.microsoft.com/office/drawing/2014/main" id="{0C375935-F1E6-F902-4BCD-7AAAB5672E47}"/>
              </a:ext>
            </a:extLst>
          </p:cNvPr>
          <p:cNvSpPr txBox="1">
            <a:spLocks noGrp="1"/>
          </p:cNvSpPr>
          <p:nvPr>
            <p:ph type="title"/>
          </p:nvPr>
        </p:nvSpPr>
        <p:spPr>
          <a:xfrm>
            <a:off x="720000" y="70883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Findings: Stocks</a:t>
            </a:r>
            <a:endParaRPr/>
          </a:p>
        </p:txBody>
      </p:sp>
    </p:spTree>
    <p:extLst>
      <p:ext uri="{BB962C8B-B14F-4D97-AF65-F5344CB8AC3E}">
        <p14:creationId xmlns:p14="http://schemas.microsoft.com/office/powerpoint/2010/main" val="3287579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a:extLst>
            <a:ext uri="{FF2B5EF4-FFF2-40B4-BE49-F238E27FC236}">
              <a16:creationId xmlns:a16="http://schemas.microsoft.com/office/drawing/2014/main" id="{E9225B6D-C71D-7568-4254-15862FB11300}"/>
            </a:ext>
          </a:extLst>
        </p:cNvPr>
        <p:cNvGrpSpPr/>
        <p:nvPr/>
      </p:nvGrpSpPr>
      <p:grpSpPr>
        <a:xfrm>
          <a:off x="0" y="0"/>
          <a:ext cx="0" cy="0"/>
          <a:chOff x="0" y="0"/>
          <a:chExt cx="0" cy="0"/>
        </a:xfrm>
      </p:grpSpPr>
      <p:sp>
        <p:nvSpPr>
          <p:cNvPr id="341" name="Google Shape;341;p39">
            <a:extLst>
              <a:ext uri="{FF2B5EF4-FFF2-40B4-BE49-F238E27FC236}">
                <a16:creationId xmlns:a16="http://schemas.microsoft.com/office/drawing/2014/main" id="{EB60569A-1E4A-2B60-E29C-9447876212BD}"/>
              </a:ext>
            </a:extLst>
          </p:cNvPr>
          <p:cNvSpPr txBox="1">
            <a:spLocks noGrp="1"/>
          </p:cNvSpPr>
          <p:nvPr>
            <p:ph type="title"/>
          </p:nvPr>
        </p:nvSpPr>
        <p:spPr>
          <a:xfrm>
            <a:off x="4858075" y="1948525"/>
            <a:ext cx="3918900" cy="19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Sentiment</a:t>
            </a:r>
            <a:endParaRPr/>
          </a:p>
        </p:txBody>
      </p:sp>
      <p:sp>
        <p:nvSpPr>
          <p:cNvPr id="342" name="Google Shape;342;p39">
            <a:extLst>
              <a:ext uri="{FF2B5EF4-FFF2-40B4-BE49-F238E27FC236}">
                <a16:creationId xmlns:a16="http://schemas.microsoft.com/office/drawing/2014/main" id="{D932101F-0FF2-3A8B-61EC-204A1436DCB7}"/>
              </a:ext>
            </a:extLst>
          </p:cNvPr>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pic>
        <p:nvPicPr>
          <p:cNvPr id="343" name="Google Shape;343;p39">
            <a:extLst>
              <a:ext uri="{FF2B5EF4-FFF2-40B4-BE49-F238E27FC236}">
                <a16:creationId xmlns:a16="http://schemas.microsoft.com/office/drawing/2014/main" id="{645ABF4E-00FA-783B-17BF-4DF7BD381151}"/>
              </a:ext>
            </a:extLst>
          </p:cNvPr>
          <p:cNvPicPr preferRelativeResize="0">
            <a:picLocks noGrp="1"/>
          </p:cNvPicPr>
          <p:nvPr>
            <p:ph type="pic" idx="3"/>
          </p:nvPr>
        </p:nvPicPr>
        <p:blipFill rotWithShape="1">
          <a:blip r:embed="rId3">
            <a:alphaModFix/>
          </a:blip>
          <a:srcRect l="26160" t="8650" r="32426"/>
          <a:stretch/>
        </p:blipFill>
        <p:spPr>
          <a:xfrm>
            <a:off x="1322338" y="539500"/>
            <a:ext cx="2760602" cy="4064501"/>
          </a:xfrm>
          <a:prstGeom prst="rect">
            <a:avLst/>
          </a:prstGeom>
        </p:spPr>
      </p:pic>
      <p:sp>
        <p:nvSpPr>
          <p:cNvPr id="344" name="Google Shape;344;p39">
            <a:extLst>
              <a:ext uri="{FF2B5EF4-FFF2-40B4-BE49-F238E27FC236}">
                <a16:creationId xmlns:a16="http://schemas.microsoft.com/office/drawing/2014/main" id="{0A24A64F-1A54-CC9D-1CBF-6B053B5E5CE2}"/>
              </a:ext>
            </a:extLst>
          </p:cNvPr>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3174168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8">
          <a:extLst>
            <a:ext uri="{FF2B5EF4-FFF2-40B4-BE49-F238E27FC236}">
              <a16:creationId xmlns:a16="http://schemas.microsoft.com/office/drawing/2014/main" id="{D06B5FBF-E5A0-72DD-4A9A-0F1BC43D9D2B}"/>
            </a:ext>
          </a:extLst>
        </p:cNvPr>
        <p:cNvGrpSpPr/>
        <p:nvPr/>
      </p:nvGrpSpPr>
      <p:grpSpPr>
        <a:xfrm>
          <a:off x="0" y="0"/>
          <a:ext cx="0" cy="0"/>
          <a:chOff x="0" y="0"/>
          <a:chExt cx="0" cy="0"/>
        </a:xfrm>
      </p:grpSpPr>
      <p:sp>
        <p:nvSpPr>
          <p:cNvPr id="349" name="Google Shape;349;p40">
            <a:extLst>
              <a:ext uri="{FF2B5EF4-FFF2-40B4-BE49-F238E27FC236}">
                <a16:creationId xmlns:a16="http://schemas.microsoft.com/office/drawing/2014/main" id="{545AEEC2-75D5-79E9-E914-8FCB2276D1FC}"/>
              </a:ext>
            </a:extLst>
          </p:cNvPr>
          <p:cNvSpPr txBox="1">
            <a:spLocks noGrp="1"/>
          </p:cNvSpPr>
          <p:nvPr>
            <p:ph type="subTitle" idx="4"/>
          </p:nvPr>
        </p:nvSpPr>
        <p:spPr>
          <a:xfrm>
            <a:off x="1628225" y="3022850"/>
            <a:ext cx="6267600" cy="3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Relevance</a:t>
            </a:r>
            <a:endParaRPr/>
          </a:p>
        </p:txBody>
      </p:sp>
      <p:sp>
        <p:nvSpPr>
          <p:cNvPr id="350" name="Google Shape;350;p40">
            <a:extLst>
              <a:ext uri="{FF2B5EF4-FFF2-40B4-BE49-F238E27FC236}">
                <a16:creationId xmlns:a16="http://schemas.microsoft.com/office/drawing/2014/main" id="{3F336786-EA4F-2CCE-2291-653BEC184AFD}"/>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 Measure tone shifts in media</a:t>
            </a:r>
            <a:endParaRPr/>
          </a:p>
        </p:txBody>
      </p:sp>
      <p:sp>
        <p:nvSpPr>
          <p:cNvPr id="351" name="Google Shape;351;p40">
            <a:extLst>
              <a:ext uri="{FF2B5EF4-FFF2-40B4-BE49-F238E27FC236}">
                <a16:creationId xmlns:a16="http://schemas.microsoft.com/office/drawing/2014/main" id="{DC84DB3F-E6C4-C252-95F5-C6966B076593}"/>
              </a:ext>
            </a:extLst>
          </p:cNvPr>
          <p:cNvSpPr txBox="1">
            <a:spLocks noGrp="1"/>
          </p:cNvSpPr>
          <p:nvPr>
            <p:ph type="subTitle" idx="1"/>
          </p:nvPr>
        </p:nvSpPr>
        <p:spPr>
          <a:xfrm>
            <a:off x="1628225" y="3279925"/>
            <a:ext cx="6267600" cy="702900"/>
          </a:xfrm>
          <a:prstGeom prst="rect">
            <a:avLst/>
          </a:prstGeom>
        </p:spPr>
        <p:txBody>
          <a:bodyPr spcFirstLastPara="1" wrap="square" lIns="91425" tIns="91425" rIns="91425" bIns="91425" anchor="t" anchorCtr="0">
            <a:noAutofit/>
          </a:bodyPr>
          <a:lstStyle/>
          <a:p>
            <a:pPr marL="0" indent="0"/>
            <a:r>
              <a:rPr lang="en" sz="1600"/>
              <a:t>This helps uncover how ambassador campaigns influence media narratives and emotional perception, supporting brand stategy and reputation management.</a:t>
            </a:r>
            <a:endParaRPr lang="en-US" sz="1600"/>
          </a:p>
        </p:txBody>
      </p:sp>
      <p:sp>
        <p:nvSpPr>
          <p:cNvPr id="352" name="Google Shape;352;p40">
            <a:extLst>
              <a:ext uri="{FF2B5EF4-FFF2-40B4-BE49-F238E27FC236}">
                <a16:creationId xmlns:a16="http://schemas.microsoft.com/office/drawing/2014/main" id="{69944A0F-F0B7-7841-684D-C7386E693E18}"/>
              </a:ext>
            </a:extLst>
          </p:cNvPr>
          <p:cNvSpPr txBox="1">
            <a:spLocks noGrp="1"/>
          </p:cNvSpPr>
          <p:nvPr>
            <p:ph type="subTitle" idx="2"/>
          </p:nvPr>
        </p:nvSpPr>
        <p:spPr>
          <a:xfrm>
            <a:off x="1628225" y="1845299"/>
            <a:ext cx="6267600" cy="702900"/>
          </a:xfrm>
          <a:prstGeom prst="rect">
            <a:avLst/>
          </a:prstGeom>
        </p:spPr>
        <p:txBody>
          <a:bodyPr spcFirstLastPara="1" wrap="square" lIns="91425" tIns="91425" rIns="91425" bIns="91425" anchor="t" anchorCtr="0">
            <a:noAutofit/>
          </a:bodyPr>
          <a:lstStyle/>
          <a:p>
            <a:pPr marL="0" indent="0"/>
            <a:r>
              <a:rPr lang="en" sz="1600"/>
              <a:t>Changes in sentiment before, during, and after ambassador announcements. </a:t>
            </a:r>
            <a:endParaRPr lang="en-US" sz="1600"/>
          </a:p>
        </p:txBody>
      </p:sp>
      <p:sp>
        <p:nvSpPr>
          <p:cNvPr id="353" name="Google Shape;353;p40">
            <a:extLst>
              <a:ext uri="{FF2B5EF4-FFF2-40B4-BE49-F238E27FC236}">
                <a16:creationId xmlns:a16="http://schemas.microsoft.com/office/drawing/2014/main" id="{9F768E72-9175-CEE2-FAE1-9D1DF15ED897}"/>
              </a:ext>
            </a:extLst>
          </p:cNvPr>
          <p:cNvSpPr txBox="1">
            <a:spLocks noGrp="1"/>
          </p:cNvSpPr>
          <p:nvPr>
            <p:ph type="subTitle" idx="3"/>
          </p:nvPr>
        </p:nvSpPr>
        <p:spPr>
          <a:xfrm>
            <a:off x="1628225" y="1588175"/>
            <a:ext cx="6267600" cy="35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Looking At</a:t>
            </a:r>
            <a:endParaRPr/>
          </a:p>
        </p:txBody>
      </p:sp>
      <p:sp>
        <p:nvSpPr>
          <p:cNvPr id="354" name="Google Shape;354;p40">
            <a:extLst>
              <a:ext uri="{FF2B5EF4-FFF2-40B4-BE49-F238E27FC236}">
                <a16:creationId xmlns:a16="http://schemas.microsoft.com/office/drawing/2014/main" id="{DFAFEB8E-A371-4464-6A3A-17D25F3C46C8}"/>
              </a:ext>
            </a:extLst>
          </p:cNvPr>
          <p:cNvSpPr/>
          <p:nvPr/>
        </p:nvSpPr>
        <p:spPr>
          <a:xfrm>
            <a:off x="713225" y="1664364"/>
            <a:ext cx="686400" cy="702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355" name="Google Shape;355;p40">
            <a:extLst>
              <a:ext uri="{FF2B5EF4-FFF2-40B4-BE49-F238E27FC236}">
                <a16:creationId xmlns:a16="http://schemas.microsoft.com/office/drawing/2014/main" id="{B77FE296-BF31-B1DB-E1A8-A75794C7B36B}"/>
              </a:ext>
            </a:extLst>
          </p:cNvPr>
          <p:cNvSpPr/>
          <p:nvPr/>
        </p:nvSpPr>
        <p:spPr>
          <a:xfrm>
            <a:off x="713225" y="3098978"/>
            <a:ext cx="686400" cy="7029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grpSp>
        <p:nvGrpSpPr>
          <p:cNvPr id="356" name="Google Shape;356;p40">
            <a:extLst>
              <a:ext uri="{FF2B5EF4-FFF2-40B4-BE49-F238E27FC236}">
                <a16:creationId xmlns:a16="http://schemas.microsoft.com/office/drawing/2014/main" id="{292A2C62-443F-FFFD-291B-7AECAD2AAC96}"/>
              </a:ext>
            </a:extLst>
          </p:cNvPr>
          <p:cNvGrpSpPr/>
          <p:nvPr/>
        </p:nvGrpSpPr>
        <p:grpSpPr>
          <a:xfrm>
            <a:off x="866908" y="3260910"/>
            <a:ext cx="379035" cy="379035"/>
            <a:chOff x="3984786" y="3963895"/>
            <a:chExt cx="379035" cy="379035"/>
          </a:xfrm>
        </p:grpSpPr>
        <p:sp>
          <p:nvSpPr>
            <p:cNvPr id="357" name="Google Shape;357;p40">
              <a:extLst>
                <a:ext uri="{FF2B5EF4-FFF2-40B4-BE49-F238E27FC236}">
                  <a16:creationId xmlns:a16="http://schemas.microsoft.com/office/drawing/2014/main" id="{161D928D-4BEA-A491-D7FF-C00A3220BD86}"/>
                </a:ext>
              </a:extLst>
            </p:cNvPr>
            <p:cNvSpPr/>
            <p:nvPr/>
          </p:nvSpPr>
          <p:spPr>
            <a:xfrm>
              <a:off x="4140864" y="3963895"/>
              <a:ext cx="66906" cy="66906"/>
            </a:xfrm>
            <a:custGeom>
              <a:avLst/>
              <a:gdLst/>
              <a:ahLst/>
              <a:cxnLst/>
              <a:rect l="l" t="t" r="r" b="b"/>
              <a:pathLst>
                <a:path w="2413" h="2413" extrusionOk="0">
                  <a:moveTo>
                    <a:pt x="1206" y="1"/>
                  </a:moveTo>
                  <a:cubicBezTo>
                    <a:pt x="540" y="1"/>
                    <a:pt x="1" y="541"/>
                    <a:pt x="1" y="1207"/>
                  </a:cubicBezTo>
                  <a:cubicBezTo>
                    <a:pt x="1" y="1874"/>
                    <a:pt x="540" y="2413"/>
                    <a:pt x="1206" y="2413"/>
                  </a:cubicBezTo>
                  <a:cubicBezTo>
                    <a:pt x="1872" y="2413"/>
                    <a:pt x="2413" y="1874"/>
                    <a:pt x="2413" y="1207"/>
                  </a:cubicBezTo>
                  <a:cubicBezTo>
                    <a:pt x="2413" y="541"/>
                    <a:pt x="1872" y="1"/>
                    <a:pt x="1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a:extLst>
                <a:ext uri="{FF2B5EF4-FFF2-40B4-BE49-F238E27FC236}">
                  <a16:creationId xmlns:a16="http://schemas.microsoft.com/office/drawing/2014/main" id="{685C59AB-1624-7025-96E3-752A6DD989F9}"/>
                </a:ext>
              </a:extLst>
            </p:cNvPr>
            <p:cNvSpPr/>
            <p:nvPr/>
          </p:nvSpPr>
          <p:spPr>
            <a:xfrm>
              <a:off x="4029400"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a:extLst>
                <a:ext uri="{FF2B5EF4-FFF2-40B4-BE49-F238E27FC236}">
                  <a16:creationId xmlns:a16="http://schemas.microsoft.com/office/drawing/2014/main" id="{2F20D162-6197-1814-44BD-7377F0072675}"/>
                </a:ext>
              </a:extLst>
            </p:cNvPr>
            <p:cNvSpPr/>
            <p:nvPr/>
          </p:nvSpPr>
          <p:spPr>
            <a:xfrm>
              <a:off x="3984786" y="4030829"/>
              <a:ext cx="379035" cy="312101"/>
            </a:xfrm>
            <a:custGeom>
              <a:avLst/>
              <a:gdLst/>
              <a:ahLst/>
              <a:cxnLst/>
              <a:rect l="l" t="t" r="r" b="b"/>
              <a:pathLst>
                <a:path w="13670" h="11256" extrusionOk="0">
                  <a:moveTo>
                    <a:pt x="6848" y="1"/>
                  </a:moveTo>
                  <a:cubicBezTo>
                    <a:pt x="5295" y="1"/>
                    <a:pt x="4031" y="1263"/>
                    <a:pt x="4031" y="2815"/>
                  </a:cubicBezTo>
                  <a:lnTo>
                    <a:pt x="4031" y="4021"/>
                  </a:lnTo>
                  <a:lnTo>
                    <a:pt x="6435" y="4021"/>
                  </a:lnTo>
                  <a:lnTo>
                    <a:pt x="6435" y="7043"/>
                  </a:lnTo>
                  <a:lnTo>
                    <a:pt x="4956" y="8225"/>
                  </a:lnTo>
                  <a:cubicBezTo>
                    <a:pt x="4439" y="7620"/>
                    <a:pt x="3671" y="7236"/>
                    <a:pt x="2815" y="7236"/>
                  </a:cubicBezTo>
                  <a:cubicBezTo>
                    <a:pt x="2769" y="7236"/>
                    <a:pt x="2723" y="7237"/>
                    <a:pt x="2677" y="7239"/>
                  </a:cubicBezTo>
                  <a:cubicBezTo>
                    <a:pt x="1205" y="7311"/>
                    <a:pt x="1" y="8605"/>
                    <a:pt x="1" y="10081"/>
                  </a:cubicBezTo>
                  <a:lnTo>
                    <a:pt x="1" y="11255"/>
                  </a:lnTo>
                  <a:lnTo>
                    <a:pt x="5634" y="11255"/>
                  </a:lnTo>
                  <a:lnTo>
                    <a:pt x="5634" y="10050"/>
                  </a:lnTo>
                  <a:cubicBezTo>
                    <a:pt x="5634" y="9644"/>
                    <a:pt x="5548" y="9258"/>
                    <a:pt x="5393" y="8909"/>
                  </a:cubicBezTo>
                  <a:lnTo>
                    <a:pt x="6835" y="7750"/>
                  </a:lnTo>
                  <a:lnTo>
                    <a:pt x="8277" y="8909"/>
                  </a:lnTo>
                  <a:cubicBezTo>
                    <a:pt x="8122" y="9258"/>
                    <a:pt x="8036" y="9644"/>
                    <a:pt x="8036" y="10050"/>
                  </a:cubicBezTo>
                  <a:lnTo>
                    <a:pt x="8036" y="11255"/>
                  </a:lnTo>
                  <a:lnTo>
                    <a:pt x="13669" y="11255"/>
                  </a:lnTo>
                  <a:lnTo>
                    <a:pt x="13669" y="10050"/>
                  </a:lnTo>
                  <a:cubicBezTo>
                    <a:pt x="13669" y="8498"/>
                    <a:pt x="12407" y="7236"/>
                    <a:pt x="10855" y="7236"/>
                  </a:cubicBezTo>
                  <a:cubicBezTo>
                    <a:pt x="9999" y="7236"/>
                    <a:pt x="9231" y="7620"/>
                    <a:pt x="8714" y="8225"/>
                  </a:cubicBezTo>
                  <a:lnTo>
                    <a:pt x="7235" y="7043"/>
                  </a:lnTo>
                  <a:lnTo>
                    <a:pt x="7235" y="4021"/>
                  </a:lnTo>
                  <a:lnTo>
                    <a:pt x="9665" y="4021"/>
                  </a:lnTo>
                  <a:lnTo>
                    <a:pt x="9665" y="2843"/>
                  </a:lnTo>
                  <a:cubicBezTo>
                    <a:pt x="9665" y="1366"/>
                    <a:pt x="8537" y="118"/>
                    <a:pt x="7063" y="9"/>
                  </a:cubicBezTo>
                  <a:cubicBezTo>
                    <a:pt x="6991" y="4"/>
                    <a:pt x="6919" y="1"/>
                    <a:pt x="6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a:extLst>
                <a:ext uri="{FF2B5EF4-FFF2-40B4-BE49-F238E27FC236}">
                  <a16:creationId xmlns:a16="http://schemas.microsoft.com/office/drawing/2014/main" id="{AD9D72BC-755C-9F2A-E662-24B51791AF22}"/>
                </a:ext>
              </a:extLst>
            </p:cNvPr>
            <p:cNvSpPr/>
            <p:nvPr/>
          </p:nvSpPr>
          <p:spPr>
            <a:xfrm>
              <a:off x="4252357"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40">
            <a:extLst>
              <a:ext uri="{FF2B5EF4-FFF2-40B4-BE49-F238E27FC236}">
                <a16:creationId xmlns:a16="http://schemas.microsoft.com/office/drawing/2014/main" id="{1BD00059-F97B-6A0C-249C-3B9C83E4FDFD}"/>
              </a:ext>
            </a:extLst>
          </p:cNvPr>
          <p:cNvGrpSpPr/>
          <p:nvPr/>
        </p:nvGrpSpPr>
        <p:grpSpPr>
          <a:xfrm>
            <a:off x="878012" y="1826310"/>
            <a:ext cx="356825" cy="379007"/>
            <a:chOff x="4790492" y="3367504"/>
            <a:chExt cx="356825" cy="379007"/>
          </a:xfrm>
        </p:grpSpPr>
        <p:sp>
          <p:nvSpPr>
            <p:cNvPr id="362" name="Google Shape;362;p40">
              <a:extLst>
                <a:ext uri="{FF2B5EF4-FFF2-40B4-BE49-F238E27FC236}">
                  <a16:creationId xmlns:a16="http://schemas.microsoft.com/office/drawing/2014/main" id="{31819C4F-FA49-3F99-597E-F89479809E81}"/>
                </a:ext>
              </a:extLst>
            </p:cNvPr>
            <p:cNvSpPr/>
            <p:nvPr/>
          </p:nvSpPr>
          <p:spPr>
            <a:xfrm>
              <a:off x="4856289" y="3657284"/>
              <a:ext cx="24483" cy="22348"/>
            </a:xfrm>
            <a:custGeom>
              <a:avLst/>
              <a:gdLst/>
              <a:ahLst/>
              <a:cxnLst/>
              <a:rect l="l" t="t" r="r" b="b"/>
              <a:pathLst>
                <a:path w="883" h="806" extrusionOk="0">
                  <a:moveTo>
                    <a:pt x="441" y="1"/>
                  </a:moveTo>
                  <a:cubicBezTo>
                    <a:pt x="339" y="1"/>
                    <a:pt x="236" y="40"/>
                    <a:pt x="158" y="119"/>
                  </a:cubicBezTo>
                  <a:cubicBezTo>
                    <a:pt x="0" y="276"/>
                    <a:pt x="0" y="531"/>
                    <a:pt x="158" y="688"/>
                  </a:cubicBezTo>
                  <a:cubicBezTo>
                    <a:pt x="236" y="766"/>
                    <a:pt x="339" y="806"/>
                    <a:pt x="441" y="806"/>
                  </a:cubicBezTo>
                  <a:cubicBezTo>
                    <a:pt x="544" y="806"/>
                    <a:pt x="647" y="766"/>
                    <a:pt x="726" y="688"/>
                  </a:cubicBezTo>
                  <a:cubicBezTo>
                    <a:pt x="882" y="531"/>
                    <a:pt x="882" y="276"/>
                    <a:pt x="726" y="119"/>
                  </a:cubicBezTo>
                  <a:cubicBezTo>
                    <a:pt x="647" y="40"/>
                    <a:pt x="544" y="1"/>
                    <a:pt x="4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0">
              <a:extLst>
                <a:ext uri="{FF2B5EF4-FFF2-40B4-BE49-F238E27FC236}">
                  <a16:creationId xmlns:a16="http://schemas.microsoft.com/office/drawing/2014/main" id="{C35DB59F-B9EF-5293-922F-8D3E16D3ECBE}"/>
                </a:ext>
              </a:extLst>
            </p:cNvPr>
            <p:cNvSpPr/>
            <p:nvPr/>
          </p:nvSpPr>
          <p:spPr>
            <a:xfrm>
              <a:off x="4965092" y="3523527"/>
              <a:ext cx="26064" cy="22348"/>
            </a:xfrm>
            <a:custGeom>
              <a:avLst/>
              <a:gdLst/>
              <a:ahLst/>
              <a:cxnLst/>
              <a:rect l="l" t="t" r="r" b="b"/>
              <a:pathLst>
                <a:path w="940" h="806" extrusionOk="0">
                  <a:moveTo>
                    <a:pt x="538" y="1"/>
                  </a:moveTo>
                  <a:cubicBezTo>
                    <a:pt x="181" y="1"/>
                    <a:pt x="0" y="435"/>
                    <a:pt x="253" y="688"/>
                  </a:cubicBezTo>
                  <a:cubicBezTo>
                    <a:pt x="334" y="769"/>
                    <a:pt x="435" y="805"/>
                    <a:pt x="534" y="805"/>
                  </a:cubicBezTo>
                  <a:cubicBezTo>
                    <a:pt x="741" y="805"/>
                    <a:pt x="940" y="645"/>
                    <a:pt x="940" y="403"/>
                  </a:cubicBezTo>
                  <a:cubicBezTo>
                    <a:pt x="940" y="179"/>
                    <a:pt x="758"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0">
              <a:extLst>
                <a:ext uri="{FF2B5EF4-FFF2-40B4-BE49-F238E27FC236}">
                  <a16:creationId xmlns:a16="http://schemas.microsoft.com/office/drawing/2014/main" id="{49CA9B1F-C0A4-5C1F-AFCE-6D080E05FD7B}"/>
                </a:ext>
              </a:extLst>
            </p:cNvPr>
            <p:cNvSpPr/>
            <p:nvPr/>
          </p:nvSpPr>
          <p:spPr>
            <a:xfrm>
              <a:off x="4790492" y="3434106"/>
              <a:ext cx="267265" cy="312406"/>
            </a:xfrm>
            <a:custGeom>
              <a:avLst/>
              <a:gdLst/>
              <a:ahLst/>
              <a:cxnLst/>
              <a:rect l="l" t="t" r="r" b="b"/>
              <a:pathLst>
                <a:path w="9639" h="11267" extrusionOk="0">
                  <a:moveTo>
                    <a:pt x="3334" y="2539"/>
                  </a:moveTo>
                  <a:lnTo>
                    <a:pt x="3903" y="3109"/>
                  </a:lnTo>
                  <a:lnTo>
                    <a:pt x="3334" y="3677"/>
                  </a:lnTo>
                  <a:lnTo>
                    <a:pt x="3903" y="4246"/>
                  </a:lnTo>
                  <a:lnTo>
                    <a:pt x="3334" y="4814"/>
                  </a:lnTo>
                  <a:lnTo>
                    <a:pt x="2766" y="4246"/>
                  </a:lnTo>
                  <a:lnTo>
                    <a:pt x="2196" y="4814"/>
                  </a:lnTo>
                  <a:lnTo>
                    <a:pt x="1628" y="4246"/>
                  </a:lnTo>
                  <a:lnTo>
                    <a:pt x="2196" y="3677"/>
                  </a:lnTo>
                  <a:lnTo>
                    <a:pt x="1628" y="3109"/>
                  </a:lnTo>
                  <a:lnTo>
                    <a:pt x="2196" y="2539"/>
                  </a:lnTo>
                  <a:lnTo>
                    <a:pt x="2766" y="3109"/>
                  </a:lnTo>
                  <a:lnTo>
                    <a:pt x="3334" y="2539"/>
                  </a:lnTo>
                  <a:close/>
                  <a:moveTo>
                    <a:pt x="7403" y="7267"/>
                  </a:moveTo>
                  <a:lnTo>
                    <a:pt x="7971" y="7835"/>
                  </a:lnTo>
                  <a:lnTo>
                    <a:pt x="7403" y="8403"/>
                  </a:lnTo>
                  <a:lnTo>
                    <a:pt x="7971" y="8972"/>
                  </a:lnTo>
                  <a:lnTo>
                    <a:pt x="7403" y="9542"/>
                  </a:lnTo>
                  <a:lnTo>
                    <a:pt x="6835" y="8972"/>
                  </a:lnTo>
                  <a:lnTo>
                    <a:pt x="6266" y="9542"/>
                  </a:lnTo>
                  <a:lnTo>
                    <a:pt x="5698" y="8972"/>
                  </a:lnTo>
                  <a:lnTo>
                    <a:pt x="6266" y="8403"/>
                  </a:lnTo>
                  <a:lnTo>
                    <a:pt x="5698" y="7835"/>
                  </a:lnTo>
                  <a:lnTo>
                    <a:pt x="6266" y="7267"/>
                  </a:lnTo>
                  <a:lnTo>
                    <a:pt x="6835" y="7835"/>
                  </a:lnTo>
                  <a:lnTo>
                    <a:pt x="7403" y="7267"/>
                  </a:lnTo>
                  <a:close/>
                  <a:moveTo>
                    <a:pt x="6853" y="2416"/>
                  </a:moveTo>
                  <a:cubicBezTo>
                    <a:pt x="7141" y="2416"/>
                    <a:pt x="7436" y="2524"/>
                    <a:pt x="7688" y="2776"/>
                  </a:cubicBezTo>
                  <a:cubicBezTo>
                    <a:pt x="8158" y="3246"/>
                    <a:pt x="8158" y="4010"/>
                    <a:pt x="7688" y="4481"/>
                  </a:cubicBezTo>
                  <a:cubicBezTo>
                    <a:pt x="7453" y="4716"/>
                    <a:pt x="7144" y="4834"/>
                    <a:pt x="6836" y="4834"/>
                  </a:cubicBezTo>
                  <a:cubicBezTo>
                    <a:pt x="6646" y="4834"/>
                    <a:pt x="6456" y="4789"/>
                    <a:pt x="6283" y="4700"/>
                  </a:cubicBezTo>
                  <a:cubicBezTo>
                    <a:pt x="5260" y="5555"/>
                    <a:pt x="4424" y="6631"/>
                    <a:pt x="3850" y="7834"/>
                  </a:cubicBezTo>
                  <a:cubicBezTo>
                    <a:pt x="4326" y="8633"/>
                    <a:pt x="3755" y="9658"/>
                    <a:pt x="2814" y="9658"/>
                  </a:cubicBezTo>
                  <a:cubicBezTo>
                    <a:pt x="1748" y="9658"/>
                    <a:pt x="1200" y="8361"/>
                    <a:pt x="1961" y="7600"/>
                  </a:cubicBezTo>
                  <a:cubicBezTo>
                    <a:pt x="2196" y="7365"/>
                    <a:pt x="2505" y="7247"/>
                    <a:pt x="2813" y="7247"/>
                  </a:cubicBezTo>
                  <a:cubicBezTo>
                    <a:pt x="2947" y="7247"/>
                    <a:pt x="3081" y="7269"/>
                    <a:pt x="3209" y="7314"/>
                  </a:cubicBezTo>
                  <a:cubicBezTo>
                    <a:pt x="3822" y="6091"/>
                    <a:pt x="4686" y="4995"/>
                    <a:pt x="5730" y="4114"/>
                  </a:cubicBezTo>
                  <a:cubicBezTo>
                    <a:pt x="5339" y="3221"/>
                    <a:pt x="6067" y="2416"/>
                    <a:pt x="6853" y="2416"/>
                  </a:cubicBezTo>
                  <a:close/>
                  <a:moveTo>
                    <a:pt x="1" y="0"/>
                  </a:moveTo>
                  <a:lnTo>
                    <a:pt x="1" y="11267"/>
                  </a:lnTo>
                  <a:lnTo>
                    <a:pt x="9638" y="11267"/>
                  </a:lnTo>
                  <a:lnTo>
                    <a:pt x="9638" y="0"/>
                  </a:lnTo>
                  <a:lnTo>
                    <a:pt x="8836" y="0"/>
                  </a:lnTo>
                  <a:lnTo>
                    <a:pt x="8836" y="1603"/>
                  </a:lnTo>
                  <a:lnTo>
                    <a:pt x="801" y="1603"/>
                  </a:lnTo>
                  <a:lnTo>
                    <a:pt x="80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0">
              <a:extLst>
                <a:ext uri="{FF2B5EF4-FFF2-40B4-BE49-F238E27FC236}">
                  <a16:creationId xmlns:a16="http://schemas.microsoft.com/office/drawing/2014/main" id="{770E4433-2F6B-2EF2-8D2E-853FADF4D7F7}"/>
                </a:ext>
              </a:extLst>
            </p:cNvPr>
            <p:cNvSpPr/>
            <p:nvPr/>
          </p:nvSpPr>
          <p:spPr>
            <a:xfrm>
              <a:off x="4834884" y="3367504"/>
              <a:ext cx="178426" cy="88811"/>
            </a:xfrm>
            <a:custGeom>
              <a:avLst/>
              <a:gdLst/>
              <a:ahLst/>
              <a:cxnLst/>
              <a:rect l="l" t="t" r="r" b="b"/>
              <a:pathLst>
                <a:path w="6435" h="3203" extrusionOk="0">
                  <a:moveTo>
                    <a:pt x="3218" y="0"/>
                  </a:moveTo>
                  <a:cubicBezTo>
                    <a:pt x="2329" y="0"/>
                    <a:pt x="1609" y="718"/>
                    <a:pt x="1609" y="1602"/>
                  </a:cubicBezTo>
                  <a:lnTo>
                    <a:pt x="1" y="1602"/>
                  </a:lnTo>
                  <a:lnTo>
                    <a:pt x="1" y="3203"/>
                  </a:lnTo>
                  <a:lnTo>
                    <a:pt x="6435" y="3203"/>
                  </a:lnTo>
                  <a:lnTo>
                    <a:pt x="6435" y="1602"/>
                  </a:lnTo>
                  <a:lnTo>
                    <a:pt x="4826" y="1602"/>
                  </a:lnTo>
                  <a:cubicBezTo>
                    <a:pt x="4826" y="718"/>
                    <a:pt x="4106" y="0"/>
                    <a:pt x="321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0">
              <a:extLst>
                <a:ext uri="{FF2B5EF4-FFF2-40B4-BE49-F238E27FC236}">
                  <a16:creationId xmlns:a16="http://schemas.microsoft.com/office/drawing/2014/main" id="{3922DD9F-664C-9B64-C781-E56D64873841}"/>
                </a:ext>
              </a:extLst>
            </p:cNvPr>
            <p:cNvSpPr/>
            <p:nvPr/>
          </p:nvSpPr>
          <p:spPr>
            <a:xfrm>
              <a:off x="5080660" y="3523665"/>
              <a:ext cx="66657" cy="219574"/>
            </a:xfrm>
            <a:custGeom>
              <a:avLst/>
              <a:gdLst/>
              <a:ahLst/>
              <a:cxnLst/>
              <a:rect l="l" t="t" r="r" b="b"/>
              <a:pathLst>
                <a:path w="2404" h="7919" extrusionOk="0">
                  <a:moveTo>
                    <a:pt x="0" y="0"/>
                  </a:moveTo>
                  <a:lnTo>
                    <a:pt x="0" y="4903"/>
                  </a:lnTo>
                  <a:lnTo>
                    <a:pt x="1203" y="7919"/>
                  </a:lnTo>
                  <a:lnTo>
                    <a:pt x="2403" y="4903"/>
                  </a:lnTo>
                  <a:lnTo>
                    <a:pt x="24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0">
              <a:extLst>
                <a:ext uri="{FF2B5EF4-FFF2-40B4-BE49-F238E27FC236}">
                  <a16:creationId xmlns:a16="http://schemas.microsoft.com/office/drawing/2014/main" id="{D4BDDB26-3BFF-8528-0626-3494FBCA7808}"/>
                </a:ext>
              </a:extLst>
            </p:cNvPr>
            <p:cNvSpPr/>
            <p:nvPr/>
          </p:nvSpPr>
          <p:spPr>
            <a:xfrm>
              <a:off x="5080660" y="3457064"/>
              <a:ext cx="66657" cy="44419"/>
            </a:xfrm>
            <a:custGeom>
              <a:avLst/>
              <a:gdLst/>
              <a:ahLst/>
              <a:cxnLst/>
              <a:rect l="l" t="t" r="r" b="b"/>
              <a:pathLst>
                <a:path w="2404" h="1602" extrusionOk="0">
                  <a:moveTo>
                    <a:pt x="0" y="1"/>
                  </a:moveTo>
                  <a:lnTo>
                    <a:pt x="0" y="1602"/>
                  </a:lnTo>
                  <a:lnTo>
                    <a:pt x="2403" y="1602"/>
                  </a:lnTo>
                  <a:lnTo>
                    <a:pt x="24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66311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9">
          <a:extLst>
            <a:ext uri="{FF2B5EF4-FFF2-40B4-BE49-F238E27FC236}">
              <a16:creationId xmlns:a16="http://schemas.microsoft.com/office/drawing/2014/main" id="{16583683-9967-3D63-762F-D13313FDD3E3}"/>
            </a:ext>
          </a:extLst>
        </p:cNvPr>
        <p:cNvGrpSpPr/>
        <p:nvPr/>
      </p:nvGrpSpPr>
      <p:grpSpPr>
        <a:xfrm>
          <a:off x="0" y="0"/>
          <a:ext cx="0" cy="0"/>
          <a:chOff x="0" y="0"/>
          <a:chExt cx="0" cy="0"/>
        </a:xfrm>
      </p:grpSpPr>
      <p:sp>
        <p:nvSpPr>
          <p:cNvPr id="410" name="Google Shape;410;p42">
            <a:extLst>
              <a:ext uri="{FF2B5EF4-FFF2-40B4-BE49-F238E27FC236}">
                <a16:creationId xmlns:a16="http://schemas.microsoft.com/office/drawing/2014/main" id="{BB730C3F-2B4A-29C6-6001-41E9256A608C}"/>
              </a:ext>
            </a:extLst>
          </p:cNvPr>
          <p:cNvSpPr txBox="1">
            <a:spLocks noGrp="1"/>
          </p:cNvSpPr>
          <p:nvPr>
            <p:ph type="subTitle" idx="6"/>
          </p:nvPr>
        </p:nvSpPr>
        <p:spPr>
          <a:xfrm>
            <a:off x="713225" y="3075275"/>
            <a:ext cx="3286200" cy="404700"/>
          </a:xfrm>
          <a:prstGeom prst="rect">
            <a:avLst/>
          </a:prstGeom>
        </p:spPr>
        <p:txBody>
          <a:bodyPr spcFirstLastPara="1" wrap="square" lIns="91425" tIns="91425" rIns="91425" bIns="91425" anchor="b" anchorCtr="0">
            <a:noAutofit/>
          </a:bodyPr>
          <a:lstStyle/>
          <a:p>
            <a:pPr marL="0" indent="0"/>
            <a:r>
              <a:rPr lang="en"/>
              <a:t>Data Utilized</a:t>
            </a:r>
            <a:endParaRPr lang="en-US"/>
          </a:p>
        </p:txBody>
      </p:sp>
      <p:sp>
        <p:nvSpPr>
          <p:cNvPr id="411" name="Google Shape;411;p42">
            <a:extLst>
              <a:ext uri="{FF2B5EF4-FFF2-40B4-BE49-F238E27FC236}">
                <a16:creationId xmlns:a16="http://schemas.microsoft.com/office/drawing/2014/main" id="{B8FA36D6-6624-F3D7-1CE3-CD3E02010B06}"/>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a:t>Method: Sentiment Analysis</a:t>
            </a:r>
            <a:endParaRPr lang="en-US"/>
          </a:p>
        </p:txBody>
      </p:sp>
      <p:sp>
        <p:nvSpPr>
          <p:cNvPr id="412" name="Google Shape;412;p42">
            <a:extLst>
              <a:ext uri="{FF2B5EF4-FFF2-40B4-BE49-F238E27FC236}">
                <a16:creationId xmlns:a16="http://schemas.microsoft.com/office/drawing/2014/main" id="{42ECB78E-0F6E-9C3E-A681-5664F523F0C1}"/>
              </a:ext>
            </a:extLst>
          </p:cNvPr>
          <p:cNvSpPr txBox="1">
            <a:spLocks noGrp="1"/>
          </p:cNvSpPr>
          <p:nvPr>
            <p:ph type="subTitle" idx="1"/>
          </p:nvPr>
        </p:nvSpPr>
        <p:spPr>
          <a:xfrm>
            <a:off x="713225" y="1659425"/>
            <a:ext cx="32862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t>Evaluating the emotional tone or text using polarity scores (positive, negative, neutral). </a:t>
            </a:r>
          </a:p>
        </p:txBody>
      </p:sp>
      <p:sp>
        <p:nvSpPr>
          <p:cNvPr id="413" name="Google Shape;413;p42">
            <a:extLst>
              <a:ext uri="{FF2B5EF4-FFF2-40B4-BE49-F238E27FC236}">
                <a16:creationId xmlns:a16="http://schemas.microsoft.com/office/drawing/2014/main" id="{6F2FB0D6-7E32-FB98-D0C5-BFA872B947E5}"/>
              </a:ext>
            </a:extLst>
          </p:cNvPr>
          <p:cNvSpPr txBox="1">
            <a:spLocks noGrp="1"/>
          </p:cNvSpPr>
          <p:nvPr>
            <p:ph type="subTitle" idx="2"/>
          </p:nvPr>
        </p:nvSpPr>
        <p:spPr>
          <a:xfrm>
            <a:off x="4698825" y="1659425"/>
            <a:ext cx="3286200" cy="1207800"/>
          </a:xfrm>
          <a:prstGeom prst="rect">
            <a:avLst/>
          </a:prstGeom>
        </p:spPr>
        <p:txBody>
          <a:bodyPr spcFirstLastPara="1" wrap="square" lIns="91425" tIns="91425" rIns="91425" bIns="91425" anchor="t" anchorCtr="0">
            <a:noAutofit/>
          </a:bodyPr>
          <a:lstStyle/>
          <a:p>
            <a:pPr marL="0" indent="0"/>
            <a:r>
              <a:rPr lang="en" sz="1600"/>
              <a:t>Cleaned and preprocessed article text, then applied TextBlob to extract sentiment polarity for each article. </a:t>
            </a:r>
          </a:p>
        </p:txBody>
      </p:sp>
      <p:sp>
        <p:nvSpPr>
          <p:cNvPr id="414" name="Google Shape;414;p42">
            <a:extLst>
              <a:ext uri="{FF2B5EF4-FFF2-40B4-BE49-F238E27FC236}">
                <a16:creationId xmlns:a16="http://schemas.microsoft.com/office/drawing/2014/main" id="{FF43098F-F89F-4DBF-5B3A-E6A5D844FAF6}"/>
              </a:ext>
            </a:extLst>
          </p:cNvPr>
          <p:cNvSpPr txBox="1">
            <a:spLocks noGrp="1"/>
          </p:cNvSpPr>
          <p:nvPr>
            <p:ph type="subTitle" idx="3"/>
          </p:nvPr>
        </p:nvSpPr>
        <p:spPr>
          <a:xfrm>
            <a:off x="713225" y="3396200"/>
            <a:ext cx="3286200" cy="1207800"/>
          </a:xfrm>
          <a:prstGeom prst="rect">
            <a:avLst/>
          </a:prstGeom>
        </p:spPr>
        <p:txBody>
          <a:bodyPr spcFirstLastPara="1" wrap="square" lIns="91425" tIns="91425" rIns="91425" bIns="91425" anchor="t" anchorCtr="0">
            <a:noAutofit/>
          </a:bodyPr>
          <a:lstStyle/>
          <a:p>
            <a:pPr marL="0" indent="0"/>
            <a:r>
              <a:rPr lang="en" sz="1600"/>
              <a:t>50+ news articles across 10 brands, categorized by ambassador and campaign timeline (before, during, after). </a:t>
            </a:r>
            <a:endParaRPr lang="en-US" sz="1600"/>
          </a:p>
        </p:txBody>
      </p:sp>
      <p:sp>
        <p:nvSpPr>
          <p:cNvPr id="415" name="Google Shape;415;p42">
            <a:extLst>
              <a:ext uri="{FF2B5EF4-FFF2-40B4-BE49-F238E27FC236}">
                <a16:creationId xmlns:a16="http://schemas.microsoft.com/office/drawing/2014/main" id="{17968AAE-6655-7DE2-8871-D476CCF2968F}"/>
              </a:ext>
            </a:extLst>
          </p:cNvPr>
          <p:cNvSpPr txBox="1">
            <a:spLocks noGrp="1"/>
          </p:cNvSpPr>
          <p:nvPr>
            <p:ph type="subTitle" idx="4"/>
          </p:nvPr>
        </p:nvSpPr>
        <p:spPr>
          <a:xfrm>
            <a:off x="4698825" y="3396200"/>
            <a:ext cx="3286200" cy="1207800"/>
          </a:xfrm>
          <a:prstGeom prst="rect">
            <a:avLst/>
          </a:prstGeom>
        </p:spPr>
        <p:txBody>
          <a:bodyPr spcFirstLastPara="1" wrap="square" lIns="91425" tIns="91425" rIns="91425" bIns="91425" anchor="t" anchorCtr="0">
            <a:noAutofit/>
          </a:bodyPr>
          <a:lstStyle/>
          <a:p>
            <a:pPr marL="0" indent="0"/>
            <a:r>
              <a:rPr lang="en" sz="1600"/>
              <a:t>Quantified shifts in sentiment over time and across brands; visualized tone variation by brand, occupation, and campaign stage. </a:t>
            </a:r>
          </a:p>
        </p:txBody>
      </p:sp>
      <p:sp>
        <p:nvSpPr>
          <p:cNvPr id="416" name="Google Shape;416;p42">
            <a:extLst>
              <a:ext uri="{FF2B5EF4-FFF2-40B4-BE49-F238E27FC236}">
                <a16:creationId xmlns:a16="http://schemas.microsoft.com/office/drawing/2014/main" id="{427DAB5A-A9B7-8ED9-F4B4-7DADD4811892}"/>
              </a:ext>
            </a:extLst>
          </p:cNvPr>
          <p:cNvSpPr txBox="1">
            <a:spLocks noGrp="1"/>
          </p:cNvSpPr>
          <p:nvPr>
            <p:ph type="subTitle" idx="5"/>
          </p:nvPr>
        </p:nvSpPr>
        <p:spPr>
          <a:xfrm>
            <a:off x="713225" y="1338475"/>
            <a:ext cx="3286200" cy="4047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a:t>Definition</a:t>
            </a:r>
            <a:endParaRPr lang="en-US"/>
          </a:p>
        </p:txBody>
      </p:sp>
      <p:sp>
        <p:nvSpPr>
          <p:cNvPr id="417" name="Google Shape;417;p42">
            <a:extLst>
              <a:ext uri="{FF2B5EF4-FFF2-40B4-BE49-F238E27FC236}">
                <a16:creationId xmlns:a16="http://schemas.microsoft.com/office/drawing/2014/main" id="{DB581F09-2145-F106-4130-4DED1CA59D87}"/>
              </a:ext>
            </a:extLst>
          </p:cNvPr>
          <p:cNvSpPr txBox="1">
            <a:spLocks noGrp="1"/>
          </p:cNvSpPr>
          <p:nvPr>
            <p:ph type="subTitle" idx="7"/>
          </p:nvPr>
        </p:nvSpPr>
        <p:spPr>
          <a:xfrm>
            <a:off x="4698825" y="1338475"/>
            <a:ext cx="3286200" cy="4047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en"/>
              <a:t>Process</a:t>
            </a:r>
          </a:p>
        </p:txBody>
      </p:sp>
      <p:sp>
        <p:nvSpPr>
          <p:cNvPr id="418" name="Google Shape;418;p42">
            <a:extLst>
              <a:ext uri="{FF2B5EF4-FFF2-40B4-BE49-F238E27FC236}">
                <a16:creationId xmlns:a16="http://schemas.microsoft.com/office/drawing/2014/main" id="{C8D2C15E-D7F2-5585-3B33-697BE07F6D1D}"/>
              </a:ext>
            </a:extLst>
          </p:cNvPr>
          <p:cNvSpPr txBox="1">
            <a:spLocks noGrp="1"/>
          </p:cNvSpPr>
          <p:nvPr>
            <p:ph type="subTitle" idx="8"/>
          </p:nvPr>
        </p:nvSpPr>
        <p:spPr>
          <a:xfrm>
            <a:off x="4698825" y="3075275"/>
            <a:ext cx="3286200" cy="404700"/>
          </a:xfrm>
          <a:prstGeom prst="rect">
            <a:avLst/>
          </a:prstGeom>
        </p:spPr>
        <p:txBody>
          <a:bodyPr spcFirstLastPara="1" wrap="square" lIns="91425" tIns="91425" rIns="91425" bIns="91425" anchor="b" anchorCtr="0">
            <a:noAutofit/>
          </a:bodyPr>
          <a:lstStyle/>
          <a:p>
            <a:pPr marL="0" indent="0"/>
            <a:r>
              <a:rPr lang="en"/>
              <a:t>Results Extracted</a:t>
            </a:r>
            <a:endParaRPr lang="en-US"/>
          </a:p>
        </p:txBody>
      </p:sp>
    </p:spTree>
    <p:extLst>
      <p:ext uri="{BB962C8B-B14F-4D97-AF65-F5344CB8AC3E}">
        <p14:creationId xmlns:p14="http://schemas.microsoft.com/office/powerpoint/2010/main" val="1125398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BED29962-3324-B74B-F57F-3D8817A2E32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5B00735-F302-C91E-E295-75C46C55580A}"/>
              </a:ext>
            </a:extLst>
          </p:cNvPr>
          <p:cNvPicPr>
            <a:picLocks noChangeAspect="1"/>
          </p:cNvPicPr>
          <p:nvPr/>
        </p:nvPicPr>
        <p:blipFill>
          <a:blip r:embed="rId3"/>
          <a:srcRect l="313" t="569" b="1"/>
          <a:stretch/>
        </p:blipFill>
        <p:spPr>
          <a:xfrm>
            <a:off x="3795971" y="753614"/>
            <a:ext cx="5103284" cy="3275871"/>
          </a:xfrm>
          <a:prstGeom prst="rect">
            <a:avLst/>
          </a:prstGeom>
        </p:spPr>
      </p:pic>
      <p:sp>
        <p:nvSpPr>
          <p:cNvPr id="10" name="TextBox 9">
            <a:extLst>
              <a:ext uri="{FF2B5EF4-FFF2-40B4-BE49-F238E27FC236}">
                <a16:creationId xmlns:a16="http://schemas.microsoft.com/office/drawing/2014/main" id="{0663349D-51D2-6BC7-F21F-BB4C1857DD94}"/>
              </a:ext>
            </a:extLst>
          </p:cNvPr>
          <p:cNvSpPr txBox="1"/>
          <p:nvPr/>
        </p:nvSpPr>
        <p:spPr>
          <a:xfrm>
            <a:off x="712641" y="1422053"/>
            <a:ext cx="2434590" cy="1938992"/>
          </a:xfrm>
          <a:prstGeom prst="rect">
            <a:avLst/>
          </a:prstGeom>
          <a:noFill/>
        </p:spPr>
        <p:txBody>
          <a:bodyPr wrap="square">
            <a:spAutoFit/>
          </a:bodyPr>
          <a:lstStyle/>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Polarity varies slightly across brands</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Subjectivity is consistent across brands</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Media tone is generally positive-neutral</a:t>
            </a:r>
          </a:p>
        </p:txBody>
      </p:sp>
      <p:sp>
        <p:nvSpPr>
          <p:cNvPr id="12" name="TextBox 11">
            <a:extLst>
              <a:ext uri="{FF2B5EF4-FFF2-40B4-BE49-F238E27FC236}">
                <a16:creationId xmlns:a16="http://schemas.microsoft.com/office/drawing/2014/main" id="{59CBD1F2-72F5-1DF6-C71C-B24A188C7591}"/>
              </a:ext>
            </a:extLst>
          </p:cNvPr>
          <p:cNvSpPr txBox="1"/>
          <p:nvPr/>
        </p:nvSpPr>
        <p:spPr>
          <a:xfrm>
            <a:off x="1662289" y="4389886"/>
            <a:ext cx="5819422" cy="523220"/>
          </a:xfrm>
          <a:prstGeom prst="rect">
            <a:avLst/>
          </a:prstGeom>
          <a:noFill/>
        </p:spPr>
        <p:txBody>
          <a:bodyPr wrap="square">
            <a:spAutoFit/>
          </a:bodyPr>
          <a:lstStyle/>
          <a:p>
            <a:pPr lvl="0" algn="ctr" rtl="0">
              <a:lnSpc>
                <a:spcPct val="100000"/>
              </a:lnSpc>
              <a:spcBef>
                <a:spcPts val="0"/>
              </a:spcBef>
              <a:spcAft>
                <a:spcPts val="0"/>
              </a:spcAft>
            </a:pPr>
            <a:r>
              <a:rPr lang="en-US" sz="1400" b="1">
                <a:latin typeface="Raleway" pitchFamily="2" charset="0"/>
              </a:rPr>
              <a:t>Subjectivity scores are consistent, suggesting that most articles maintained a balanced or informative tone. </a:t>
            </a:r>
            <a:endParaRPr lang="en-US" sz="1400">
              <a:latin typeface="Raleway" pitchFamily="2" charset="0"/>
            </a:endParaRPr>
          </a:p>
        </p:txBody>
      </p:sp>
    </p:spTree>
    <p:extLst>
      <p:ext uri="{BB962C8B-B14F-4D97-AF65-F5344CB8AC3E}">
        <p14:creationId xmlns:p14="http://schemas.microsoft.com/office/powerpoint/2010/main" val="26311962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9A3E8C9E-A66C-D44D-AB08-BE29F8A81A1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B8751EC-55C3-3737-77F2-0719C5D646C9}"/>
              </a:ext>
            </a:extLst>
          </p:cNvPr>
          <p:cNvPicPr>
            <a:picLocks noChangeAspect="1"/>
          </p:cNvPicPr>
          <p:nvPr/>
        </p:nvPicPr>
        <p:blipFill>
          <a:blip r:embed="rId3"/>
          <a:stretch>
            <a:fillRect/>
          </a:stretch>
        </p:blipFill>
        <p:spPr>
          <a:xfrm>
            <a:off x="3574203" y="694699"/>
            <a:ext cx="5248800" cy="3341958"/>
          </a:xfrm>
          <a:prstGeom prst="rect">
            <a:avLst/>
          </a:prstGeom>
        </p:spPr>
      </p:pic>
      <p:sp>
        <p:nvSpPr>
          <p:cNvPr id="12" name="TextBox 11">
            <a:extLst>
              <a:ext uri="{FF2B5EF4-FFF2-40B4-BE49-F238E27FC236}">
                <a16:creationId xmlns:a16="http://schemas.microsoft.com/office/drawing/2014/main" id="{8263C998-F644-9979-CD84-837AE9107C19}"/>
              </a:ext>
            </a:extLst>
          </p:cNvPr>
          <p:cNvSpPr txBox="1"/>
          <p:nvPr/>
        </p:nvSpPr>
        <p:spPr>
          <a:xfrm>
            <a:off x="670952" y="1396182"/>
            <a:ext cx="2617470" cy="1938992"/>
          </a:xfrm>
          <a:prstGeom prst="rect">
            <a:avLst/>
          </a:prstGeom>
          <a:noFill/>
        </p:spPr>
        <p:txBody>
          <a:bodyPr wrap="square">
            <a:spAutoFit/>
          </a:bodyPr>
          <a:lstStyle/>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Sentiment increases around announcement</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Before and after are similar</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Variation is highest during announcements</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Tone remains generally positive</a:t>
            </a:r>
          </a:p>
        </p:txBody>
      </p:sp>
      <p:sp>
        <p:nvSpPr>
          <p:cNvPr id="14" name="TextBox 13">
            <a:extLst>
              <a:ext uri="{FF2B5EF4-FFF2-40B4-BE49-F238E27FC236}">
                <a16:creationId xmlns:a16="http://schemas.microsoft.com/office/drawing/2014/main" id="{8A614F2D-2260-4DC3-92E3-70D6344427E0}"/>
              </a:ext>
            </a:extLst>
          </p:cNvPr>
          <p:cNvSpPr txBox="1"/>
          <p:nvPr/>
        </p:nvSpPr>
        <p:spPr>
          <a:xfrm>
            <a:off x="1600200" y="4338134"/>
            <a:ext cx="5943600" cy="523220"/>
          </a:xfrm>
          <a:prstGeom prst="rect">
            <a:avLst/>
          </a:prstGeom>
          <a:noFill/>
        </p:spPr>
        <p:txBody>
          <a:bodyPr wrap="square">
            <a:spAutoFit/>
          </a:bodyPr>
          <a:lstStyle/>
          <a:p>
            <a:pPr lvl="0" algn="ctr" rtl="0">
              <a:lnSpc>
                <a:spcPct val="100000"/>
              </a:lnSpc>
              <a:spcBef>
                <a:spcPts val="0"/>
              </a:spcBef>
              <a:spcAft>
                <a:spcPts val="0"/>
              </a:spcAft>
            </a:pPr>
            <a:r>
              <a:rPr lang="en-US" b="1">
                <a:latin typeface="Raleway" pitchFamily="2" charset="0"/>
              </a:rPr>
              <a:t>News articles were generally neutral to positive across all phases of an announcement.</a:t>
            </a:r>
            <a:endParaRPr lang="en-US" sz="1400">
              <a:latin typeface="Raleway" pitchFamily="2" charset="0"/>
            </a:endParaRPr>
          </a:p>
        </p:txBody>
      </p:sp>
    </p:spTree>
    <p:extLst>
      <p:ext uri="{BB962C8B-B14F-4D97-AF65-F5344CB8AC3E}">
        <p14:creationId xmlns:p14="http://schemas.microsoft.com/office/powerpoint/2010/main" val="36865144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308F0E58-4BC7-6CB6-959C-FCA83A71C8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A1E3291-6867-62ED-344F-E7D33581DA5D}"/>
              </a:ext>
            </a:extLst>
          </p:cNvPr>
          <p:cNvPicPr>
            <a:picLocks noChangeAspect="1"/>
          </p:cNvPicPr>
          <p:nvPr/>
        </p:nvPicPr>
        <p:blipFill>
          <a:blip r:embed="rId3"/>
          <a:stretch>
            <a:fillRect/>
          </a:stretch>
        </p:blipFill>
        <p:spPr>
          <a:xfrm>
            <a:off x="3022332" y="138116"/>
            <a:ext cx="5792269" cy="4867268"/>
          </a:xfrm>
          <a:prstGeom prst="rect">
            <a:avLst/>
          </a:prstGeom>
        </p:spPr>
      </p:pic>
      <p:sp>
        <p:nvSpPr>
          <p:cNvPr id="13" name="TextBox 12">
            <a:extLst>
              <a:ext uri="{FF2B5EF4-FFF2-40B4-BE49-F238E27FC236}">
                <a16:creationId xmlns:a16="http://schemas.microsoft.com/office/drawing/2014/main" id="{666ED23E-D64A-6199-6875-C8F6C871D2E0}"/>
              </a:ext>
            </a:extLst>
          </p:cNvPr>
          <p:cNvSpPr txBox="1"/>
          <p:nvPr/>
        </p:nvSpPr>
        <p:spPr>
          <a:xfrm>
            <a:off x="251459" y="1398933"/>
            <a:ext cx="2674620" cy="1708160"/>
          </a:xfrm>
          <a:prstGeom prst="rect">
            <a:avLst/>
          </a:prstGeom>
          <a:noFill/>
        </p:spPr>
        <p:txBody>
          <a:bodyPr wrap="square">
            <a:spAutoFit/>
          </a:bodyPr>
          <a:lstStyle/>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Majority of ambassadors show increased sentiment post-announcement</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Mixed media response suggests varied impact by campaign</a:t>
            </a:r>
          </a:p>
        </p:txBody>
      </p:sp>
      <p:sp>
        <p:nvSpPr>
          <p:cNvPr id="15" name="TextBox 14">
            <a:extLst>
              <a:ext uri="{FF2B5EF4-FFF2-40B4-BE49-F238E27FC236}">
                <a16:creationId xmlns:a16="http://schemas.microsoft.com/office/drawing/2014/main" id="{15129FE8-78CA-EB40-6029-BEE692AAC215}"/>
              </a:ext>
            </a:extLst>
          </p:cNvPr>
          <p:cNvSpPr txBox="1"/>
          <p:nvPr/>
        </p:nvSpPr>
        <p:spPr>
          <a:xfrm>
            <a:off x="251459" y="3744567"/>
            <a:ext cx="2596680" cy="954107"/>
          </a:xfrm>
          <a:prstGeom prst="rect">
            <a:avLst/>
          </a:prstGeom>
          <a:noFill/>
        </p:spPr>
        <p:txBody>
          <a:bodyPr wrap="square">
            <a:spAutoFit/>
          </a:bodyPr>
          <a:lstStyle/>
          <a:p>
            <a:pPr lvl="0" rtl="0">
              <a:lnSpc>
                <a:spcPct val="100000"/>
              </a:lnSpc>
              <a:spcBef>
                <a:spcPts val="0"/>
              </a:spcBef>
              <a:spcAft>
                <a:spcPts val="0"/>
              </a:spcAft>
            </a:pPr>
            <a:r>
              <a:rPr lang="en-US" b="1">
                <a:latin typeface="Raleway" pitchFamily="2" charset="0"/>
              </a:rPr>
              <a:t>Understanding how each ambassador individually impacted tone, while seeing the diversity in outcomes.</a:t>
            </a:r>
            <a:endParaRPr lang="en-US" sz="1400" b="1">
              <a:latin typeface="Raleway" pitchFamily="2" charset="0"/>
            </a:endParaRPr>
          </a:p>
        </p:txBody>
      </p:sp>
    </p:spTree>
    <p:extLst>
      <p:ext uri="{BB962C8B-B14F-4D97-AF65-F5344CB8AC3E}">
        <p14:creationId xmlns:p14="http://schemas.microsoft.com/office/powerpoint/2010/main" val="314163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Agenda</a:t>
            </a:r>
            <a:endParaRPr/>
          </a:p>
        </p:txBody>
      </p:sp>
      <p:sp>
        <p:nvSpPr>
          <p:cNvPr id="318" name="Google Shape;318;p37"/>
          <p:cNvSpPr txBox="1">
            <a:spLocks noGrp="1"/>
          </p:cNvSpPr>
          <p:nvPr>
            <p:ph type="title" idx="2"/>
          </p:nvPr>
        </p:nvSpPr>
        <p:spPr>
          <a:xfrm>
            <a:off x="720000" y="1615673"/>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319" name="Google Shape;319;p37"/>
          <p:cNvSpPr txBox="1">
            <a:spLocks noGrp="1"/>
          </p:cNvSpPr>
          <p:nvPr>
            <p:ph type="title" idx="3"/>
          </p:nvPr>
        </p:nvSpPr>
        <p:spPr>
          <a:xfrm>
            <a:off x="4572000" y="1615673"/>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320" name="Google Shape;320;p37"/>
          <p:cNvSpPr txBox="1">
            <a:spLocks noGrp="1"/>
          </p:cNvSpPr>
          <p:nvPr>
            <p:ph type="title" idx="4"/>
          </p:nvPr>
        </p:nvSpPr>
        <p:spPr>
          <a:xfrm>
            <a:off x="720000" y="2706036"/>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321" name="Google Shape;321;p37"/>
          <p:cNvSpPr txBox="1">
            <a:spLocks noGrp="1"/>
          </p:cNvSpPr>
          <p:nvPr>
            <p:ph type="title" idx="5"/>
          </p:nvPr>
        </p:nvSpPr>
        <p:spPr>
          <a:xfrm>
            <a:off x="4572000" y="2706036"/>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322" name="Google Shape;322;p37"/>
          <p:cNvSpPr txBox="1">
            <a:spLocks noGrp="1"/>
          </p:cNvSpPr>
          <p:nvPr>
            <p:ph type="title" idx="6"/>
          </p:nvPr>
        </p:nvSpPr>
        <p:spPr>
          <a:xfrm>
            <a:off x="720000" y="3796398"/>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323" name="Google Shape;323;p37"/>
          <p:cNvSpPr txBox="1">
            <a:spLocks noGrp="1"/>
          </p:cNvSpPr>
          <p:nvPr>
            <p:ph type="title" idx="7"/>
          </p:nvPr>
        </p:nvSpPr>
        <p:spPr>
          <a:xfrm>
            <a:off x="4572000" y="3796398"/>
            <a:ext cx="7347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324" name="Google Shape;324;p37"/>
          <p:cNvSpPr txBox="1">
            <a:spLocks noGrp="1"/>
          </p:cNvSpPr>
          <p:nvPr>
            <p:ph type="subTitle" idx="1"/>
          </p:nvPr>
        </p:nvSpPr>
        <p:spPr>
          <a:xfrm>
            <a:off x="1607100" y="1762373"/>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325" name="Google Shape;325;p37"/>
          <p:cNvSpPr txBox="1">
            <a:spLocks noGrp="1"/>
          </p:cNvSpPr>
          <p:nvPr>
            <p:ph type="subTitle" idx="8"/>
          </p:nvPr>
        </p:nvSpPr>
        <p:spPr>
          <a:xfrm>
            <a:off x="1607100" y="2852736"/>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Limitations</a:t>
            </a:r>
            <a:endParaRPr/>
          </a:p>
        </p:txBody>
      </p:sp>
      <p:sp>
        <p:nvSpPr>
          <p:cNvPr id="326" name="Google Shape;326;p37"/>
          <p:cNvSpPr txBox="1">
            <a:spLocks noGrp="1"/>
          </p:cNvSpPr>
          <p:nvPr>
            <p:ph type="subTitle" idx="9"/>
          </p:nvPr>
        </p:nvSpPr>
        <p:spPr>
          <a:xfrm>
            <a:off x="1607100" y="3943098"/>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Stocks </a:t>
            </a:r>
            <a:endParaRPr/>
          </a:p>
        </p:txBody>
      </p:sp>
      <p:sp>
        <p:nvSpPr>
          <p:cNvPr id="327" name="Google Shape;327;p37"/>
          <p:cNvSpPr txBox="1">
            <a:spLocks noGrp="1"/>
          </p:cNvSpPr>
          <p:nvPr>
            <p:ph type="subTitle" idx="13"/>
          </p:nvPr>
        </p:nvSpPr>
        <p:spPr>
          <a:xfrm>
            <a:off x="5459100" y="1762373"/>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Sentiment</a:t>
            </a:r>
            <a:endParaRPr/>
          </a:p>
        </p:txBody>
      </p:sp>
      <p:sp>
        <p:nvSpPr>
          <p:cNvPr id="328" name="Google Shape;328;p37"/>
          <p:cNvSpPr txBox="1">
            <a:spLocks noGrp="1"/>
          </p:cNvSpPr>
          <p:nvPr>
            <p:ph type="subTitle" idx="14"/>
          </p:nvPr>
        </p:nvSpPr>
        <p:spPr>
          <a:xfrm>
            <a:off x="5459100" y="2852736"/>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Search Interest</a:t>
            </a:r>
            <a:endParaRPr/>
          </a:p>
        </p:txBody>
      </p:sp>
      <p:sp>
        <p:nvSpPr>
          <p:cNvPr id="329" name="Google Shape;329;p37"/>
          <p:cNvSpPr txBox="1">
            <a:spLocks noGrp="1"/>
          </p:cNvSpPr>
          <p:nvPr>
            <p:ph type="subTitle" idx="15"/>
          </p:nvPr>
        </p:nvSpPr>
        <p:spPr>
          <a:xfrm>
            <a:off x="5459100" y="3943098"/>
            <a:ext cx="2532000" cy="43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3D3CE49D-5D48-A908-DCDE-81FF19A9274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4C17841-8559-AE6F-21AA-A45AC0496015}"/>
              </a:ext>
            </a:extLst>
          </p:cNvPr>
          <p:cNvPicPr>
            <a:picLocks noChangeAspect="1"/>
          </p:cNvPicPr>
          <p:nvPr/>
        </p:nvPicPr>
        <p:blipFill>
          <a:blip r:embed="rId3"/>
          <a:stretch>
            <a:fillRect/>
          </a:stretch>
        </p:blipFill>
        <p:spPr>
          <a:xfrm>
            <a:off x="2661185" y="733413"/>
            <a:ext cx="6195586" cy="3676674"/>
          </a:xfrm>
          <a:prstGeom prst="rect">
            <a:avLst/>
          </a:prstGeom>
        </p:spPr>
      </p:pic>
      <p:sp>
        <p:nvSpPr>
          <p:cNvPr id="9" name="TextBox 8">
            <a:extLst>
              <a:ext uri="{FF2B5EF4-FFF2-40B4-BE49-F238E27FC236}">
                <a16:creationId xmlns:a16="http://schemas.microsoft.com/office/drawing/2014/main" id="{02844B2C-B0B0-65AD-1443-B02A6AF01E5B}"/>
              </a:ext>
            </a:extLst>
          </p:cNvPr>
          <p:cNvSpPr txBox="1"/>
          <p:nvPr/>
        </p:nvSpPr>
        <p:spPr>
          <a:xfrm>
            <a:off x="450959" y="1140589"/>
            <a:ext cx="2046496" cy="2862322"/>
          </a:xfrm>
          <a:prstGeom prst="rect">
            <a:avLst/>
          </a:prstGeom>
          <a:noFill/>
        </p:spPr>
        <p:txBody>
          <a:bodyPr wrap="square">
            <a:spAutoFit/>
          </a:bodyPr>
          <a:lstStyle/>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Athletes show the sharpest sentiment increase at announcement</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Singers maintain highest overall sentiment</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Actors being higher but decline post-campaign</a:t>
            </a:r>
          </a:p>
        </p:txBody>
      </p:sp>
      <p:sp>
        <p:nvSpPr>
          <p:cNvPr id="11" name="TextBox 10">
            <a:extLst>
              <a:ext uri="{FF2B5EF4-FFF2-40B4-BE49-F238E27FC236}">
                <a16:creationId xmlns:a16="http://schemas.microsoft.com/office/drawing/2014/main" id="{04C9A655-ACB0-9E27-7812-FA5B174C6B21}"/>
              </a:ext>
            </a:extLst>
          </p:cNvPr>
          <p:cNvSpPr txBox="1"/>
          <p:nvPr/>
        </p:nvSpPr>
        <p:spPr>
          <a:xfrm>
            <a:off x="1474207" y="4490297"/>
            <a:ext cx="6195586" cy="523220"/>
          </a:xfrm>
          <a:prstGeom prst="rect">
            <a:avLst/>
          </a:prstGeom>
          <a:noFill/>
        </p:spPr>
        <p:txBody>
          <a:bodyPr wrap="square">
            <a:spAutoFit/>
          </a:bodyPr>
          <a:lstStyle/>
          <a:p>
            <a:pPr lvl="0" algn="ctr" rtl="0">
              <a:lnSpc>
                <a:spcPct val="100000"/>
              </a:lnSpc>
              <a:spcBef>
                <a:spcPts val="0"/>
              </a:spcBef>
              <a:spcAft>
                <a:spcPts val="0"/>
              </a:spcAft>
            </a:pPr>
            <a:r>
              <a:rPr lang="en-US" b="1">
                <a:latin typeface="Raleway" pitchFamily="2" charset="0"/>
              </a:rPr>
              <a:t>Occupation plays a role in how campaigns are received, possibly due to audience expectations.</a:t>
            </a:r>
            <a:endParaRPr lang="en-US" sz="1400" b="1">
              <a:latin typeface="Raleway" pitchFamily="2" charset="0"/>
            </a:endParaRPr>
          </a:p>
        </p:txBody>
      </p:sp>
    </p:spTree>
    <p:extLst>
      <p:ext uri="{BB962C8B-B14F-4D97-AF65-F5344CB8AC3E}">
        <p14:creationId xmlns:p14="http://schemas.microsoft.com/office/powerpoint/2010/main" val="1247954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F0976916-337F-49CE-D7EE-D83E01BB6CAB}"/>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2F95A9A-CD4F-52B2-4C4D-0A36A3162F4C}"/>
              </a:ext>
            </a:extLst>
          </p:cNvPr>
          <p:cNvPicPr>
            <a:picLocks noChangeAspect="1"/>
          </p:cNvPicPr>
          <p:nvPr/>
        </p:nvPicPr>
        <p:blipFill>
          <a:blip r:embed="rId3"/>
          <a:stretch>
            <a:fillRect/>
          </a:stretch>
        </p:blipFill>
        <p:spPr>
          <a:xfrm>
            <a:off x="2800350" y="686568"/>
            <a:ext cx="5870783" cy="3770363"/>
          </a:xfrm>
          <a:prstGeom prst="rect">
            <a:avLst/>
          </a:prstGeom>
        </p:spPr>
      </p:pic>
      <p:sp>
        <p:nvSpPr>
          <p:cNvPr id="11" name="TextBox 10">
            <a:extLst>
              <a:ext uri="{FF2B5EF4-FFF2-40B4-BE49-F238E27FC236}">
                <a16:creationId xmlns:a16="http://schemas.microsoft.com/office/drawing/2014/main" id="{81BB6953-3DFC-264B-FC7A-B025AD25C7F0}"/>
              </a:ext>
            </a:extLst>
          </p:cNvPr>
          <p:cNvSpPr txBox="1"/>
          <p:nvPr/>
        </p:nvSpPr>
        <p:spPr>
          <a:xfrm>
            <a:off x="400677" y="1675278"/>
            <a:ext cx="2236043" cy="1938992"/>
          </a:xfrm>
          <a:prstGeom prst="rect">
            <a:avLst/>
          </a:prstGeom>
          <a:noFill/>
        </p:spPr>
        <p:txBody>
          <a:bodyPr wrap="square">
            <a:spAutoFit/>
          </a:bodyPr>
          <a:lstStyle/>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First ambassadors show strongest sentiment spike at announcement</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Other ambassadors show more consistent sentiment over time</a:t>
            </a:r>
          </a:p>
        </p:txBody>
      </p:sp>
      <p:sp>
        <p:nvSpPr>
          <p:cNvPr id="15" name="TextBox 14">
            <a:extLst>
              <a:ext uri="{FF2B5EF4-FFF2-40B4-BE49-F238E27FC236}">
                <a16:creationId xmlns:a16="http://schemas.microsoft.com/office/drawing/2014/main" id="{E71E27B1-18B5-51CB-72D1-B287FF51AE1C}"/>
              </a:ext>
            </a:extLst>
          </p:cNvPr>
          <p:cNvSpPr txBox="1"/>
          <p:nvPr/>
        </p:nvSpPr>
        <p:spPr>
          <a:xfrm>
            <a:off x="1078089" y="4477329"/>
            <a:ext cx="6987822" cy="523220"/>
          </a:xfrm>
          <a:prstGeom prst="rect">
            <a:avLst/>
          </a:prstGeom>
          <a:noFill/>
        </p:spPr>
        <p:txBody>
          <a:bodyPr wrap="square">
            <a:spAutoFit/>
          </a:bodyPr>
          <a:lstStyle/>
          <a:p>
            <a:pPr lvl="0" algn="ctr" rtl="0">
              <a:lnSpc>
                <a:spcPct val="100000"/>
              </a:lnSpc>
              <a:spcBef>
                <a:spcPts val="0"/>
              </a:spcBef>
              <a:spcAft>
                <a:spcPts val="0"/>
              </a:spcAft>
            </a:pPr>
            <a:r>
              <a:rPr lang="en-US" sz="1400" b="1">
                <a:latin typeface="Raleway" pitchFamily="2" charset="0"/>
              </a:rPr>
              <a:t>First-time ambassador campaigns may carry more novelty or news value, generating a more enthusiastic media response. </a:t>
            </a:r>
            <a:endParaRPr lang="en-US" sz="1400">
              <a:latin typeface="Raleway" pitchFamily="2" charset="0"/>
            </a:endParaRPr>
          </a:p>
        </p:txBody>
      </p:sp>
    </p:spTree>
    <p:extLst>
      <p:ext uri="{BB962C8B-B14F-4D97-AF65-F5344CB8AC3E}">
        <p14:creationId xmlns:p14="http://schemas.microsoft.com/office/powerpoint/2010/main" val="1918871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D0B7FFC4-2752-A1E6-D357-5E27D6D0AFA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DD3D407-BFD7-BB25-1C79-3B52ABA93A27}"/>
              </a:ext>
            </a:extLst>
          </p:cNvPr>
          <p:cNvSpPr txBox="1"/>
          <p:nvPr/>
        </p:nvSpPr>
        <p:spPr>
          <a:xfrm>
            <a:off x="720000" y="1708584"/>
            <a:ext cx="7704000" cy="2631490"/>
          </a:xfrm>
          <a:prstGeom prst="rect">
            <a:avLst/>
          </a:prstGeom>
          <a:noFill/>
        </p:spPr>
        <p:txBody>
          <a:bodyPr wrap="square">
            <a:spAutoFit/>
          </a:bodyPr>
          <a:lstStyle/>
          <a:p>
            <a:pPr lvl="0" algn="l" rtl="0">
              <a:lnSpc>
                <a:spcPct val="100000"/>
              </a:lnSpc>
              <a:spcBef>
                <a:spcPts val="0"/>
              </a:spcBef>
              <a:spcAft>
                <a:spcPts val="0"/>
              </a:spcAft>
            </a:pPr>
            <a:r>
              <a:rPr lang="en-US" sz="1500" b="1">
                <a:latin typeface="Raleway" pitchFamily="2" charset="0"/>
              </a:rPr>
              <a:t>Ambassador Campaigns Influence Sentiment</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Small but noticeable shifts in media sentiment occurred after ambassador announcements. </a:t>
            </a:r>
          </a:p>
          <a:p>
            <a:pPr marL="285750" lvl="0" indent="-285750" algn="l" rtl="0">
              <a:lnSpc>
                <a:spcPct val="100000"/>
              </a:lnSpc>
              <a:spcBef>
                <a:spcPts val="0"/>
              </a:spcBef>
              <a:spcAft>
                <a:spcPts val="0"/>
              </a:spcAft>
              <a:buFont typeface="Arial" panose="020B0604020202020204" pitchFamily="34" charset="0"/>
              <a:buChar char="•"/>
            </a:pPr>
            <a:endParaRPr lang="en-US" sz="1500">
              <a:latin typeface="Raleway" pitchFamily="2" charset="0"/>
            </a:endParaRPr>
          </a:p>
          <a:p>
            <a:pPr lvl="0" algn="l" rtl="0">
              <a:lnSpc>
                <a:spcPct val="100000"/>
              </a:lnSpc>
              <a:spcBef>
                <a:spcPts val="0"/>
              </a:spcBef>
              <a:spcAft>
                <a:spcPts val="0"/>
              </a:spcAft>
            </a:pPr>
            <a:r>
              <a:rPr lang="en-US" sz="1500" b="1">
                <a:latin typeface="Raleway" pitchFamily="2" charset="0"/>
              </a:rPr>
              <a:t>Occupation Matters</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Athletes showed the strongest positive sentiment change; actors remained relatively flat. </a:t>
            </a:r>
          </a:p>
          <a:p>
            <a:pPr marL="285750" lvl="0" indent="-285750" algn="l" rtl="0">
              <a:lnSpc>
                <a:spcPct val="100000"/>
              </a:lnSpc>
              <a:spcBef>
                <a:spcPts val="0"/>
              </a:spcBef>
              <a:spcAft>
                <a:spcPts val="0"/>
              </a:spcAft>
              <a:buFont typeface="Arial" panose="020B0604020202020204" pitchFamily="34" charset="0"/>
              <a:buChar char="•"/>
            </a:pPr>
            <a:endParaRPr lang="en-US" sz="1500">
              <a:latin typeface="Raleway" pitchFamily="2" charset="0"/>
            </a:endParaRPr>
          </a:p>
          <a:p>
            <a:pPr lvl="0" algn="l" rtl="0">
              <a:lnSpc>
                <a:spcPct val="100000"/>
              </a:lnSpc>
              <a:spcBef>
                <a:spcPts val="0"/>
              </a:spcBef>
              <a:spcAft>
                <a:spcPts val="0"/>
              </a:spcAft>
            </a:pPr>
            <a:r>
              <a:rPr lang="en-US" sz="1500" b="1">
                <a:latin typeface="Raleway" pitchFamily="2" charset="0"/>
              </a:rPr>
              <a:t>First Ambassadors Have Greater Impact</a:t>
            </a:r>
          </a:p>
          <a:p>
            <a:pPr marL="285750" lvl="0" indent="-285750" algn="l" rtl="0">
              <a:lnSpc>
                <a:spcPct val="100000"/>
              </a:lnSpc>
              <a:spcBef>
                <a:spcPts val="0"/>
              </a:spcBef>
              <a:spcAft>
                <a:spcPts val="0"/>
              </a:spcAft>
              <a:buFont typeface="Arial" panose="020B0604020202020204" pitchFamily="34" charset="0"/>
              <a:buChar char="•"/>
            </a:pPr>
            <a:r>
              <a:rPr lang="en-US" sz="1500">
                <a:latin typeface="Raleway" pitchFamily="2" charset="0"/>
              </a:rPr>
              <a:t>First-time ambassadors triggered sharper sentiment increases during announcement periods than follow-up ambassadors. </a:t>
            </a:r>
          </a:p>
        </p:txBody>
      </p:sp>
      <p:sp>
        <p:nvSpPr>
          <p:cNvPr id="2" name="Google Shape;350;p40">
            <a:extLst>
              <a:ext uri="{FF2B5EF4-FFF2-40B4-BE49-F238E27FC236}">
                <a16:creationId xmlns:a16="http://schemas.microsoft.com/office/drawing/2014/main" id="{860E31F1-41A4-67DD-A9C8-84F90F61B4D0}"/>
              </a:ext>
            </a:extLst>
          </p:cNvPr>
          <p:cNvSpPr txBox="1">
            <a:spLocks noGrp="1"/>
          </p:cNvSpPr>
          <p:nvPr>
            <p:ph type="title"/>
          </p:nvPr>
        </p:nvSpPr>
        <p:spPr>
          <a:xfrm>
            <a:off x="720000" y="70883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Findings: Sentiment</a:t>
            </a:r>
            <a:endParaRPr/>
          </a:p>
        </p:txBody>
      </p:sp>
    </p:spTree>
    <p:extLst>
      <p:ext uri="{BB962C8B-B14F-4D97-AF65-F5344CB8AC3E}">
        <p14:creationId xmlns:p14="http://schemas.microsoft.com/office/powerpoint/2010/main" val="3658071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0">
          <a:extLst>
            <a:ext uri="{FF2B5EF4-FFF2-40B4-BE49-F238E27FC236}">
              <a16:creationId xmlns:a16="http://schemas.microsoft.com/office/drawing/2014/main" id="{2A141DD4-1D96-38D2-8220-74357C858D5F}"/>
            </a:ext>
          </a:extLst>
        </p:cNvPr>
        <p:cNvGrpSpPr/>
        <p:nvPr/>
      </p:nvGrpSpPr>
      <p:grpSpPr>
        <a:xfrm>
          <a:off x="0" y="0"/>
          <a:ext cx="0" cy="0"/>
          <a:chOff x="0" y="0"/>
          <a:chExt cx="0" cy="0"/>
        </a:xfrm>
      </p:grpSpPr>
      <p:sp>
        <p:nvSpPr>
          <p:cNvPr id="341" name="Google Shape;341;p39">
            <a:extLst>
              <a:ext uri="{FF2B5EF4-FFF2-40B4-BE49-F238E27FC236}">
                <a16:creationId xmlns:a16="http://schemas.microsoft.com/office/drawing/2014/main" id="{E7DAF3ED-5D14-827F-6CCB-95A2C1CD625D}"/>
              </a:ext>
            </a:extLst>
          </p:cNvPr>
          <p:cNvSpPr txBox="1">
            <a:spLocks noGrp="1"/>
          </p:cNvSpPr>
          <p:nvPr>
            <p:ph type="title"/>
          </p:nvPr>
        </p:nvSpPr>
        <p:spPr>
          <a:xfrm>
            <a:off x="4858075" y="1948525"/>
            <a:ext cx="3918900" cy="19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Search Interest</a:t>
            </a:r>
            <a:endParaRPr/>
          </a:p>
        </p:txBody>
      </p:sp>
      <p:sp>
        <p:nvSpPr>
          <p:cNvPr id="342" name="Google Shape;342;p39">
            <a:extLst>
              <a:ext uri="{FF2B5EF4-FFF2-40B4-BE49-F238E27FC236}">
                <a16:creationId xmlns:a16="http://schemas.microsoft.com/office/drawing/2014/main" id="{15E47EB1-8231-0E0B-85C2-9500969CB79A}"/>
              </a:ext>
            </a:extLst>
          </p:cNvPr>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pic>
        <p:nvPicPr>
          <p:cNvPr id="343" name="Google Shape;343;p39">
            <a:extLst>
              <a:ext uri="{FF2B5EF4-FFF2-40B4-BE49-F238E27FC236}">
                <a16:creationId xmlns:a16="http://schemas.microsoft.com/office/drawing/2014/main" id="{EC2D14E5-16E1-C0FB-551C-F436E636823C}"/>
              </a:ext>
            </a:extLst>
          </p:cNvPr>
          <p:cNvPicPr preferRelativeResize="0">
            <a:picLocks noGrp="1"/>
          </p:cNvPicPr>
          <p:nvPr>
            <p:ph type="pic" idx="3"/>
          </p:nvPr>
        </p:nvPicPr>
        <p:blipFill rotWithShape="1">
          <a:blip r:embed="rId3">
            <a:alphaModFix/>
          </a:blip>
          <a:srcRect l="26160" t="8650" r="32426"/>
          <a:stretch/>
        </p:blipFill>
        <p:spPr>
          <a:xfrm>
            <a:off x="1322338" y="539500"/>
            <a:ext cx="2760602" cy="4064501"/>
          </a:xfrm>
          <a:prstGeom prst="rect">
            <a:avLst/>
          </a:prstGeom>
        </p:spPr>
      </p:pic>
      <p:sp>
        <p:nvSpPr>
          <p:cNvPr id="344" name="Google Shape;344;p39">
            <a:extLst>
              <a:ext uri="{FF2B5EF4-FFF2-40B4-BE49-F238E27FC236}">
                <a16:creationId xmlns:a16="http://schemas.microsoft.com/office/drawing/2014/main" id="{6BC9EDFA-FF84-AE91-6D04-AD3B4C358DC8}"/>
              </a:ext>
            </a:extLst>
          </p:cNvPr>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17961371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41"/>
          <p:cNvSpPr txBox="1">
            <a:spLocks noGrp="1"/>
          </p:cNvSpPr>
          <p:nvPr>
            <p:ph type="title"/>
          </p:nvPr>
        </p:nvSpPr>
        <p:spPr>
          <a:xfrm>
            <a:off x="720000" y="446933"/>
            <a:ext cx="7704000" cy="572700"/>
          </a:xfrm>
          <a:prstGeom prst="rect">
            <a:avLst/>
          </a:prstGeom>
        </p:spPr>
        <p:txBody>
          <a:bodyPr spcFirstLastPara="1" wrap="square" lIns="91425" tIns="91425" rIns="91425" bIns="91425" anchor="t" anchorCtr="0">
            <a:noAutofit/>
          </a:bodyPr>
          <a:lstStyle/>
          <a:p>
            <a:r>
              <a:rPr lang="en"/>
              <a:t>Search Interest</a:t>
            </a:r>
          </a:p>
        </p:txBody>
      </p:sp>
      <p:sp>
        <p:nvSpPr>
          <p:cNvPr id="373" name="Google Shape;373;p41"/>
          <p:cNvSpPr txBox="1">
            <a:spLocks noGrp="1"/>
          </p:cNvSpPr>
          <p:nvPr>
            <p:ph type="subTitle" idx="4"/>
          </p:nvPr>
        </p:nvSpPr>
        <p:spPr>
          <a:xfrm>
            <a:off x="310480" y="644586"/>
            <a:ext cx="4701378" cy="3653641"/>
          </a:xfrm>
          <a:prstGeom prst="rect">
            <a:avLst/>
          </a:prstGeom>
        </p:spPr>
        <p:txBody>
          <a:bodyPr spcFirstLastPara="1" wrap="square" lIns="91425" tIns="91425" rIns="91425" bIns="91425" anchor="b" anchorCtr="0">
            <a:noAutofit/>
          </a:bodyPr>
          <a:lstStyle/>
          <a:p>
            <a:r>
              <a:rPr lang="en" sz="1300" b="1">
                <a:latin typeface="Raleway Medium"/>
              </a:rPr>
              <a:t>Objective</a:t>
            </a:r>
          </a:p>
          <a:p>
            <a:r>
              <a:rPr lang="en" sz="1300">
                <a:latin typeface="Raleway Medium"/>
              </a:rPr>
              <a:t>Measure the effect of ambassador announcements </a:t>
            </a:r>
            <a:endParaRPr lang="en-US" sz="1300">
              <a:latin typeface="Raleway Medium"/>
            </a:endParaRPr>
          </a:p>
          <a:p>
            <a:r>
              <a:rPr lang="en" sz="1300">
                <a:latin typeface="Raleway Medium"/>
              </a:rPr>
              <a:t>on public search interest</a:t>
            </a:r>
            <a:endParaRPr lang="en-US" sz="1300">
              <a:latin typeface="Raleway Medium"/>
            </a:endParaRPr>
          </a:p>
          <a:p>
            <a:endParaRPr lang="en" sz="1300" b="1">
              <a:latin typeface="Raleway"/>
            </a:endParaRPr>
          </a:p>
          <a:p>
            <a:r>
              <a:rPr lang="en" sz="1300" b="1">
                <a:latin typeface="Raleway"/>
              </a:rPr>
              <a:t> How we measured</a:t>
            </a:r>
            <a:br>
              <a:rPr lang="en" sz="1300" b="1">
                <a:latin typeface="Raleway"/>
              </a:rPr>
            </a:br>
            <a:endParaRPr lang="en" sz="1300" b="1">
              <a:latin typeface="Raleway Medium"/>
            </a:endParaRPr>
          </a:p>
          <a:p>
            <a:pPr marL="228600" indent="-228600">
              <a:buSzPct val="150000"/>
              <a:buAutoNum type="arabicPeriod"/>
            </a:pPr>
            <a:r>
              <a:rPr lang="en" sz="1300" b="1">
                <a:latin typeface="Raleway Medium"/>
              </a:rPr>
              <a:t>Time Frame:</a:t>
            </a:r>
            <a:r>
              <a:rPr lang="en" sz="1300">
                <a:latin typeface="Raleway Medium"/>
              </a:rPr>
              <a:t> T–14 to T+14 </a:t>
            </a:r>
            <a:br>
              <a:rPr lang="en" sz="1300">
                <a:latin typeface="Raleway Medium"/>
              </a:rPr>
            </a:br>
            <a:r>
              <a:rPr lang="en" sz="1300">
                <a:latin typeface="Raleway Medium"/>
              </a:rPr>
              <a:t>(before and after announcement)</a:t>
            </a:r>
          </a:p>
          <a:p>
            <a:pPr marL="228600" indent="-228600">
              <a:buSzPct val="150000"/>
              <a:buAutoNum type="arabicPeriod"/>
            </a:pPr>
            <a:r>
              <a:rPr lang="en" sz="1300" b="1">
                <a:latin typeface="Raleway Medium"/>
              </a:rPr>
              <a:t>Metric:</a:t>
            </a:r>
            <a:r>
              <a:rPr lang="en" sz="1300">
                <a:latin typeface="Raleway Medium"/>
              </a:rPr>
              <a:t> Search interest (0–100 index)</a:t>
            </a:r>
          </a:p>
          <a:p>
            <a:pPr marL="228600" indent="-228600">
              <a:buSzPct val="150000"/>
              <a:buAutoNum type="arabicPeriod"/>
            </a:pPr>
            <a:r>
              <a:rPr lang="en" sz="1300" b="1">
                <a:latin typeface="Raleway Medium"/>
              </a:rPr>
              <a:t>Region:</a:t>
            </a:r>
            <a:r>
              <a:rPr lang="en" sz="1300">
                <a:latin typeface="Raleway Medium"/>
              </a:rPr>
              <a:t> Country/region level</a:t>
            </a:r>
            <a:endParaRPr lang="en"/>
          </a:p>
          <a:p>
            <a:pPr marL="228600" indent="-228600">
              <a:buSzPct val="150000"/>
              <a:buAutoNum type="arabicPeriod"/>
            </a:pPr>
            <a:r>
              <a:rPr lang="en" sz="1300" b="1">
                <a:latin typeface="Raleway Medium"/>
              </a:rPr>
              <a:t>Query Types:</a:t>
            </a:r>
            <a:br>
              <a:rPr lang="en" sz="1300">
                <a:latin typeface="Raleway Medium"/>
              </a:rPr>
            </a:br>
            <a:r>
              <a:rPr lang="en" sz="1300">
                <a:latin typeface="Raleway Medium"/>
              </a:rPr>
              <a:t>(</a:t>
            </a:r>
            <a:r>
              <a:rPr lang="en" sz="1300" err="1">
                <a:latin typeface="Raleway Medium"/>
              </a:rPr>
              <a:t>i</a:t>
            </a:r>
            <a:r>
              <a:rPr lang="en" sz="1300">
                <a:latin typeface="Raleway Medium"/>
              </a:rPr>
              <a:t>) Brand only – Brand awareness</a:t>
            </a:r>
            <a:endParaRPr lang="en"/>
          </a:p>
          <a:p>
            <a:pPr marL="0" indent="0"/>
            <a:r>
              <a:rPr lang="en" sz="1300">
                <a:latin typeface="Raleway Medium"/>
              </a:rPr>
              <a:t>     (ii) Ambassador only – Public reach</a:t>
            </a:r>
            <a:br>
              <a:rPr lang="en" sz="1300">
                <a:latin typeface="Raleway Medium"/>
              </a:rPr>
            </a:br>
            <a:r>
              <a:rPr lang="en" sz="1300">
                <a:latin typeface="Raleway Medium"/>
              </a:rPr>
              <a:t>     (iii) Brand + Ambassador – Personalized engagement</a:t>
            </a:r>
          </a:p>
          <a:p>
            <a:pPr marL="0" indent="0"/>
            <a:endParaRPr lang="en" sz="1300">
              <a:latin typeface="Raleway Medium"/>
            </a:endParaRPr>
          </a:p>
        </p:txBody>
      </p:sp>
      <p:sp>
        <p:nvSpPr>
          <p:cNvPr id="2" name="TextBox 1">
            <a:extLst>
              <a:ext uri="{FF2B5EF4-FFF2-40B4-BE49-F238E27FC236}">
                <a16:creationId xmlns:a16="http://schemas.microsoft.com/office/drawing/2014/main" id="{930F255F-E9B1-67A3-DD93-B6657DEDFA37}"/>
              </a:ext>
            </a:extLst>
          </p:cNvPr>
          <p:cNvSpPr txBox="1"/>
          <p:nvPr/>
        </p:nvSpPr>
        <p:spPr>
          <a:xfrm>
            <a:off x="311150" y="4296998"/>
            <a:ext cx="852169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b="1">
                <a:latin typeface="Raleway Medium"/>
              </a:rPr>
              <a:t>Observation:</a:t>
            </a:r>
            <a:r>
              <a:rPr lang="en-US" sz="1200">
                <a:latin typeface="Raleway Medium"/>
              </a:rPr>
              <a:t> Search interest spiked immediately after </a:t>
            </a:r>
            <a:br>
              <a:rPr lang="en-US" sz="1200">
                <a:latin typeface="Raleway Medium"/>
              </a:rPr>
            </a:br>
            <a:r>
              <a:rPr lang="en-US" sz="1200">
                <a:latin typeface="Raleway Medium"/>
              </a:rPr>
              <a:t>announcements, signaling heightened public engagement.</a:t>
            </a:r>
          </a:p>
        </p:txBody>
      </p:sp>
      <p:sp>
        <p:nvSpPr>
          <p:cNvPr id="3" name="TextBox 2">
            <a:extLst>
              <a:ext uri="{FF2B5EF4-FFF2-40B4-BE49-F238E27FC236}">
                <a16:creationId xmlns:a16="http://schemas.microsoft.com/office/drawing/2014/main" id="{AE54D678-AAD2-0E73-FA77-B8C36E49B511}"/>
              </a:ext>
            </a:extLst>
          </p:cNvPr>
          <p:cNvSpPr txBox="1"/>
          <p:nvPr/>
        </p:nvSpPr>
        <p:spPr>
          <a:xfrm>
            <a:off x="311054" y="4928178"/>
            <a:ext cx="154453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Raleway Medium"/>
              </a:rPr>
              <a:t>Data Source: Google Trends</a:t>
            </a:r>
          </a:p>
        </p:txBody>
      </p:sp>
      <p:pic>
        <p:nvPicPr>
          <p:cNvPr id="5" name="Picture 4">
            <a:extLst>
              <a:ext uri="{FF2B5EF4-FFF2-40B4-BE49-F238E27FC236}">
                <a16:creationId xmlns:a16="http://schemas.microsoft.com/office/drawing/2014/main" id="{D13675CA-68C8-EB98-5F75-126A29BFDC8E}"/>
              </a:ext>
            </a:extLst>
          </p:cNvPr>
          <p:cNvPicPr>
            <a:picLocks noChangeAspect="1"/>
          </p:cNvPicPr>
          <p:nvPr/>
        </p:nvPicPr>
        <p:blipFill>
          <a:blip r:embed="rId3"/>
          <a:stretch>
            <a:fillRect/>
          </a:stretch>
        </p:blipFill>
        <p:spPr>
          <a:xfrm>
            <a:off x="5160892" y="-1"/>
            <a:ext cx="3510631" cy="5122334"/>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76D86A6B-5E5D-2F09-ABB2-95C16A1CE06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A2193BA-5E12-C48C-1FA6-3C1E0FB6FCB3}"/>
              </a:ext>
            </a:extLst>
          </p:cNvPr>
          <p:cNvSpPr txBox="1"/>
          <p:nvPr/>
        </p:nvSpPr>
        <p:spPr>
          <a:xfrm>
            <a:off x="2174562" y="415797"/>
            <a:ext cx="4861846"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Raleway Black"/>
              </a:rPr>
              <a:t>Impact on Core Brand Awareness</a:t>
            </a:r>
          </a:p>
        </p:txBody>
      </p:sp>
      <p:sp>
        <p:nvSpPr>
          <p:cNvPr id="5" name="TextBox 4">
            <a:extLst>
              <a:ext uri="{FF2B5EF4-FFF2-40B4-BE49-F238E27FC236}">
                <a16:creationId xmlns:a16="http://schemas.microsoft.com/office/drawing/2014/main" id="{248D6C2C-D2E3-3AEB-5739-810045A873A3}"/>
              </a:ext>
            </a:extLst>
          </p:cNvPr>
          <p:cNvSpPr txBox="1"/>
          <p:nvPr/>
        </p:nvSpPr>
        <p:spPr>
          <a:xfrm>
            <a:off x="277296" y="4573814"/>
            <a:ext cx="706928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Raleway Medium"/>
              </a:rPr>
              <a:t>Announcements often elevate ambassador visibility more than core brand interest.</a:t>
            </a:r>
          </a:p>
        </p:txBody>
      </p:sp>
      <p:pic>
        <p:nvPicPr>
          <p:cNvPr id="6" name="Picture 5">
            <a:extLst>
              <a:ext uri="{FF2B5EF4-FFF2-40B4-BE49-F238E27FC236}">
                <a16:creationId xmlns:a16="http://schemas.microsoft.com/office/drawing/2014/main" id="{5AAA775B-8816-C914-91B2-BD0AD25D789E}"/>
              </a:ext>
            </a:extLst>
          </p:cNvPr>
          <p:cNvPicPr>
            <a:picLocks noChangeAspect="1"/>
          </p:cNvPicPr>
          <p:nvPr/>
        </p:nvPicPr>
        <p:blipFill>
          <a:blip r:embed="rId3"/>
          <a:stretch>
            <a:fillRect/>
          </a:stretch>
        </p:blipFill>
        <p:spPr>
          <a:xfrm>
            <a:off x="694972" y="932832"/>
            <a:ext cx="8244416" cy="3161419"/>
          </a:xfrm>
          <a:prstGeom prst="rect">
            <a:avLst/>
          </a:prstGeom>
        </p:spPr>
      </p:pic>
    </p:spTree>
    <p:extLst>
      <p:ext uri="{BB962C8B-B14F-4D97-AF65-F5344CB8AC3E}">
        <p14:creationId xmlns:p14="http://schemas.microsoft.com/office/powerpoint/2010/main" val="5094862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DDFEAE80-1E6F-0A67-2DB6-13F9F9B2AC7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35BE76F-AF6C-ACEC-FF5D-9091E65923F0}"/>
              </a:ext>
            </a:extLst>
          </p:cNvPr>
          <p:cNvSpPr txBox="1"/>
          <p:nvPr/>
        </p:nvSpPr>
        <p:spPr>
          <a:xfrm>
            <a:off x="2183707" y="394146"/>
            <a:ext cx="613089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Raleway Black" pitchFamily="2" charset="0"/>
              </a:rPr>
              <a:t>Ambassador Visibility &amp; Earned Media Value</a:t>
            </a:r>
          </a:p>
        </p:txBody>
      </p:sp>
      <p:sp>
        <p:nvSpPr>
          <p:cNvPr id="6" name="TextBox 5">
            <a:extLst>
              <a:ext uri="{FF2B5EF4-FFF2-40B4-BE49-F238E27FC236}">
                <a16:creationId xmlns:a16="http://schemas.microsoft.com/office/drawing/2014/main" id="{5DEE1938-A377-E82A-7462-1369626332AE}"/>
              </a:ext>
            </a:extLst>
          </p:cNvPr>
          <p:cNvSpPr txBox="1"/>
          <p:nvPr/>
        </p:nvSpPr>
        <p:spPr>
          <a:xfrm>
            <a:off x="220102" y="4414215"/>
            <a:ext cx="73746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Raleway Medium"/>
              </a:rPr>
              <a:t>Ambassadors can drive significant visibility, </a:t>
            </a:r>
            <a:r>
              <a:rPr lang="en-US">
                <a:latin typeface="Raleway Medium"/>
              </a:rPr>
              <a:t>often eclipsing the brand in public interest shortly after announcement.</a:t>
            </a:r>
          </a:p>
        </p:txBody>
      </p:sp>
      <p:pic>
        <p:nvPicPr>
          <p:cNvPr id="5" name="Picture 4">
            <a:extLst>
              <a:ext uri="{FF2B5EF4-FFF2-40B4-BE49-F238E27FC236}">
                <a16:creationId xmlns:a16="http://schemas.microsoft.com/office/drawing/2014/main" id="{796686E8-CC39-2C1D-BFFF-59EA1CE90E36}"/>
              </a:ext>
            </a:extLst>
          </p:cNvPr>
          <p:cNvPicPr>
            <a:picLocks noChangeAspect="1"/>
          </p:cNvPicPr>
          <p:nvPr/>
        </p:nvPicPr>
        <p:blipFill>
          <a:blip r:embed="rId3"/>
          <a:stretch>
            <a:fillRect/>
          </a:stretch>
        </p:blipFill>
        <p:spPr>
          <a:xfrm>
            <a:off x="793749" y="922247"/>
            <a:ext cx="8099779" cy="3122616"/>
          </a:xfrm>
          <a:prstGeom prst="rect">
            <a:avLst/>
          </a:prstGeom>
        </p:spPr>
      </p:pic>
    </p:spTree>
    <p:extLst>
      <p:ext uri="{BB962C8B-B14F-4D97-AF65-F5344CB8AC3E}">
        <p14:creationId xmlns:p14="http://schemas.microsoft.com/office/powerpoint/2010/main" val="4220472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2783BDCC-13BB-0D71-B77F-DCC7D4779D9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290D5DE-F290-4263-A6EB-B41680E36317}"/>
              </a:ext>
            </a:extLst>
          </p:cNvPr>
          <p:cNvSpPr txBox="1"/>
          <p:nvPr/>
        </p:nvSpPr>
        <p:spPr>
          <a:xfrm>
            <a:off x="2227083" y="384544"/>
            <a:ext cx="640099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Raleway Black" panose="020F0502020204030204" pitchFamily="2" charset="0"/>
              </a:rPr>
              <a:t>Brand-Ambassador Association Effectiveness</a:t>
            </a:r>
          </a:p>
        </p:txBody>
      </p:sp>
      <p:sp>
        <p:nvSpPr>
          <p:cNvPr id="4" name="TextBox 3">
            <a:extLst>
              <a:ext uri="{FF2B5EF4-FFF2-40B4-BE49-F238E27FC236}">
                <a16:creationId xmlns:a16="http://schemas.microsoft.com/office/drawing/2014/main" id="{AE9F3802-EBD8-3492-72AB-07AB827FE531}"/>
              </a:ext>
            </a:extLst>
          </p:cNvPr>
          <p:cNvSpPr txBox="1"/>
          <p:nvPr/>
        </p:nvSpPr>
        <p:spPr>
          <a:xfrm>
            <a:off x="309248" y="4394225"/>
            <a:ext cx="742623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Raleway" pitchFamily="2" charset="0"/>
              </a:rPr>
              <a:t>Co-branded campaigns tend to be short-lived</a:t>
            </a:r>
            <a:r>
              <a:rPr lang="en-US">
                <a:latin typeface="Raleway" pitchFamily="2" charset="0"/>
              </a:rPr>
              <a:t>, and many ambassadors fail to generate enduring brand recall.</a:t>
            </a:r>
          </a:p>
        </p:txBody>
      </p:sp>
      <p:pic>
        <p:nvPicPr>
          <p:cNvPr id="5" name="Picture 4">
            <a:extLst>
              <a:ext uri="{FF2B5EF4-FFF2-40B4-BE49-F238E27FC236}">
                <a16:creationId xmlns:a16="http://schemas.microsoft.com/office/drawing/2014/main" id="{11E1ACF4-6C8C-5C24-095A-A91510EB3D05}"/>
              </a:ext>
            </a:extLst>
          </p:cNvPr>
          <p:cNvPicPr>
            <a:picLocks noChangeAspect="1"/>
          </p:cNvPicPr>
          <p:nvPr/>
        </p:nvPicPr>
        <p:blipFill>
          <a:blip r:embed="rId3"/>
          <a:stretch>
            <a:fillRect/>
          </a:stretch>
        </p:blipFill>
        <p:spPr>
          <a:xfrm>
            <a:off x="829077" y="970344"/>
            <a:ext cx="8097591" cy="3130366"/>
          </a:xfrm>
          <a:prstGeom prst="rect">
            <a:avLst/>
          </a:prstGeom>
        </p:spPr>
      </p:pic>
    </p:spTree>
    <p:extLst>
      <p:ext uri="{BB962C8B-B14F-4D97-AF65-F5344CB8AC3E}">
        <p14:creationId xmlns:p14="http://schemas.microsoft.com/office/powerpoint/2010/main" val="1390714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3">
          <a:extLst>
            <a:ext uri="{FF2B5EF4-FFF2-40B4-BE49-F238E27FC236}">
              <a16:creationId xmlns:a16="http://schemas.microsoft.com/office/drawing/2014/main" id="{638EE4FE-2047-C86E-ABE4-B2B74CD7FE9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F2F46A2B-B661-ED55-A959-BB0DF48A18CC}"/>
              </a:ext>
            </a:extLst>
          </p:cNvPr>
          <p:cNvSpPr txBox="1"/>
          <p:nvPr/>
        </p:nvSpPr>
        <p:spPr>
          <a:xfrm>
            <a:off x="720000" y="1708584"/>
            <a:ext cx="7704000" cy="2800767"/>
          </a:xfrm>
          <a:prstGeom prst="rect">
            <a:avLst/>
          </a:prstGeom>
          <a:noFill/>
        </p:spPr>
        <p:txBody>
          <a:bodyPr wrap="square" lIns="91440" tIns="45720" rIns="91440" bIns="45720" anchor="t">
            <a:spAutoFit/>
          </a:bodyPr>
          <a:lstStyle/>
          <a:p>
            <a:pPr marL="285750" indent="-285750">
              <a:buChar char="•"/>
            </a:pPr>
            <a:r>
              <a:rPr lang="en-US" sz="1500" b="1">
                <a:latin typeface="Raleway" pitchFamily="2" charset="0"/>
              </a:rPr>
              <a:t>Search Spikes Post-Announcement</a:t>
            </a:r>
            <a:br>
              <a:rPr lang="en-US" sz="1500" b="1">
                <a:latin typeface="Raleway" pitchFamily="2" charset="0"/>
              </a:rPr>
            </a:br>
            <a:r>
              <a:rPr lang="en-US" sz="1500">
                <a:latin typeface="Raleway" pitchFamily="2" charset="0"/>
              </a:rPr>
              <a:t>Public interest rises sharply in the 2 weeks after announcements.</a:t>
            </a:r>
            <a:br>
              <a:rPr lang="en-US" sz="1500">
                <a:latin typeface="Raleway" pitchFamily="2" charset="0"/>
              </a:rPr>
            </a:br>
            <a:endParaRPr lang="en-US">
              <a:latin typeface="Raleway" pitchFamily="2" charset="0"/>
            </a:endParaRPr>
          </a:p>
          <a:p>
            <a:pPr marL="285750" indent="-285750">
              <a:buChar char="•"/>
            </a:pPr>
            <a:r>
              <a:rPr lang="en-US" sz="1500" b="1">
                <a:latin typeface="Raleway" pitchFamily="2" charset="0"/>
              </a:rPr>
              <a:t>Ambassadors &gt; Brands in Visibility</a:t>
            </a:r>
            <a:br>
              <a:rPr lang="en-US" sz="1500" b="1">
                <a:latin typeface="Raleway" pitchFamily="2" charset="0"/>
              </a:rPr>
            </a:br>
            <a:r>
              <a:rPr lang="en-US" sz="1500">
                <a:latin typeface="Raleway" pitchFamily="2" charset="0"/>
              </a:rPr>
              <a:t>Search interest often favors the ambassador more than the brand.</a:t>
            </a:r>
            <a:br>
              <a:rPr lang="en-US" sz="1500">
                <a:latin typeface="Raleway" pitchFamily="2" charset="0"/>
              </a:rPr>
            </a:br>
            <a:endParaRPr lang="en-US">
              <a:latin typeface="Raleway" pitchFamily="2" charset="0"/>
            </a:endParaRPr>
          </a:p>
          <a:p>
            <a:pPr marL="285750" indent="-285750">
              <a:buChar char="•"/>
            </a:pPr>
            <a:r>
              <a:rPr lang="en-US" sz="1500" b="1">
                <a:latin typeface="Raleway" pitchFamily="2" charset="0"/>
              </a:rPr>
              <a:t>Athletes Drive Stronger Spikes</a:t>
            </a:r>
            <a:br>
              <a:rPr lang="en-US" sz="1500" b="1">
                <a:latin typeface="Raleway" pitchFamily="2" charset="0"/>
              </a:rPr>
            </a:br>
            <a:r>
              <a:rPr lang="en-US" sz="1500">
                <a:latin typeface="Raleway" pitchFamily="2" charset="0"/>
              </a:rPr>
              <a:t>Especially effective in generating immediate public attention.</a:t>
            </a:r>
            <a:br>
              <a:rPr lang="en-US" sz="1500">
                <a:latin typeface="Raleway" pitchFamily="2" charset="0"/>
              </a:rPr>
            </a:br>
            <a:endParaRPr lang="en-US">
              <a:latin typeface="Raleway" pitchFamily="2" charset="0"/>
            </a:endParaRPr>
          </a:p>
          <a:p>
            <a:pPr marL="285750" indent="-285750">
              <a:buFont typeface="Arial"/>
              <a:buChar char="•"/>
            </a:pPr>
            <a:r>
              <a:rPr lang="en-US" sz="1500" b="1">
                <a:latin typeface="Raleway" pitchFamily="2" charset="0"/>
              </a:rPr>
              <a:t>First-Time Ambassadors = Highest Impact</a:t>
            </a:r>
            <a:br>
              <a:rPr lang="en-US" sz="1500" b="1">
                <a:latin typeface="Raleway" pitchFamily="2" charset="0"/>
              </a:rPr>
            </a:br>
            <a:r>
              <a:rPr lang="en-US" sz="1500">
                <a:latin typeface="Raleway" pitchFamily="2" charset="0"/>
              </a:rPr>
              <a:t>Novelty effect leads to stronger, short-term engagement.</a:t>
            </a:r>
            <a:endParaRPr lang="en-US">
              <a:latin typeface="Raleway" pitchFamily="2" charset="0"/>
            </a:endParaRPr>
          </a:p>
          <a:p>
            <a:endParaRPr lang="en-US">
              <a:latin typeface="Raleway" pitchFamily="2" charset="0"/>
            </a:endParaRPr>
          </a:p>
        </p:txBody>
      </p:sp>
      <p:sp>
        <p:nvSpPr>
          <p:cNvPr id="2" name="Google Shape;350;p40">
            <a:extLst>
              <a:ext uri="{FF2B5EF4-FFF2-40B4-BE49-F238E27FC236}">
                <a16:creationId xmlns:a16="http://schemas.microsoft.com/office/drawing/2014/main" id="{1A80F615-D38A-F018-BA11-5EF422C951BB}"/>
              </a:ext>
            </a:extLst>
          </p:cNvPr>
          <p:cNvSpPr txBox="1">
            <a:spLocks noGrp="1"/>
          </p:cNvSpPr>
          <p:nvPr>
            <p:ph type="title"/>
          </p:nvPr>
        </p:nvSpPr>
        <p:spPr>
          <a:xfrm>
            <a:off x="720000" y="708833"/>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Findings: Search Interest</a:t>
            </a:r>
            <a:endParaRPr/>
          </a:p>
        </p:txBody>
      </p:sp>
    </p:spTree>
    <p:extLst>
      <p:ext uri="{BB962C8B-B14F-4D97-AF65-F5344CB8AC3E}">
        <p14:creationId xmlns:p14="http://schemas.microsoft.com/office/powerpoint/2010/main" val="26104398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5" name="Title 44">
            <a:extLst>
              <a:ext uri="{FF2B5EF4-FFF2-40B4-BE49-F238E27FC236}">
                <a16:creationId xmlns:a16="http://schemas.microsoft.com/office/drawing/2014/main" id="{103D7E95-DDEA-1B5D-5D88-FE40F68A82E8}"/>
              </a:ext>
            </a:extLst>
          </p:cNvPr>
          <p:cNvSpPr>
            <a:spLocks noGrp="1"/>
          </p:cNvSpPr>
          <p:nvPr>
            <p:ph type="title"/>
          </p:nvPr>
        </p:nvSpPr>
        <p:spPr>
          <a:xfrm>
            <a:off x="855228" y="355424"/>
            <a:ext cx="7704000" cy="572700"/>
          </a:xfrm>
        </p:spPr>
        <p:txBody>
          <a:bodyPr/>
          <a:lstStyle/>
          <a:p>
            <a:pPr algn="r"/>
            <a:r>
              <a:rPr lang="en-US" sz="3600"/>
              <a:t>Conclusion</a:t>
            </a:r>
          </a:p>
        </p:txBody>
      </p:sp>
      <p:sp>
        <p:nvSpPr>
          <p:cNvPr id="391" name="Subtitle 390">
            <a:extLst>
              <a:ext uri="{FF2B5EF4-FFF2-40B4-BE49-F238E27FC236}">
                <a16:creationId xmlns:a16="http://schemas.microsoft.com/office/drawing/2014/main" id="{7CADFC5A-14FE-6CF1-3FCE-9B54EEDF4C44}"/>
              </a:ext>
            </a:extLst>
          </p:cNvPr>
          <p:cNvSpPr>
            <a:spLocks noGrp="1"/>
          </p:cNvSpPr>
          <p:nvPr>
            <p:ph type="subTitle" idx="2"/>
          </p:nvPr>
        </p:nvSpPr>
        <p:spPr>
          <a:xfrm>
            <a:off x="2632558" y="2686816"/>
            <a:ext cx="3235144" cy="848334"/>
          </a:xfrm>
        </p:spPr>
        <p:txBody>
          <a:bodyPr/>
          <a:lstStyle/>
          <a:p>
            <a:pPr marL="152400" indent="0" algn="ctr"/>
            <a:r>
              <a:rPr lang="en-US"/>
              <a:t>Impact varies by </a:t>
            </a:r>
            <a:r>
              <a:rPr lang="en-US" b="1"/>
              <a:t>occupation</a:t>
            </a:r>
            <a:r>
              <a:rPr lang="en-US"/>
              <a:t> — actors drive stronger financial effects; athletes boost sentiment and search visibility.</a:t>
            </a:r>
          </a:p>
          <a:p>
            <a:pPr marL="323850" indent="-171450" algn="ctr">
              <a:buFont typeface="Arial"/>
              <a:buChar char="•"/>
            </a:pPr>
            <a:endParaRPr lang="en-US"/>
          </a:p>
        </p:txBody>
      </p:sp>
      <p:sp>
        <p:nvSpPr>
          <p:cNvPr id="393" name="Subtitle 392">
            <a:extLst>
              <a:ext uri="{FF2B5EF4-FFF2-40B4-BE49-F238E27FC236}">
                <a16:creationId xmlns:a16="http://schemas.microsoft.com/office/drawing/2014/main" id="{EDC5DD90-C5AC-BBBF-AE97-73E6691E051E}"/>
              </a:ext>
            </a:extLst>
          </p:cNvPr>
          <p:cNvSpPr>
            <a:spLocks noGrp="1"/>
          </p:cNvSpPr>
          <p:nvPr>
            <p:ph type="subTitle" idx="4"/>
          </p:nvPr>
        </p:nvSpPr>
        <p:spPr>
          <a:xfrm>
            <a:off x="321928" y="2141033"/>
            <a:ext cx="2323580" cy="565840"/>
          </a:xfrm>
        </p:spPr>
        <p:txBody>
          <a:bodyPr/>
          <a:lstStyle/>
          <a:p>
            <a:pPr marL="152400" indent="0"/>
            <a:r>
              <a:rPr lang="en-US"/>
              <a:t>Market Response</a:t>
            </a:r>
          </a:p>
        </p:txBody>
      </p:sp>
      <p:sp>
        <p:nvSpPr>
          <p:cNvPr id="394" name="Subtitle 393">
            <a:extLst>
              <a:ext uri="{FF2B5EF4-FFF2-40B4-BE49-F238E27FC236}">
                <a16:creationId xmlns:a16="http://schemas.microsoft.com/office/drawing/2014/main" id="{8C585AD4-8D96-DB41-2DF7-DDECA892D152}"/>
              </a:ext>
            </a:extLst>
          </p:cNvPr>
          <p:cNvSpPr>
            <a:spLocks noGrp="1"/>
          </p:cNvSpPr>
          <p:nvPr>
            <p:ph type="subTitle" idx="5"/>
          </p:nvPr>
        </p:nvSpPr>
        <p:spPr>
          <a:xfrm>
            <a:off x="2836036" y="2161155"/>
            <a:ext cx="2689822" cy="545718"/>
          </a:xfrm>
        </p:spPr>
        <p:txBody>
          <a:bodyPr spcFirstLastPara="1" wrap="square" lIns="91425" tIns="91425" rIns="91425" bIns="91425" anchor="b" anchorCtr="0">
            <a:noAutofit/>
          </a:bodyPr>
          <a:lstStyle/>
          <a:p>
            <a:r>
              <a:rPr lang="en-US"/>
              <a:t>Audience Resonance</a:t>
            </a:r>
          </a:p>
        </p:txBody>
      </p:sp>
      <p:sp>
        <p:nvSpPr>
          <p:cNvPr id="395" name="Subtitle 394">
            <a:extLst>
              <a:ext uri="{FF2B5EF4-FFF2-40B4-BE49-F238E27FC236}">
                <a16:creationId xmlns:a16="http://schemas.microsoft.com/office/drawing/2014/main" id="{B563923C-E2D8-6F10-2C3F-9FFDA54D9E25}"/>
              </a:ext>
            </a:extLst>
          </p:cNvPr>
          <p:cNvSpPr>
            <a:spLocks noGrp="1"/>
          </p:cNvSpPr>
          <p:nvPr>
            <p:ph type="subTitle" idx="6"/>
          </p:nvPr>
        </p:nvSpPr>
        <p:spPr>
          <a:xfrm>
            <a:off x="5676137" y="2169204"/>
            <a:ext cx="3043992" cy="537669"/>
          </a:xfrm>
        </p:spPr>
        <p:txBody>
          <a:bodyPr/>
          <a:lstStyle/>
          <a:p>
            <a:r>
              <a:rPr lang="en-US"/>
              <a:t>Campaign Effectiveness</a:t>
            </a:r>
          </a:p>
        </p:txBody>
      </p:sp>
      <p:sp>
        <p:nvSpPr>
          <p:cNvPr id="396" name="TextBox 395">
            <a:extLst>
              <a:ext uri="{FF2B5EF4-FFF2-40B4-BE49-F238E27FC236}">
                <a16:creationId xmlns:a16="http://schemas.microsoft.com/office/drawing/2014/main" id="{EE7833FD-9176-AD71-3CCB-D3ED830ACC0D}"/>
              </a:ext>
            </a:extLst>
          </p:cNvPr>
          <p:cNvSpPr txBox="1"/>
          <p:nvPr/>
        </p:nvSpPr>
        <p:spPr>
          <a:xfrm>
            <a:off x="1290035" y="4708641"/>
            <a:ext cx="6834386"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a:latin typeface="Raleway Medium"/>
              </a:rPr>
              <a:t>Strategic Ambassador Selection Drives Business Impact </a:t>
            </a:r>
          </a:p>
        </p:txBody>
      </p:sp>
      <p:pic>
        <p:nvPicPr>
          <p:cNvPr id="2" name="Graphic 1" descr="Bar graph with upward trend with solid fill">
            <a:extLst>
              <a:ext uri="{FF2B5EF4-FFF2-40B4-BE49-F238E27FC236}">
                <a16:creationId xmlns:a16="http://schemas.microsoft.com/office/drawing/2014/main" id="{8892A7EA-C526-E466-F3D5-6DA92AFDDF9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0839" y="1297546"/>
            <a:ext cx="922449" cy="922449"/>
          </a:xfrm>
          <a:prstGeom prst="rect">
            <a:avLst/>
          </a:prstGeom>
        </p:spPr>
      </p:pic>
      <p:pic>
        <p:nvPicPr>
          <p:cNvPr id="3" name="Graphic 2" descr="Bullseye with solid fill">
            <a:extLst>
              <a:ext uri="{FF2B5EF4-FFF2-40B4-BE49-F238E27FC236}">
                <a16:creationId xmlns:a16="http://schemas.microsoft.com/office/drawing/2014/main" id="{AA85B009-3FCF-E921-EEB2-6836430CCD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88804" y="1301571"/>
            <a:ext cx="918424" cy="918424"/>
          </a:xfrm>
          <a:prstGeom prst="rect">
            <a:avLst/>
          </a:prstGeom>
        </p:spPr>
      </p:pic>
      <p:pic>
        <p:nvPicPr>
          <p:cNvPr id="5" name="Graphic 4" descr="Badge New outline">
            <a:extLst>
              <a:ext uri="{FF2B5EF4-FFF2-40B4-BE49-F238E27FC236}">
                <a16:creationId xmlns:a16="http://schemas.microsoft.com/office/drawing/2014/main" id="{24D8CC32-F90C-9689-D9C0-638AA2B4E53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47536" y="1349867"/>
            <a:ext cx="914400" cy="914400"/>
          </a:xfrm>
          <a:prstGeom prst="rect">
            <a:avLst/>
          </a:prstGeom>
        </p:spPr>
      </p:pic>
      <p:sp>
        <p:nvSpPr>
          <p:cNvPr id="6" name="Subtitle 5">
            <a:extLst>
              <a:ext uri="{FF2B5EF4-FFF2-40B4-BE49-F238E27FC236}">
                <a16:creationId xmlns:a16="http://schemas.microsoft.com/office/drawing/2014/main" id="{5CBF29B6-A76D-D80F-AC97-90D8CBE82B59}"/>
              </a:ext>
            </a:extLst>
          </p:cNvPr>
          <p:cNvSpPr>
            <a:spLocks noGrp="1"/>
          </p:cNvSpPr>
          <p:nvPr>
            <p:ph type="subTitle" idx="3"/>
          </p:nvPr>
        </p:nvSpPr>
        <p:spPr>
          <a:xfrm>
            <a:off x="5749496" y="2688809"/>
            <a:ext cx="2900953" cy="852685"/>
          </a:xfrm>
        </p:spPr>
        <p:txBody>
          <a:bodyPr spcFirstLastPara="1" wrap="square" lIns="91425" tIns="91425" rIns="91425" bIns="91425" anchor="t" anchorCtr="0">
            <a:noAutofit/>
          </a:bodyPr>
          <a:lstStyle/>
          <a:p>
            <a:pPr algn="ctr"/>
            <a:r>
              <a:rPr lang="en-US" b="1"/>
              <a:t>First-time ambassadors</a:t>
            </a:r>
            <a:endParaRPr lang="en-US"/>
          </a:p>
          <a:p>
            <a:pPr algn="ctr"/>
            <a:r>
              <a:rPr lang="en-US" b="1"/>
              <a:t>consistently outperform</a:t>
            </a:r>
            <a:r>
              <a:rPr lang="en-US"/>
              <a:t> follow</a:t>
            </a:r>
          </a:p>
          <a:p>
            <a:pPr algn="ctr"/>
            <a:r>
              <a:rPr lang="en-US"/>
              <a:t>ups, benefiting from novelty and</a:t>
            </a:r>
          </a:p>
          <a:p>
            <a:pPr algn="ctr"/>
            <a:r>
              <a:rPr lang="en-US"/>
              <a:t>exclusivity.</a:t>
            </a:r>
          </a:p>
        </p:txBody>
      </p:sp>
      <p:sp>
        <p:nvSpPr>
          <p:cNvPr id="8" name="Subtitle 7">
            <a:extLst>
              <a:ext uri="{FF2B5EF4-FFF2-40B4-BE49-F238E27FC236}">
                <a16:creationId xmlns:a16="http://schemas.microsoft.com/office/drawing/2014/main" id="{44950DFC-5081-8E97-040B-8A26DD5D9419}"/>
              </a:ext>
            </a:extLst>
          </p:cNvPr>
          <p:cNvSpPr>
            <a:spLocks noGrp="1"/>
          </p:cNvSpPr>
          <p:nvPr>
            <p:ph type="subTitle" idx="1"/>
          </p:nvPr>
        </p:nvSpPr>
        <p:spPr>
          <a:xfrm>
            <a:off x="242341" y="2688809"/>
            <a:ext cx="2333480" cy="840612"/>
          </a:xfrm>
        </p:spPr>
        <p:txBody>
          <a:bodyPr/>
          <a:lstStyle/>
          <a:p>
            <a:pPr algn="ctr"/>
            <a:r>
              <a:rPr lang="en-US"/>
              <a:t>Ambassador campaigns</a:t>
            </a:r>
          </a:p>
          <a:p>
            <a:pPr algn="ctr"/>
            <a:r>
              <a:rPr lang="en-US"/>
              <a:t>influence </a:t>
            </a:r>
            <a:r>
              <a:rPr lang="en-US" b="1"/>
              <a:t>stock returns,</a:t>
            </a:r>
            <a:endParaRPr lang="en-US"/>
          </a:p>
          <a:p>
            <a:pPr algn="ctr"/>
            <a:r>
              <a:rPr lang="en-US" b="1"/>
              <a:t>brand image, and public</a:t>
            </a:r>
          </a:p>
          <a:p>
            <a:pPr algn="ctr"/>
            <a:r>
              <a:rPr lang="en-US" b="1"/>
              <a:t>attention</a:t>
            </a:r>
            <a:r>
              <a:rPr lang="en-US"/>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0">
          <a:extLst>
            <a:ext uri="{FF2B5EF4-FFF2-40B4-BE49-F238E27FC236}">
              <a16:creationId xmlns:a16="http://schemas.microsoft.com/office/drawing/2014/main" id="{E441A98D-3173-ED1B-41EA-D2AFE9D8A378}"/>
            </a:ext>
          </a:extLst>
        </p:cNvPr>
        <p:cNvGrpSpPr/>
        <p:nvPr/>
      </p:nvGrpSpPr>
      <p:grpSpPr>
        <a:xfrm>
          <a:off x="0" y="0"/>
          <a:ext cx="0" cy="0"/>
          <a:chOff x="0" y="0"/>
          <a:chExt cx="0" cy="0"/>
        </a:xfrm>
      </p:grpSpPr>
      <p:sp>
        <p:nvSpPr>
          <p:cNvPr id="341" name="Google Shape;341;p39">
            <a:extLst>
              <a:ext uri="{FF2B5EF4-FFF2-40B4-BE49-F238E27FC236}">
                <a16:creationId xmlns:a16="http://schemas.microsoft.com/office/drawing/2014/main" id="{2A4BC861-0436-B8D9-B348-AB37F083B168}"/>
              </a:ext>
            </a:extLst>
          </p:cNvPr>
          <p:cNvSpPr txBox="1">
            <a:spLocks noGrp="1"/>
          </p:cNvSpPr>
          <p:nvPr>
            <p:ph type="title"/>
          </p:nvPr>
        </p:nvSpPr>
        <p:spPr>
          <a:xfrm>
            <a:off x="4858075" y="1948525"/>
            <a:ext cx="3918900" cy="194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Overview</a:t>
            </a:r>
            <a:endParaRPr/>
          </a:p>
        </p:txBody>
      </p:sp>
      <p:sp>
        <p:nvSpPr>
          <p:cNvPr id="342" name="Google Shape;342;p39">
            <a:extLst>
              <a:ext uri="{FF2B5EF4-FFF2-40B4-BE49-F238E27FC236}">
                <a16:creationId xmlns:a16="http://schemas.microsoft.com/office/drawing/2014/main" id="{236D35BC-A2A2-D517-88FC-5A95DB6A401F}"/>
              </a:ext>
            </a:extLst>
          </p:cNvPr>
          <p:cNvSpPr txBox="1">
            <a:spLocks noGrp="1"/>
          </p:cNvSpPr>
          <p:nvPr>
            <p:ph type="title" idx="2"/>
          </p:nvPr>
        </p:nvSpPr>
        <p:spPr>
          <a:xfrm>
            <a:off x="4963434" y="924863"/>
            <a:ext cx="954000" cy="954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pic>
        <p:nvPicPr>
          <p:cNvPr id="343" name="Google Shape;343;p39">
            <a:extLst>
              <a:ext uri="{FF2B5EF4-FFF2-40B4-BE49-F238E27FC236}">
                <a16:creationId xmlns:a16="http://schemas.microsoft.com/office/drawing/2014/main" id="{20DE532E-7ABE-109E-DE4D-CCF126F8D3BC}"/>
              </a:ext>
            </a:extLst>
          </p:cNvPr>
          <p:cNvPicPr preferRelativeResize="0">
            <a:picLocks noGrp="1"/>
          </p:cNvPicPr>
          <p:nvPr>
            <p:ph type="pic" idx="3"/>
          </p:nvPr>
        </p:nvPicPr>
        <p:blipFill rotWithShape="1">
          <a:blip r:embed="rId3">
            <a:alphaModFix/>
          </a:blip>
          <a:srcRect l="26160" t="8650" r="32426"/>
          <a:stretch/>
        </p:blipFill>
        <p:spPr>
          <a:xfrm>
            <a:off x="1322338" y="539500"/>
            <a:ext cx="2760602" cy="4064501"/>
          </a:xfrm>
          <a:prstGeom prst="rect">
            <a:avLst/>
          </a:prstGeom>
        </p:spPr>
      </p:pic>
      <p:sp>
        <p:nvSpPr>
          <p:cNvPr id="344" name="Google Shape;344;p39">
            <a:extLst>
              <a:ext uri="{FF2B5EF4-FFF2-40B4-BE49-F238E27FC236}">
                <a16:creationId xmlns:a16="http://schemas.microsoft.com/office/drawing/2014/main" id="{C194FD08-A9CC-C380-7A06-08DCAB5C5C94}"/>
              </a:ext>
            </a:extLst>
          </p:cNvPr>
          <p:cNvSpPr/>
          <p:nvPr/>
        </p:nvSpPr>
        <p:spPr>
          <a:xfrm>
            <a:off x="4963433" y="4179925"/>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Tree>
    <p:extLst>
      <p:ext uri="{BB962C8B-B14F-4D97-AF65-F5344CB8AC3E}">
        <p14:creationId xmlns:p14="http://schemas.microsoft.com/office/powerpoint/2010/main" val="4002942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4" name="Google Shape;604;p55"/>
          <p:cNvSpPr txBox="1">
            <a:spLocks noGrp="1"/>
          </p:cNvSpPr>
          <p:nvPr>
            <p:ph type="title"/>
          </p:nvPr>
        </p:nvSpPr>
        <p:spPr>
          <a:xfrm>
            <a:off x="2336718" y="1397004"/>
            <a:ext cx="3955800" cy="105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Thanks!</a:t>
            </a:r>
            <a:endParaRPr/>
          </a:p>
        </p:txBody>
      </p:sp>
      <p:grpSp>
        <p:nvGrpSpPr>
          <p:cNvPr id="610" name="Google Shape;610;p55"/>
          <p:cNvGrpSpPr/>
          <p:nvPr/>
        </p:nvGrpSpPr>
        <p:grpSpPr>
          <a:xfrm>
            <a:off x="2960538" y="3091108"/>
            <a:ext cx="387661" cy="387661"/>
            <a:chOff x="1379798" y="1723250"/>
            <a:chExt cx="397887" cy="397887"/>
          </a:xfrm>
        </p:grpSpPr>
        <p:sp>
          <p:nvSpPr>
            <p:cNvPr id="611" name="Google Shape;611;p55"/>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5"/>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5"/>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5"/>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55"/>
          <p:cNvGrpSpPr/>
          <p:nvPr/>
        </p:nvGrpSpPr>
        <p:grpSpPr>
          <a:xfrm>
            <a:off x="2959886" y="4058056"/>
            <a:ext cx="388966" cy="388966"/>
            <a:chOff x="1190625" y="238125"/>
            <a:chExt cx="5235075" cy="5235075"/>
          </a:xfrm>
        </p:grpSpPr>
        <p:sp>
          <p:nvSpPr>
            <p:cNvPr id="620" name="Google Shape;620;p55"/>
            <p:cNvSpPr/>
            <p:nvPr/>
          </p:nvSpPr>
          <p:spPr>
            <a:xfrm>
              <a:off x="2315100" y="1168900"/>
              <a:ext cx="2952100" cy="3373700"/>
            </a:xfrm>
            <a:custGeom>
              <a:avLst/>
              <a:gdLst/>
              <a:ahLst/>
              <a:cxnLst/>
              <a:rect l="l" t="t" r="r" b="b"/>
              <a:pathLst>
                <a:path w="118084" h="134948" extrusionOk="0">
                  <a:moveTo>
                    <a:pt x="69703" y="1"/>
                  </a:moveTo>
                  <a:cubicBezTo>
                    <a:pt x="69732" y="18483"/>
                    <a:pt x="69791" y="73192"/>
                    <a:pt x="69614" y="94277"/>
                  </a:cubicBezTo>
                  <a:cubicBezTo>
                    <a:pt x="69555" y="101848"/>
                    <a:pt x="66627" y="108827"/>
                    <a:pt x="61393" y="113914"/>
                  </a:cubicBezTo>
                  <a:cubicBezTo>
                    <a:pt x="56291" y="118871"/>
                    <a:pt x="49391" y="121638"/>
                    <a:pt x="41981" y="121638"/>
                  </a:cubicBezTo>
                  <a:cubicBezTo>
                    <a:pt x="41788" y="121638"/>
                    <a:pt x="41595" y="121636"/>
                    <a:pt x="41402" y="121632"/>
                  </a:cubicBezTo>
                  <a:cubicBezTo>
                    <a:pt x="26527" y="121336"/>
                    <a:pt x="14462" y="109005"/>
                    <a:pt x="14491" y="94159"/>
                  </a:cubicBezTo>
                  <a:cubicBezTo>
                    <a:pt x="14491" y="82094"/>
                    <a:pt x="22387" y="71477"/>
                    <a:pt x="33950" y="67988"/>
                  </a:cubicBezTo>
                  <a:lnTo>
                    <a:pt x="33861" y="54473"/>
                  </a:lnTo>
                  <a:cubicBezTo>
                    <a:pt x="25522" y="56070"/>
                    <a:pt x="17360" y="60949"/>
                    <a:pt x="11238" y="68224"/>
                  </a:cubicBezTo>
                  <a:cubicBezTo>
                    <a:pt x="3401" y="77480"/>
                    <a:pt x="1" y="88984"/>
                    <a:pt x="1864" y="99837"/>
                  </a:cubicBezTo>
                  <a:cubicBezTo>
                    <a:pt x="3668" y="109951"/>
                    <a:pt x="8961" y="119148"/>
                    <a:pt x="16857" y="125772"/>
                  </a:cubicBezTo>
                  <a:cubicBezTo>
                    <a:pt x="23901" y="131741"/>
                    <a:pt x="32192" y="134947"/>
                    <a:pt x="40396" y="134947"/>
                  </a:cubicBezTo>
                  <a:cubicBezTo>
                    <a:pt x="41215" y="134947"/>
                    <a:pt x="42034" y="134915"/>
                    <a:pt x="42851" y="134851"/>
                  </a:cubicBezTo>
                  <a:cubicBezTo>
                    <a:pt x="66893" y="133017"/>
                    <a:pt x="82508" y="116634"/>
                    <a:pt x="82596" y="93183"/>
                  </a:cubicBezTo>
                  <a:lnTo>
                    <a:pt x="82626" y="43738"/>
                  </a:lnTo>
                  <a:cubicBezTo>
                    <a:pt x="82626" y="40066"/>
                    <a:pt x="85620" y="37517"/>
                    <a:pt x="88833" y="37517"/>
                  </a:cubicBezTo>
                  <a:cubicBezTo>
                    <a:pt x="90045" y="37517"/>
                    <a:pt x="91289" y="37880"/>
                    <a:pt x="92414" y="38681"/>
                  </a:cubicBezTo>
                  <a:cubicBezTo>
                    <a:pt x="100014" y="44064"/>
                    <a:pt x="111163" y="46104"/>
                    <a:pt x="118083" y="46873"/>
                  </a:cubicBezTo>
                  <a:lnTo>
                    <a:pt x="118083" y="34127"/>
                  </a:lnTo>
                  <a:cubicBezTo>
                    <a:pt x="112405" y="32530"/>
                    <a:pt x="106432" y="30697"/>
                    <a:pt x="101197" y="27503"/>
                  </a:cubicBezTo>
                  <a:cubicBezTo>
                    <a:pt x="91320" y="21441"/>
                    <a:pt x="85228" y="12214"/>
                    <a:pt x="83069" y="30"/>
                  </a:cubicBezTo>
                  <a:lnTo>
                    <a:pt x="830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5"/>
            <p:cNvSpPr/>
            <p:nvPr/>
          </p:nvSpPr>
          <p:spPr>
            <a:xfrm>
              <a:off x="1190625" y="238125"/>
              <a:ext cx="5235075" cy="5235075"/>
            </a:xfrm>
            <a:custGeom>
              <a:avLst/>
              <a:gdLst/>
              <a:ahLst/>
              <a:cxnLst/>
              <a:rect l="l" t="t" r="r" b="b"/>
              <a:pathLst>
                <a:path w="209403" h="209403" extrusionOk="0">
                  <a:moveTo>
                    <a:pt x="108469" y="24836"/>
                  </a:moveTo>
                  <a:cubicBezTo>
                    <a:pt x="108549" y="24836"/>
                    <a:pt x="108628" y="24838"/>
                    <a:pt x="108708" y="24841"/>
                  </a:cubicBezTo>
                  <a:lnTo>
                    <a:pt x="132248" y="24841"/>
                  </a:lnTo>
                  <a:cubicBezTo>
                    <a:pt x="132267" y="24841"/>
                    <a:pt x="132287" y="24841"/>
                    <a:pt x="132306" y="24841"/>
                  </a:cubicBezTo>
                  <a:cubicBezTo>
                    <a:pt x="136154" y="24841"/>
                    <a:pt x="139377" y="27758"/>
                    <a:pt x="139789" y="31583"/>
                  </a:cubicBezTo>
                  <a:cubicBezTo>
                    <a:pt x="140794" y="42082"/>
                    <a:pt x="144993" y="49445"/>
                    <a:pt x="152653" y="54147"/>
                  </a:cubicBezTo>
                  <a:cubicBezTo>
                    <a:pt x="156556" y="56542"/>
                    <a:pt x="161406" y="57991"/>
                    <a:pt x="166463" y="59411"/>
                  </a:cubicBezTo>
                  <a:cubicBezTo>
                    <a:pt x="167557" y="59736"/>
                    <a:pt x="168651" y="59973"/>
                    <a:pt x="169775" y="60150"/>
                  </a:cubicBezTo>
                  <a:cubicBezTo>
                    <a:pt x="173028" y="60357"/>
                    <a:pt x="175512" y="63078"/>
                    <a:pt x="175453" y="66331"/>
                  </a:cubicBezTo>
                  <a:lnTo>
                    <a:pt x="175453" y="90787"/>
                  </a:lnTo>
                  <a:cubicBezTo>
                    <a:pt x="175453" y="92414"/>
                    <a:pt x="174802" y="94011"/>
                    <a:pt x="173620" y="95194"/>
                  </a:cubicBezTo>
                  <a:cubicBezTo>
                    <a:pt x="172462" y="96322"/>
                    <a:pt x="170909" y="96969"/>
                    <a:pt x="169292" y="96969"/>
                  </a:cubicBezTo>
                  <a:cubicBezTo>
                    <a:pt x="169256" y="96969"/>
                    <a:pt x="169220" y="96969"/>
                    <a:pt x="169184" y="96968"/>
                  </a:cubicBezTo>
                  <a:cubicBezTo>
                    <a:pt x="168444" y="96968"/>
                    <a:pt x="154871" y="96702"/>
                    <a:pt x="141888" y="91970"/>
                  </a:cubicBezTo>
                  <a:cubicBezTo>
                    <a:pt x="141720" y="91905"/>
                    <a:pt x="141550" y="91875"/>
                    <a:pt x="141384" y="91875"/>
                  </a:cubicBezTo>
                  <a:cubicBezTo>
                    <a:pt x="140646" y="91875"/>
                    <a:pt x="139996" y="92474"/>
                    <a:pt x="139996" y="93271"/>
                  </a:cubicBezTo>
                  <a:lnTo>
                    <a:pt x="139966" y="130444"/>
                  </a:lnTo>
                  <a:cubicBezTo>
                    <a:pt x="139848" y="160371"/>
                    <a:pt x="119265" y="182077"/>
                    <a:pt x="88776" y="184443"/>
                  </a:cubicBezTo>
                  <a:cubicBezTo>
                    <a:pt x="87653" y="184532"/>
                    <a:pt x="86529" y="184561"/>
                    <a:pt x="85405" y="184561"/>
                  </a:cubicBezTo>
                  <a:cubicBezTo>
                    <a:pt x="61481" y="184561"/>
                    <a:pt x="39095" y="164896"/>
                    <a:pt x="34629" y="139168"/>
                  </a:cubicBezTo>
                  <a:cubicBezTo>
                    <a:pt x="32116" y="124707"/>
                    <a:pt x="36522" y="109507"/>
                    <a:pt x="46724" y="97441"/>
                  </a:cubicBezTo>
                  <a:cubicBezTo>
                    <a:pt x="56803" y="85541"/>
                    <a:pt x="70647" y="78721"/>
                    <a:pt x="84747" y="78721"/>
                  </a:cubicBezTo>
                  <a:cubicBezTo>
                    <a:pt x="84839" y="78721"/>
                    <a:pt x="84930" y="78721"/>
                    <a:pt x="85021" y="78722"/>
                  </a:cubicBezTo>
                  <a:cubicBezTo>
                    <a:pt x="88392" y="78722"/>
                    <a:pt x="91142" y="81472"/>
                    <a:pt x="91172" y="84873"/>
                  </a:cubicBezTo>
                  <a:lnTo>
                    <a:pt x="91349" y="108856"/>
                  </a:lnTo>
                  <a:cubicBezTo>
                    <a:pt x="91349" y="112641"/>
                    <a:pt x="88658" y="116013"/>
                    <a:pt x="84902" y="116545"/>
                  </a:cubicBezTo>
                  <a:cubicBezTo>
                    <a:pt x="77125" y="117580"/>
                    <a:pt x="71447" y="124441"/>
                    <a:pt x="71890" y="132277"/>
                  </a:cubicBezTo>
                  <a:cubicBezTo>
                    <a:pt x="72334" y="140114"/>
                    <a:pt x="78751" y="146295"/>
                    <a:pt x="86618" y="146443"/>
                  </a:cubicBezTo>
                  <a:cubicBezTo>
                    <a:pt x="86736" y="146445"/>
                    <a:pt x="86855" y="146446"/>
                    <a:pt x="86973" y="146446"/>
                  </a:cubicBezTo>
                  <a:cubicBezTo>
                    <a:pt x="91096" y="146446"/>
                    <a:pt x="94919" y="144946"/>
                    <a:pt x="97707" y="142243"/>
                  </a:cubicBezTo>
                  <a:cubicBezTo>
                    <a:pt x="100605" y="139434"/>
                    <a:pt x="102143" y="135619"/>
                    <a:pt x="102173" y="131390"/>
                  </a:cubicBezTo>
                  <a:cubicBezTo>
                    <a:pt x="102380" y="106047"/>
                    <a:pt x="102291" y="31790"/>
                    <a:pt x="102291" y="31051"/>
                  </a:cubicBezTo>
                  <a:cubicBezTo>
                    <a:pt x="102291" y="28419"/>
                    <a:pt x="103917" y="26083"/>
                    <a:pt x="106401" y="25196"/>
                  </a:cubicBezTo>
                  <a:cubicBezTo>
                    <a:pt x="107067" y="24956"/>
                    <a:pt x="107756" y="24836"/>
                    <a:pt x="108469" y="24836"/>
                  </a:cubicBezTo>
                  <a:close/>
                  <a:moveTo>
                    <a:pt x="33831" y="0"/>
                  </a:moveTo>
                  <a:cubicBezTo>
                    <a:pt x="15141" y="0"/>
                    <a:pt x="0" y="15141"/>
                    <a:pt x="0" y="33831"/>
                  </a:cubicBezTo>
                  <a:lnTo>
                    <a:pt x="0" y="175601"/>
                  </a:lnTo>
                  <a:cubicBezTo>
                    <a:pt x="0" y="194261"/>
                    <a:pt x="15141" y="209402"/>
                    <a:pt x="33831" y="209402"/>
                  </a:cubicBezTo>
                  <a:lnTo>
                    <a:pt x="175601" y="209402"/>
                  </a:lnTo>
                  <a:cubicBezTo>
                    <a:pt x="194261" y="209402"/>
                    <a:pt x="209402" y="194261"/>
                    <a:pt x="209402" y="175601"/>
                  </a:cubicBezTo>
                  <a:lnTo>
                    <a:pt x="209402" y="33831"/>
                  </a:lnTo>
                  <a:cubicBezTo>
                    <a:pt x="209402" y="15141"/>
                    <a:pt x="194261" y="0"/>
                    <a:pt x="1756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3" name="Google Shape;623;p55"/>
          <p:cNvGrpSpPr/>
          <p:nvPr/>
        </p:nvGrpSpPr>
        <p:grpSpPr>
          <a:xfrm>
            <a:off x="0" y="0"/>
            <a:ext cx="1675200" cy="5139225"/>
            <a:chOff x="7468800" y="0"/>
            <a:chExt cx="1675200" cy="5139225"/>
          </a:xfrm>
        </p:grpSpPr>
        <p:sp>
          <p:nvSpPr>
            <p:cNvPr id="624" name="Google Shape;624;p55"/>
            <p:cNvSpPr/>
            <p:nvPr/>
          </p:nvSpPr>
          <p:spPr>
            <a:xfrm>
              <a:off x="7468800" y="3464996"/>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5" name="Google Shape;625;p55"/>
            <p:cNvSpPr/>
            <p:nvPr/>
          </p:nvSpPr>
          <p:spPr>
            <a:xfrm>
              <a:off x="7468800" y="4282125"/>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6" name="Google Shape;626;p55"/>
            <p:cNvSpPr/>
            <p:nvPr/>
          </p:nvSpPr>
          <p:spPr>
            <a:xfrm>
              <a:off x="7468800" y="2487375"/>
              <a:ext cx="16752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7" name="Google Shape;627;p55"/>
            <p:cNvSpPr/>
            <p:nvPr/>
          </p:nvSpPr>
          <p:spPr>
            <a:xfrm>
              <a:off x="7468800" y="2647875"/>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8" name="Google Shape;628;p55"/>
            <p:cNvSpPr/>
            <p:nvPr/>
          </p:nvSpPr>
          <p:spPr>
            <a:xfrm rot="10800000" flipH="1">
              <a:off x="7468800" y="857329"/>
              <a:ext cx="1675200" cy="816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29" name="Google Shape;629;p55"/>
            <p:cNvSpPr/>
            <p:nvPr/>
          </p:nvSpPr>
          <p:spPr>
            <a:xfrm rot="10800000" flipH="1">
              <a:off x="7468800" y="0"/>
              <a:ext cx="1675200" cy="8571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630" name="Google Shape;630;p55"/>
            <p:cNvSpPr/>
            <p:nvPr/>
          </p:nvSpPr>
          <p:spPr>
            <a:xfrm rot="10800000" flipH="1">
              <a:off x="7468800" y="1674450"/>
              <a:ext cx="1675200" cy="8169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grpSp>
      <p:sp>
        <p:nvSpPr>
          <p:cNvPr id="4" name="Rectangle 3">
            <a:extLst>
              <a:ext uri="{FF2B5EF4-FFF2-40B4-BE49-F238E27FC236}">
                <a16:creationId xmlns:a16="http://schemas.microsoft.com/office/drawing/2014/main" id="{7C605393-7741-D679-B704-38F3594D4D3A}"/>
              </a:ext>
            </a:extLst>
          </p:cNvPr>
          <p:cNvSpPr/>
          <p:nvPr/>
        </p:nvSpPr>
        <p:spPr>
          <a:xfrm>
            <a:off x="4235116" y="3250499"/>
            <a:ext cx="3216442" cy="87671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8695553B-18D0-2A6C-1DB1-C5FE7FCDE9E4}"/>
            </a:ext>
          </a:extLst>
        </p:cNvPr>
        <p:cNvGrpSpPr/>
        <p:nvPr/>
      </p:nvGrpSpPr>
      <p:grpSpPr>
        <a:xfrm>
          <a:off x="0" y="0"/>
          <a:ext cx="0" cy="0"/>
          <a:chOff x="0" y="0"/>
          <a:chExt cx="0" cy="0"/>
        </a:xfrm>
      </p:grpSpPr>
      <p:grpSp>
        <p:nvGrpSpPr>
          <p:cNvPr id="501" name="Google Shape;501;p48">
            <a:extLst>
              <a:ext uri="{FF2B5EF4-FFF2-40B4-BE49-F238E27FC236}">
                <a16:creationId xmlns:a16="http://schemas.microsoft.com/office/drawing/2014/main" id="{0D08D1B7-1F70-775C-7E4E-2E3522AD7C2A}"/>
              </a:ext>
            </a:extLst>
          </p:cNvPr>
          <p:cNvGrpSpPr/>
          <p:nvPr/>
        </p:nvGrpSpPr>
        <p:grpSpPr>
          <a:xfrm>
            <a:off x="1282946" y="764250"/>
            <a:ext cx="1897830" cy="3615000"/>
            <a:chOff x="1112450" y="670275"/>
            <a:chExt cx="1874400" cy="3615000"/>
          </a:xfrm>
        </p:grpSpPr>
        <p:sp>
          <p:nvSpPr>
            <p:cNvPr id="502" name="Google Shape;502;p48">
              <a:extLst>
                <a:ext uri="{FF2B5EF4-FFF2-40B4-BE49-F238E27FC236}">
                  <a16:creationId xmlns:a16="http://schemas.microsoft.com/office/drawing/2014/main" id="{B11A9693-EE33-2872-D223-1A48EA1A7DF9}"/>
                </a:ext>
              </a:extLst>
            </p:cNvPr>
            <p:cNvSpPr/>
            <p:nvPr/>
          </p:nvSpPr>
          <p:spPr>
            <a:xfrm rot="5400000">
              <a:off x="242150" y="1540575"/>
              <a:ext cx="3615000" cy="18744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503" name="Google Shape;503;p48">
              <a:extLst>
                <a:ext uri="{FF2B5EF4-FFF2-40B4-BE49-F238E27FC236}">
                  <a16:creationId xmlns:a16="http://schemas.microsoft.com/office/drawing/2014/main" id="{57CD2273-8334-06BE-6578-0160CD404761}"/>
                </a:ext>
              </a:extLst>
            </p:cNvPr>
            <p:cNvSpPr/>
            <p:nvPr/>
          </p:nvSpPr>
          <p:spPr>
            <a:xfrm rot="5400000">
              <a:off x="2020300" y="533256"/>
              <a:ext cx="58800" cy="52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sp>
          <p:nvSpPr>
            <p:cNvPr id="504" name="Google Shape;504;p48">
              <a:extLst>
                <a:ext uri="{FF2B5EF4-FFF2-40B4-BE49-F238E27FC236}">
                  <a16:creationId xmlns:a16="http://schemas.microsoft.com/office/drawing/2014/main" id="{20E4C837-A3CF-4749-E524-6DE09DA08931}"/>
                </a:ext>
              </a:extLst>
            </p:cNvPr>
            <p:cNvSpPr/>
            <p:nvPr/>
          </p:nvSpPr>
          <p:spPr>
            <a:xfrm rot="5400000">
              <a:off x="2020300" y="3886147"/>
              <a:ext cx="58800" cy="5244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aleway Medium"/>
                <a:ea typeface="Raleway Medium"/>
                <a:cs typeface="Raleway Medium"/>
                <a:sym typeface="Raleway Medium"/>
              </a:endParaRPr>
            </a:p>
          </p:txBody>
        </p:sp>
      </p:grpSp>
      <p:sp>
        <p:nvSpPr>
          <p:cNvPr id="505" name="Google Shape;505;p48">
            <a:extLst>
              <a:ext uri="{FF2B5EF4-FFF2-40B4-BE49-F238E27FC236}">
                <a16:creationId xmlns:a16="http://schemas.microsoft.com/office/drawing/2014/main" id="{51754644-7636-3CC9-C1A5-BDCEBF572D50}"/>
              </a:ext>
            </a:extLst>
          </p:cNvPr>
          <p:cNvSpPr txBox="1">
            <a:spLocks noGrp="1"/>
          </p:cNvSpPr>
          <p:nvPr>
            <p:ph type="title"/>
          </p:nvPr>
        </p:nvSpPr>
        <p:spPr>
          <a:xfrm>
            <a:off x="3718663" y="959100"/>
            <a:ext cx="3945942" cy="105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a:t>Why are brand ambassadors valuable?</a:t>
            </a:r>
            <a:endParaRPr sz="2500"/>
          </a:p>
        </p:txBody>
      </p:sp>
      <p:sp>
        <p:nvSpPr>
          <p:cNvPr id="506" name="Google Shape;506;p48">
            <a:extLst>
              <a:ext uri="{FF2B5EF4-FFF2-40B4-BE49-F238E27FC236}">
                <a16:creationId xmlns:a16="http://schemas.microsoft.com/office/drawing/2014/main" id="{DD2314F6-B05B-89C5-4DE9-9266F8D5419D}"/>
              </a:ext>
            </a:extLst>
          </p:cNvPr>
          <p:cNvSpPr txBox="1">
            <a:spLocks noGrp="1"/>
          </p:cNvSpPr>
          <p:nvPr>
            <p:ph type="subTitle" idx="1"/>
          </p:nvPr>
        </p:nvSpPr>
        <p:spPr>
          <a:xfrm>
            <a:off x="3718654" y="2120401"/>
            <a:ext cx="4142400" cy="20172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US" sz="1800"/>
              <a:t>Cultivate brand image</a:t>
            </a:r>
          </a:p>
          <a:p>
            <a:pPr lvl="1" algn="l">
              <a:buAutoNum type="arabicPeriod"/>
            </a:pPr>
            <a:r>
              <a:rPr lang="en-US" sz="1800"/>
              <a:t>Credibility</a:t>
            </a:r>
          </a:p>
          <a:p>
            <a:pPr lvl="1" algn="l">
              <a:buAutoNum type="arabicPeriod"/>
            </a:pPr>
            <a:r>
              <a:rPr lang="en-US" sz="1800"/>
              <a:t>Relatability</a:t>
            </a:r>
          </a:p>
          <a:p>
            <a:pPr lvl="1" algn="l">
              <a:buAutoNum type="arabicPeriod"/>
            </a:pPr>
            <a:r>
              <a:rPr lang="en-US" sz="1800"/>
              <a:t>Ideals </a:t>
            </a:r>
          </a:p>
          <a:p>
            <a:pPr marL="457200" lvl="0" indent="-304800" algn="l" rtl="0">
              <a:spcBef>
                <a:spcPts val="0"/>
              </a:spcBef>
              <a:spcAft>
                <a:spcPts val="0"/>
              </a:spcAft>
              <a:buSzPts val="1200"/>
              <a:buAutoNum type="arabicPeriod"/>
            </a:pPr>
            <a:r>
              <a:rPr lang="en-US" sz="1800"/>
              <a:t>Increase brand awareness</a:t>
            </a:r>
          </a:p>
          <a:p>
            <a:pPr marL="457200" lvl="0" indent="-304800" algn="l" rtl="0">
              <a:spcBef>
                <a:spcPts val="0"/>
              </a:spcBef>
              <a:spcAft>
                <a:spcPts val="0"/>
              </a:spcAft>
              <a:buSzPts val="1200"/>
              <a:buAutoNum type="arabicPeriod"/>
            </a:pPr>
            <a:r>
              <a:rPr lang="en-US" sz="1800"/>
              <a:t>Drive sales</a:t>
            </a:r>
          </a:p>
          <a:p>
            <a:pPr marL="457200" lvl="0" indent="-304800" algn="l" rtl="0">
              <a:spcBef>
                <a:spcPts val="0"/>
              </a:spcBef>
              <a:spcAft>
                <a:spcPts val="0"/>
              </a:spcAft>
              <a:buSzPts val="1200"/>
              <a:buAutoNum type="arabicPeriod"/>
            </a:pPr>
            <a:endParaRPr lang="en-US" sz="1800"/>
          </a:p>
          <a:p>
            <a:pPr marL="152400" lvl="0" indent="0" algn="l" rtl="0">
              <a:spcBef>
                <a:spcPts val="0"/>
              </a:spcBef>
              <a:spcAft>
                <a:spcPts val="0"/>
              </a:spcAft>
              <a:buSzPts val="1200"/>
              <a:buNone/>
            </a:pPr>
            <a:endParaRPr lang="en-US" sz="1800"/>
          </a:p>
        </p:txBody>
      </p:sp>
      <p:sp>
        <p:nvSpPr>
          <p:cNvPr id="507" name="Google Shape;507;p48">
            <a:extLst>
              <a:ext uri="{FF2B5EF4-FFF2-40B4-BE49-F238E27FC236}">
                <a16:creationId xmlns:a16="http://schemas.microsoft.com/office/drawing/2014/main" id="{97AA93D0-9E27-FF7B-22A0-B30584CD0103}"/>
              </a:ext>
            </a:extLst>
          </p:cNvPr>
          <p:cNvSpPr/>
          <p:nvPr/>
        </p:nvSpPr>
        <p:spPr>
          <a:xfrm>
            <a:off x="3718675" y="530650"/>
            <a:ext cx="1449900" cy="16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Google Shape;506;p48">
            <a:extLst>
              <a:ext uri="{FF2B5EF4-FFF2-40B4-BE49-F238E27FC236}">
                <a16:creationId xmlns:a16="http://schemas.microsoft.com/office/drawing/2014/main" id="{49A5DF58-8CE1-69E3-93AE-2C8215C291DB}"/>
              </a:ext>
            </a:extLst>
          </p:cNvPr>
          <p:cNvSpPr txBox="1">
            <a:spLocks/>
          </p:cNvSpPr>
          <p:nvPr/>
        </p:nvSpPr>
        <p:spPr>
          <a:xfrm>
            <a:off x="545290" y="4639511"/>
            <a:ext cx="7796669" cy="50398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Medium"/>
              <a:buAutoNum type="arabicPeriod"/>
              <a:defRPr sz="1200" b="0" i="0" u="none" strike="noStrike" cap="none">
                <a:solidFill>
                  <a:schemeClr val="dk1"/>
                </a:solidFill>
                <a:latin typeface="Raleway Medium"/>
                <a:ea typeface="Raleway Medium"/>
                <a:cs typeface="Raleway Medium"/>
                <a:sym typeface="Raleway Medium"/>
              </a:defRPr>
            </a:lvl1pPr>
            <a:lvl2pPr marL="914400" marR="0" lvl="1" indent="-304800" algn="ctr" rtl="0">
              <a:lnSpc>
                <a:spcPct val="100000"/>
              </a:lnSpc>
              <a:spcBef>
                <a:spcPts val="0"/>
              </a:spcBef>
              <a:spcAft>
                <a:spcPts val="0"/>
              </a:spcAft>
              <a:buClr>
                <a:schemeClr val="dk1"/>
              </a:buClr>
              <a:buSzPts val="1200"/>
              <a:buFont typeface="Raleway Medium"/>
              <a:buAutoNum type="alphaLcPeriod"/>
              <a:defRPr sz="1200" b="0" i="0" u="none" strike="noStrike" cap="none">
                <a:solidFill>
                  <a:schemeClr val="dk1"/>
                </a:solidFill>
                <a:latin typeface="Raleway Medium"/>
                <a:ea typeface="Raleway Medium"/>
                <a:cs typeface="Raleway Medium"/>
                <a:sym typeface="Raleway Medium"/>
              </a:defRPr>
            </a:lvl2pPr>
            <a:lvl3pPr marL="1371600" marR="0" lvl="2" indent="-304800" algn="ctr" rtl="0">
              <a:lnSpc>
                <a:spcPct val="100000"/>
              </a:lnSpc>
              <a:spcBef>
                <a:spcPts val="0"/>
              </a:spcBef>
              <a:spcAft>
                <a:spcPts val="0"/>
              </a:spcAft>
              <a:buClr>
                <a:schemeClr val="dk1"/>
              </a:buClr>
              <a:buSzPts val="1200"/>
              <a:buFont typeface="Raleway Medium"/>
              <a:buAutoNum type="romanLcPeriod"/>
              <a:defRPr sz="1200" b="0" i="0" u="none" strike="noStrike" cap="none">
                <a:solidFill>
                  <a:schemeClr val="dk1"/>
                </a:solidFill>
                <a:latin typeface="Raleway Medium"/>
                <a:ea typeface="Raleway Medium"/>
                <a:cs typeface="Raleway Medium"/>
                <a:sym typeface="Raleway Medium"/>
              </a:defRPr>
            </a:lvl3pPr>
            <a:lvl4pPr marL="1828800" marR="0" lvl="3" indent="-304800" algn="ctr" rtl="0">
              <a:lnSpc>
                <a:spcPct val="100000"/>
              </a:lnSpc>
              <a:spcBef>
                <a:spcPts val="0"/>
              </a:spcBef>
              <a:spcAft>
                <a:spcPts val="0"/>
              </a:spcAft>
              <a:buClr>
                <a:schemeClr val="dk1"/>
              </a:buClr>
              <a:buSzPts val="1200"/>
              <a:buFont typeface="Raleway Medium"/>
              <a:buAutoNum type="arabicPeriod"/>
              <a:defRPr sz="1200" b="0" i="0" u="none" strike="noStrike" cap="none">
                <a:solidFill>
                  <a:schemeClr val="dk1"/>
                </a:solidFill>
                <a:latin typeface="Raleway Medium"/>
                <a:ea typeface="Raleway Medium"/>
                <a:cs typeface="Raleway Medium"/>
                <a:sym typeface="Raleway Medium"/>
              </a:defRPr>
            </a:lvl4pPr>
            <a:lvl5pPr marL="2286000" marR="0" lvl="4" indent="-304800" algn="ctr" rtl="0">
              <a:lnSpc>
                <a:spcPct val="100000"/>
              </a:lnSpc>
              <a:spcBef>
                <a:spcPts val="0"/>
              </a:spcBef>
              <a:spcAft>
                <a:spcPts val="0"/>
              </a:spcAft>
              <a:buClr>
                <a:schemeClr val="dk1"/>
              </a:buClr>
              <a:buSzPts val="1200"/>
              <a:buFont typeface="Raleway Medium"/>
              <a:buAutoNum type="alphaLcPeriod"/>
              <a:defRPr sz="1200" b="0" i="0" u="none" strike="noStrike" cap="none">
                <a:solidFill>
                  <a:schemeClr val="dk1"/>
                </a:solidFill>
                <a:latin typeface="Raleway Medium"/>
                <a:ea typeface="Raleway Medium"/>
                <a:cs typeface="Raleway Medium"/>
                <a:sym typeface="Raleway Medium"/>
              </a:defRPr>
            </a:lvl5pPr>
            <a:lvl6pPr marL="2743200" marR="0" lvl="5" indent="-304800" algn="ctr" rtl="0">
              <a:lnSpc>
                <a:spcPct val="100000"/>
              </a:lnSpc>
              <a:spcBef>
                <a:spcPts val="0"/>
              </a:spcBef>
              <a:spcAft>
                <a:spcPts val="0"/>
              </a:spcAft>
              <a:buClr>
                <a:schemeClr val="dk1"/>
              </a:buClr>
              <a:buSzPts val="1200"/>
              <a:buFont typeface="Raleway Medium"/>
              <a:buAutoNum type="romanLcPeriod"/>
              <a:defRPr sz="1200" b="0" i="0" u="none" strike="noStrike" cap="none">
                <a:solidFill>
                  <a:schemeClr val="dk1"/>
                </a:solidFill>
                <a:latin typeface="Raleway Medium"/>
                <a:ea typeface="Raleway Medium"/>
                <a:cs typeface="Raleway Medium"/>
                <a:sym typeface="Raleway Medium"/>
              </a:defRPr>
            </a:lvl6pPr>
            <a:lvl7pPr marL="3200400" marR="0" lvl="6" indent="-304800" algn="ctr" rtl="0">
              <a:lnSpc>
                <a:spcPct val="100000"/>
              </a:lnSpc>
              <a:spcBef>
                <a:spcPts val="0"/>
              </a:spcBef>
              <a:spcAft>
                <a:spcPts val="0"/>
              </a:spcAft>
              <a:buClr>
                <a:schemeClr val="dk1"/>
              </a:buClr>
              <a:buSzPts val="1200"/>
              <a:buFont typeface="Raleway Medium"/>
              <a:buAutoNum type="arabicPeriod"/>
              <a:defRPr sz="1200" b="0" i="0" u="none" strike="noStrike" cap="none">
                <a:solidFill>
                  <a:schemeClr val="dk1"/>
                </a:solidFill>
                <a:latin typeface="Raleway Medium"/>
                <a:ea typeface="Raleway Medium"/>
                <a:cs typeface="Raleway Medium"/>
                <a:sym typeface="Raleway Medium"/>
              </a:defRPr>
            </a:lvl7pPr>
            <a:lvl8pPr marL="3657600" marR="0" lvl="7" indent="-304800" algn="ctr" rtl="0">
              <a:lnSpc>
                <a:spcPct val="100000"/>
              </a:lnSpc>
              <a:spcBef>
                <a:spcPts val="0"/>
              </a:spcBef>
              <a:spcAft>
                <a:spcPts val="0"/>
              </a:spcAft>
              <a:buClr>
                <a:schemeClr val="dk1"/>
              </a:buClr>
              <a:buSzPts val="1200"/>
              <a:buFont typeface="Raleway Medium"/>
              <a:buAutoNum type="alphaLcPeriod"/>
              <a:defRPr sz="1200" b="0" i="0" u="none" strike="noStrike" cap="none">
                <a:solidFill>
                  <a:schemeClr val="dk1"/>
                </a:solidFill>
                <a:latin typeface="Raleway Medium"/>
                <a:ea typeface="Raleway Medium"/>
                <a:cs typeface="Raleway Medium"/>
                <a:sym typeface="Raleway Medium"/>
              </a:defRPr>
            </a:lvl8pPr>
            <a:lvl9pPr marL="4114800" marR="0" lvl="8" indent="-304800" algn="ctr" rtl="0">
              <a:lnSpc>
                <a:spcPct val="100000"/>
              </a:lnSpc>
              <a:spcBef>
                <a:spcPts val="0"/>
              </a:spcBef>
              <a:spcAft>
                <a:spcPts val="0"/>
              </a:spcAft>
              <a:buClr>
                <a:schemeClr val="dk1"/>
              </a:buClr>
              <a:buSzPts val="1200"/>
              <a:buFont typeface="Raleway Medium"/>
              <a:buAutoNum type="romanLcPeriod"/>
              <a:defRPr sz="1200" b="0" i="0" u="none" strike="noStrike" cap="none">
                <a:solidFill>
                  <a:schemeClr val="dk1"/>
                </a:solidFill>
                <a:latin typeface="Raleway Medium"/>
                <a:ea typeface="Raleway Medium"/>
                <a:cs typeface="Raleway Medium"/>
                <a:sym typeface="Raleway Medium"/>
              </a:defRPr>
            </a:lvl9pPr>
          </a:lstStyle>
          <a:p>
            <a:pPr marL="152400" indent="0">
              <a:buNone/>
            </a:pPr>
            <a:r>
              <a:rPr lang="en-US" sz="900">
                <a:solidFill>
                  <a:schemeClr val="tx1"/>
                </a:solidFill>
                <a:hlinkClick r:id="rId3">
                  <a:extLst>
                    <a:ext uri="{A12FA001-AC4F-418D-AE19-62706E023703}">
                      <ahyp:hlinkClr xmlns:ahyp="http://schemas.microsoft.com/office/drawing/2018/hyperlinkcolor" val="tx"/>
                    </a:ext>
                  </a:extLst>
                </a:hlinkClick>
              </a:rPr>
              <a:t>https://www.statista.com/statistics/1092819/global-influencer-market-size/</a:t>
            </a:r>
            <a:endParaRPr lang="en-US" sz="900">
              <a:solidFill>
                <a:schemeClr val="tx1"/>
              </a:solidFill>
            </a:endParaRPr>
          </a:p>
          <a:p>
            <a:pPr marL="152400" indent="0">
              <a:buNone/>
            </a:pPr>
            <a:r>
              <a:rPr lang="en-US" sz="900">
                <a:solidFill>
                  <a:schemeClr val="tx1"/>
                </a:solidFill>
                <a:hlinkClick r:id="rId4">
                  <a:extLst>
                    <a:ext uri="{A12FA001-AC4F-418D-AE19-62706E023703}">
                      <ahyp:hlinkClr xmlns:ahyp="http://schemas.microsoft.com/office/drawing/2018/hyperlinkcolor" val="tx"/>
                    </a:ext>
                  </a:extLst>
                </a:hlinkClick>
              </a:rPr>
              <a:t>https://hbr.org/2022/11/does-influencer-marketing-really-pay-off</a:t>
            </a:r>
            <a:r>
              <a:rPr lang="en-US" sz="900">
                <a:solidFill>
                  <a:schemeClr val="tx1"/>
                </a:solidFill>
              </a:rPr>
              <a:t> </a:t>
            </a:r>
          </a:p>
        </p:txBody>
      </p:sp>
      <p:sp>
        <p:nvSpPr>
          <p:cNvPr id="3" name="Rectangle 2">
            <a:extLst>
              <a:ext uri="{FF2B5EF4-FFF2-40B4-BE49-F238E27FC236}">
                <a16:creationId xmlns:a16="http://schemas.microsoft.com/office/drawing/2014/main" id="{54F0125E-35CE-0BF4-2F4C-5AA6E751DEA8}"/>
              </a:ext>
            </a:extLst>
          </p:cNvPr>
          <p:cNvSpPr/>
          <p:nvPr/>
        </p:nvSpPr>
        <p:spPr>
          <a:xfrm>
            <a:off x="1429270" y="988500"/>
            <a:ext cx="1605181" cy="31664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3FC54BC-5FE4-D820-F6C3-712C2A616526}"/>
              </a:ext>
            </a:extLst>
          </p:cNvPr>
          <p:cNvSpPr txBox="1"/>
          <p:nvPr/>
        </p:nvSpPr>
        <p:spPr>
          <a:xfrm>
            <a:off x="1525020" y="1518218"/>
            <a:ext cx="1413680" cy="2185214"/>
          </a:xfrm>
          <a:prstGeom prst="rect">
            <a:avLst/>
          </a:prstGeom>
          <a:noFill/>
        </p:spPr>
        <p:txBody>
          <a:bodyPr wrap="square" rtlCol="0">
            <a:spAutoFit/>
          </a:bodyPr>
          <a:lstStyle/>
          <a:p>
            <a:pPr algn="ctr"/>
            <a:r>
              <a:rPr lang="en-US" sz="2400" b="1">
                <a:solidFill>
                  <a:schemeClr val="accent1"/>
                </a:solidFill>
                <a:latin typeface="Raleway" pitchFamily="2" charset="0"/>
              </a:rPr>
              <a:t>$32.5 B</a:t>
            </a:r>
          </a:p>
          <a:p>
            <a:pPr algn="ctr"/>
            <a:r>
              <a:rPr lang="en-US" sz="1000">
                <a:latin typeface="Raleway" pitchFamily="2" charset="0"/>
              </a:rPr>
              <a:t>Is the size of the influencer market</a:t>
            </a:r>
          </a:p>
          <a:p>
            <a:pPr algn="ctr"/>
            <a:endParaRPr lang="en-US">
              <a:latin typeface="Raleway" pitchFamily="2" charset="0"/>
            </a:endParaRPr>
          </a:p>
          <a:p>
            <a:pPr algn="ctr"/>
            <a:r>
              <a:rPr lang="en-US" sz="2400" b="1">
                <a:solidFill>
                  <a:schemeClr val="accent1"/>
                </a:solidFill>
                <a:latin typeface="Raleway" pitchFamily="2" charset="0"/>
              </a:rPr>
              <a:t>75%</a:t>
            </a:r>
          </a:p>
          <a:p>
            <a:pPr algn="ctr"/>
            <a:r>
              <a:rPr lang="en-US" sz="1000">
                <a:latin typeface="Raleway" pitchFamily="2" charset="0"/>
              </a:rPr>
              <a:t>of brands have a dedicated budget for influencer marketing</a:t>
            </a:r>
          </a:p>
          <a:p>
            <a:pPr algn="ctr"/>
            <a:endParaRPr lang="en-US">
              <a:latin typeface="Raleway" pitchFamily="2" charset="0"/>
            </a:endParaRPr>
          </a:p>
        </p:txBody>
      </p:sp>
    </p:spTree>
    <p:extLst>
      <p:ext uri="{BB962C8B-B14F-4D97-AF65-F5344CB8AC3E}">
        <p14:creationId xmlns:p14="http://schemas.microsoft.com/office/powerpoint/2010/main" val="333085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79BD77-22C5-4447-7CC1-74171EC29DF3}"/>
              </a:ext>
            </a:extLst>
          </p:cNvPr>
          <p:cNvPicPr>
            <a:picLocks noChangeAspect="1"/>
          </p:cNvPicPr>
          <p:nvPr/>
        </p:nvPicPr>
        <p:blipFill>
          <a:blip r:embed="rId3"/>
          <a:stretch>
            <a:fillRect/>
          </a:stretch>
        </p:blipFill>
        <p:spPr>
          <a:xfrm>
            <a:off x="4401088" y="590058"/>
            <a:ext cx="4690163" cy="3739788"/>
          </a:xfrm>
          <a:prstGeom prst="rect">
            <a:avLst/>
          </a:prstGeom>
        </p:spPr>
      </p:pic>
      <p:pic>
        <p:nvPicPr>
          <p:cNvPr id="10" name="Picture 9">
            <a:extLst>
              <a:ext uri="{FF2B5EF4-FFF2-40B4-BE49-F238E27FC236}">
                <a16:creationId xmlns:a16="http://schemas.microsoft.com/office/drawing/2014/main" id="{B6436429-D394-BA77-3F2F-A6D733CE3EF5}"/>
              </a:ext>
            </a:extLst>
          </p:cNvPr>
          <p:cNvPicPr>
            <a:picLocks noChangeAspect="1"/>
          </p:cNvPicPr>
          <p:nvPr/>
        </p:nvPicPr>
        <p:blipFill>
          <a:blip r:embed="rId4"/>
          <a:stretch>
            <a:fillRect/>
          </a:stretch>
        </p:blipFill>
        <p:spPr>
          <a:xfrm>
            <a:off x="105496" y="590058"/>
            <a:ext cx="4243221" cy="3739788"/>
          </a:xfrm>
          <a:prstGeom prst="rect">
            <a:avLst/>
          </a:prstGeom>
        </p:spPr>
      </p:pic>
      <p:sp>
        <p:nvSpPr>
          <p:cNvPr id="11" name="Rectangle 10">
            <a:extLst>
              <a:ext uri="{FF2B5EF4-FFF2-40B4-BE49-F238E27FC236}">
                <a16:creationId xmlns:a16="http://schemas.microsoft.com/office/drawing/2014/main" id="{812501DD-B1D5-9777-7ACE-B6FC5261720B}"/>
              </a:ext>
            </a:extLst>
          </p:cNvPr>
          <p:cNvSpPr/>
          <p:nvPr/>
        </p:nvSpPr>
        <p:spPr>
          <a:xfrm>
            <a:off x="4401088" y="3142423"/>
            <a:ext cx="4584667" cy="65921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633B884-F4FC-1EBD-D80B-3D0603557E54}"/>
              </a:ext>
            </a:extLst>
          </p:cNvPr>
          <p:cNvSpPr txBox="1"/>
          <p:nvPr/>
        </p:nvSpPr>
        <p:spPr>
          <a:xfrm>
            <a:off x="84231" y="4553444"/>
            <a:ext cx="7889357" cy="230832"/>
          </a:xfrm>
          <a:prstGeom prst="rect">
            <a:avLst/>
          </a:prstGeom>
          <a:noFill/>
        </p:spPr>
        <p:txBody>
          <a:bodyPr wrap="square">
            <a:spAutoFit/>
          </a:bodyPr>
          <a:lstStyle/>
          <a:p>
            <a:r>
              <a:rPr lang="en-US" sz="900">
                <a:solidFill>
                  <a:srgbClr val="F49100"/>
                </a:solidFill>
                <a:latin typeface="Raleway Medium" pitchFamily="2" charset="0"/>
                <a:hlinkClick r:id="rId5">
                  <a:extLst>
                    <a:ext uri="{A12FA001-AC4F-418D-AE19-62706E023703}">
                      <ahyp:hlinkClr xmlns:ahyp="http://schemas.microsoft.com/office/drawing/2018/hyperlinkcolor" val="tx"/>
                    </a:ext>
                  </a:extLst>
                </a:hlinkClick>
              </a:rPr>
              <a:t>https://wwd.com/feature/blackpink-jisoo-dior-fashion-beauty-ambassador-1234768835</a:t>
            </a:r>
            <a:r>
              <a:rPr lang="en-US" sz="900">
                <a:solidFill>
                  <a:schemeClr val="tx1"/>
                </a:solidFill>
                <a:latin typeface="Raleway Medium" pitchFamily="2" charset="0"/>
                <a:hlinkClick r:id="rId5">
                  <a:extLst>
                    <a:ext uri="{A12FA001-AC4F-418D-AE19-62706E023703}">
                      <ahyp:hlinkClr xmlns:ahyp="http://schemas.microsoft.com/office/drawing/2018/hyperlinkcolor" val="tx"/>
                    </a:ext>
                  </a:extLst>
                </a:hlinkClick>
              </a:rPr>
              <a:t>/</a:t>
            </a:r>
            <a:r>
              <a:rPr lang="en-US" sz="900">
                <a:solidFill>
                  <a:schemeClr val="tx1"/>
                </a:solidFill>
                <a:latin typeface="Raleway Medium" pitchFamily="2" charset="0"/>
              </a:rPr>
              <a:t> </a:t>
            </a:r>
          </a:p>
        </p:txBody>
      </p:sp>
    </p:spTree>
    <p:extLst>
      <p:ext uri="{BB962C8B-B14F-4D97-AF65-F5344CB8AC3E}">
        <p14:creationId xmlns:p14="http://schemas.microsoft.com/office/powerpoint/2010/main" val="2056894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8">
          <a:extLst>
            <a:ext uri="{FF2B5EF4-FFF2-40B4-BE49-F238E27FC236}">
              <a16:creationId xmlns:a16="http://schemas.microsoft.com/office/drawing/2014/main" id="{1390B685-BD40-821F-7318-DAFB7983BFA0}"/>
            </a:ext>
          </a:extLst>
        </p:cNvPr>
        <p:cNvGrpSpPr/>
        <p:nvPr/>
      </p:nvGrpSpPr>
      <p:grpSpPr>
        <a:xfrm>
          <a:off x="0" y="0"/>
          <a:ext cx="0" cy="0"/>
          <a:chOff x="0" y="0"/>
          <a:chExt cx="0" cy="0"/>
        </a:xfrm>
      </p:grpSpPr>
      <p:sp>
        <p:nvSpPr>
          <p:cNvPr id="349" name="Google Shape;349;p40">
            <a:extLst>
              <a:ext uri="{FF2B5EF4-FFF2-40B4-BE49-F238E27FC236}">
                <a16:creationId xmlns:a16="http://schemas.microsoft.com/office/drawing/2014/main" id="{28B9FE1B-ED96-D226-94B7-231D7B3770A5}"/>
              </a:ext>
            </a:extLst>
          </p:cNvPr>
          <p:cNvSpPr txBox="1">
            <a:spLocks noGrp="1"/>
          </p:cNvSpPr>
          <p:nvPr>
            <p:ph type="subTitle" idx="4"/>
          </p:nvPr>
        </p:nvSpPr>
        <p:spPr>
          <a:xfrm>
            <a:off x="888323" y="2650988"/>
            <a:ext cx="2140889" cy="42582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Sub Hypothesis 1</a:t>
            </a:r>
            <a:endParaRPr/>
          </a:p>
        </p:txBody>
      </p:sp>
      <p:sp>
        <p:nvSpPr>
          <p:cNvPr id="350" name="Google Shape;350;p40">
            <a:extLst>
              <a:ext uri="{FF2B5EF4-FFF2-40B4-BE49-F238E27FC236}">
                <a16:creationId xmlns:a16="http://schemas.microsoft.com/office/drawing/2014/main" id="{B29F19A7-E22E-C6F2-1D4B-D42B1A54A10D}"/>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Hypotheses</a:t>
            </a:r>
            <a:endParaRPr/>
          </a:p>
        </p:txBody>
      </p:sp>
      <p:sp>
        <p:nvSpPr>
          <p:cNvPr id="351" name="Google Shape;351;p40">
            <a:extLst>
              <a:ext uri="{FF2B5EF4-FFF2-40B4-BE49-F238E27FC236}">
                <a16:creationId xmlns:a16="http://schemas.microsoft.com/office/drawing/2014/main" id="{0FBCEF1C-95E1-5551-5BA3-70E8A2F26D3F}"/>
              </a:ext>
            </a:extLst>
          </p:cNvPr>
          <p:cNvSpPr txBox="1">
            <a:spLocks noGrp="1"/>
          </p:cNvSpPr>
          <p:nvPr>
            <p:ph type="subTitle" idx="1"/>
          </p:nvPr>
        </p:nvSpPr>
        <p:spPr>
          <a:xfrm>
            <a:off x="2998461" y="2638712"/>
            <a:ext cx="5263526" cy="445825"/>
          </a:xfrm>
          <a:prstGeom prst="rect">
            <a:avLst/>
          </a:prstGeom>
        </p:spPr>
        <p:txBody>
          <a:bodyPr spcFirstLastPara="1" wrap="square" lIns="91425" tIns="91425" rIns="91425" bIns="91425" anchor="t" anchorCtr="0">
            <a:noAutofit/>
          </a:bodyPr>
          <a:lstStyle/>
          <a:p>
            <a:pPr marL="0" indent="0"/>
            <a:r>
              <a:rPr lang="en" sz="1500"/>
              <a:t>A brand ambassador’s occupation affects how effective a campaign is for a brand.</a:t>
            </a:r>
            <a:endParaRPr lang="en-US" sz="1500"/>
          </a:p>
        </p:txBody>
      </p:sp>
      <p:sp>
        <p:nvSpPr>
          <p:cNvPr id="352" name="Google Shape;352;p40">
            <a:extLst>
              <a:ext uri="{FF2B5EF4-FFF2-40B4-BE49-F238E27FC236}">
                <a16:creationId xmlns:a16="http://schemas.microsoft.com/office/drawing/2014/main" id="{FDE215FF-5145-12B0-DDD1-2088048A64F6}"/>
              </a:ext>
            </a:extLst>
          </p:cNvPr>
          <p:cNvSpPr txBox="1">
            <a:spLocks noGrp="1"/>
          </p:cNvSpPr>
          <p:nvPr>
            <p:ph type="subTitle" idx="2"/>
          </p:nvPr>
        </p:nvSpPr>
        <p:spPr>
          <a:xfrm>
            <a:off x="2998461" y="1777153"/>
            <a:ext cx="5425539" cy="702900"/>
          </a:xfrm>
          <a:prstGeom prst="rect">
            <a:avLst/>
          </a:prstGeom>
        </p:spPr>
        <p:txBody>
          <a:bodyPr spcFirstLastPara="1" wrap="square" lIns="91425" tIns="91425" rIns="91425" bIns="91425" anchor="t" anchorCtr="0">
            <a:noAutofit/>
          </a:bodyPr>
          <a:lstStyle/>
          <a:p>
            <a:pPr marL="0" indent="0"/>
            <a:r>
              <a:rPr lang="en" sz="1500"/>
              <a:t>Introducing a brand ambassador improves a brand’s stock returns, image, and search interest.</a:t>
            </a:r>
            <a:endParaRPr lang="en-US" sz="1500"/>
          </a:p>
        </p:txBody>
      </p:sp>
      <p:sp>
        <p:nvSpPr>
          <p:cNvPr id="353" name="Google Shape;353;p40">
            <a:extLst>
              <a:ext uri="{FF2B5EF4-FFF2-40B4-BE49-F238E27FC236}">
                <a16:creationId xmlns:a16="http://schemas.microsoft.com/office/drawing/2014/main" id="{AD864785-A9C9-610A-F92D-6687D04F5C41}"/>
              </a:ext>
            </a:extLst>
          </p:cNvPr>
          <p:cNvSpPr txBox="1">
            <a:spLocks noGrp="1"/>
          </p:cNvSpPr>
          <p:nvPr>
            <p:ph type="subTitle" idx="3"/>
          </p:nvPr>
        </p:nvSpPr>
        <p:spPr>
          <a:xfrm>
            <a:off x="902159" y="1894769"/>
            <a:ext cx="2084061" cy="41937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Main Hypothesis</a:t>
            </a:r>
            <a:endParaRPr/>
          </a:p>
        </p:txBody>
      </p:sp>
      <p:grpSp>
        <p:nvGrpSpPr>
          <p:cNvPr id="356" name="Google Shape;356;p40">
            <a:extLst>
              <a:ext uri="{FF2B5EF4-FFF2-40B4-BE49-F238E27FC236}">
                <a16:creationId xmlns:a16="http://schemas.microsoft.com/office/drawing/2014/main" id="{31246D1D-04C2-963F-4AA1-4ACCFDDF90BD}"/>
              </a:ext>
            </a:extLst>
          </p:cNvPr>
          <p:cNvGrpSpPr/>
          <p:nvPr/>
        </p:nvGrpSpPr>
        <p:grpSpPr>
          <a:xfrm>
            <a:off x="643177" y="3268708"/>
            <a:ext cx="379035" cy="379035"/>
            <a:chOff x="3984786" y="3963895"/>
            <a:chExt cx="379035" cy="379035"/>
          </a:xfrm>
        </p:grpSpPr>
        <p:sp>
          <p:nvSpPr>
            <p:cNvPr id="357" name="Google Shape;357;p40">
              <a:extLst>
                <a:ext uri="{FF2B5EF4-FFF2-40B4-BE49-F238E27FC236}">
                  <a16:creationId xmlns:a16="http://schemas.microsoft.com/office/drawing/2014/main" id="{327CB8B0-5CA6-E2FB-D53E-84EB81909BCE}"/>
                </a:ext>
              </a:extLst>
            </p:cNvPr>
            <p:cNvSpPr/>
            <p:nvPr/>
          </p:nvSpPr>
          <p:spPr>
            <a:xfrm>
              <a:off x="4140864" y="3963895"/>
              <a:ext cx="66906" cy="66906"/>
            </a:xfrm>
            <a:custGeom>
              <a:avLst/>
              <a:gdLst/>
              <a:ahLst/>
              <a:cxnLst/>
              <a:rect l="l" t="t" r="r" b="b"/>
              <a:pathLst>
                <a:path w="2413" h="2413" extrusionOk="0">
                  <a:moveTo>
                    <a:pt x="1206" y="1"/>
                  </a:moveTo>
                  <a:cubicBezTo>
                    <a:pt x="540" y="1"/>
                    <a:pt x="1" y="541"/>
                    <a:pt x="1" y="1207"/>
                  </a:cubicBezTo>
                  <a:cubicBezTo>
                    <a:pt x="1" y="1874"/>
                    <a:pt x="540" y="2413"/>
                    <a:pt x="1206" y="2413"/>
                  </a:cubicBezTo>
                  <a:cubicBezTo>
                    <a:pt x="1872" y="2413"/>
                    <a:pt x="2413" y="1874"/>
                    <a:pt x="2413" y="1207"/>
                  </a:cubicBezTo>
                  <a:cubicBezTo>
                    <a:pt x="2413" y="541"/>
                    <a:pt x="1872" y="1"/>
                    <a:pt x="1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a:extLst>
                <a:ext uri="{FF2B5EF4-FFF2-40B4-BE49-F238E27FC236}">
                  <a16:creationId xmlns:a16="http://schemas.microsoft.com/office/drawing/2014/main" id="{55C4240B-8388-4C41-42C8-EC1E8F10E201}"/>
                </a:ext>
              </a:extLst>
            </p:cNvPr>
            <p:cNvSpPr/>
            <p:nvPr/>
          </p:nvSpPr>
          <p:spPr>
            <a:xfrm>
              <a:off x="4029400"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a:extLst>
                <a:ext uri="{FF2B5EF4-FFF2-40B4-BE49-F238E27FC236}">
                  <a16:creationId xmlns:a16="http://schemas.microsoft.com/office/drawing/2014/main" id="{FD5A050A-9049-ECB8-489A-28E876402127}"/>
                </a:ext>
              </a:extLst>
            </p:cNvPr>
            <p:cNvSpPr/>
            <p:nvPr/>
          </p:nvSpPr>
          <p:spPr>
            <a:xfrm>
              <a:off x="3984786" y="4030829"/>
              <a:ext cx="379035" cy="312101"/>
            </a:xfrm>
            <a:custGeom>
              <a:avLst/>
              <a:gdLst/>
              <a:ahLst/>
              <a:cxnLst/>
              <a:rect l="l" t="t" r="r" b="b"/>
              <a:pathLst>
                <a:path w="13670" h="11256" extrusionOk="0">
                  <a:moveTo>
                    <a:pt x="6848" y="1"/>
                  </a:moveTo>
                  <a:cubicBezTo>
                    <a:pt x="5295" y="1"/>
                    <a:pt x="4031" y="1263"/>
                    <a:pt x="4031" y="2815"/>
                  </a:cubicBezTo>
                  <a:lnTo>
                    <a:pt x="4031" y="4021"/>
                  </a:lnTo>
                  <a:lnTo>
                    <a:pt x="6435" y="4021"/>
                  </a:lnTo>
                  <a:lnTo>
                    <a:pt x="6435" y="7043"/>
                  </a:lnTo>
                  <a:lnTo>
                    <a:pt x="4956" y="8225"/>
                  </a:lnTo>
                  <a:cubicBezTo>
                    <a:pt x="4439" y="7620"/>
                    <a:pt x="3671" y="7236"/>
                    <a:pt x="2815" y="7236"/>
                  </a:cubicBezTo>
                  <a:cubicBezTo>
                    <a:pt x="2769" y="7236"/>
                    <a:pt x="2723" y="7237"/>
                    <a:pt x="2677" y="7239"/>
                  </a:cubicBezTo>
                  <a:cubicBezTo>
                    <a:pt x="1205" y="7311"/>
                    <a:pt x="1" y="8605"/>
                    <a:pt x="1" y="10081"/>
                  </a:cubicBezTo>
                  <a:lnTo>
                    <a:pt x="1" y="11255"/>
                  </a:lnTo>
                  <a:lnTo>
                    <a:pt x="5634" y="11255"/>
                  </a:lnTo>
                  <a:lnTo>
                    <a:pt x="5634" y="10050"/>
                  </a:lnTo>
                  <a:cubicBezTo>
                    <a:pt x="5634" y="9644"/>
                    <a:pt x="5548" y="9258"/>
                    <a:pt x="5393" y="8909"/>
                  </a:cubicBezTo>
                  <a:lnTo>
                    <a:pt x="6835" y="7750"/>
                  </a:lnTo>
                  <a:lnTo>
                    <a:pt x="8277" y="8909"/>
                  </a:lnTo>
                  <a:cubicBezTo>
                    <a:pt x="8122" y="9258"/>
                    <a:pt x="8036" y="9644"/>
                    <a:pt x="8036" y="10050"/>
                  </a:cubicBezTo>
                  <a:lnTo>
                    <a:pt x="8036" y="11255"/>
                  </a:lnTo>
                  <a:lnTo>
                    <a:pt x="13669" y="11255"/>
                  </a:lnTo>
                  <a:lnTo>
                    <a:pt x="13669" y="10050"/>
                  </a:lnTo>
                  <a:cubicBezTo>
                    <a:pt x="13669" y="8498"/>
                    <a:pt x="12407" y="7236"/>
                    <a:pt x="10855" y="7236"/>
                  </a:cubicBezTo>
                  <a:cubicBezTo>
                    <a:pt x="9999" y="7236"/>
                    <a:pt x="9231" y="7620"/>
                    <a:pt x="8714" y="8225"/>
                  </a:cubicBezTo>
                  <a:lnTo>
                    <a:pt x="7235" y="7043"/>
                  </a:lnTo>
                  <a:lnTo>
                    <a:pt x="7235" y="4021"/>
                  </a:lnTo>
                  <a:lnTo>
                    <a:pt x="9665" y="4021"/>
                  </a:lnTo>
                  <a:lnTo>
                    <a:pt x="9665" y="2843"/>
                  </a:lnTo>
                  <a:cubicBezTo>
                    <a:pt x="9665" y="1366"/>
                    <a:pt x="8537" y="118"/>
                    <a:pt x="7063" y="9"/>
                  </a:cubicBezTo>
                  <a:cubicBezTo>
                    <a:pt x="6991" y="4"/>
                    <a:pt x="6919" y="1"/>
                    <a:pt x="6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a:extLst>
                <a:ext uri="{FF2B5EF4-FFF2-40B4-BE49-F238E27FC236}">
                  <a16:creationId xmlns:a16="http://schemas.microsoft.com/office/drawing/2014/main" id="{12681DE8-66BC-9362-F6B9-732E6FD8E690}"/>
                </a:ext>
              </a:extLst>
            </p:cNvPr>
            <p:cNvSpPr/>
            <p:nvPr/>
          </p:nvSpPr>
          <p:spPr>
            <a:xfrm>
              <a:off x="4252357"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9;p40">
            <a:extLst>
              <a:ext uri="{FF2B5EF4-FFF2-40B4-BE49-F238E27FC236}">
                <a16:creationId xmlns:a16="http://schemas.microsoft.com/office/drawing/2014/main" id="{93197D15-952F-C337-0BF6-38CAEC835EB4}"/>
              </a:ext>
            </a:extLst>
          </p:cNvPr>
          <p:cNvSpPr txBox="1">
            <a:spLocks/>
          </p:cNvSpPr>
          <p:nvPr/>
        </p:nvSpPr>
        <p:spPr>
          <a:xfrm>
            <a:off x="866161" y="3434830"/>
            <a:ext cx="2140889" cy="425825"/>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Raleway ExtraBold"/>
                <a:ea typeface="Raleway ExtraBold"/>
                <a:cs typeface="Raleway ExtraBold"/>
                <a:sym typeface="Raleway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a:t>Sub Hypothesis 2</a:t>
            </a:r>
          </a:p>
        </p:txBody>
      </p:sp>
      <p:sp>
        <p:nvSpPr>
          <p:cNvPr id="3" name="Google Shape;351;p40">
            <a:extLst>
              <a:ext uri="{FF2B5EF4-FFF2-40B4-BE49-F238E27FC236}">
                <a16:creationId xmlns:a16="http://schemas.microsoft.com/office/drawing/2014/main" id="{0A71BE24-E944-02AF-DB01-66B77C8FDB6C}"/>
              </a:ext>
            </a:extLst>
          </p:cNvPr>
          <p:cNvSpPr txBox="1">
            <a:spLocks/>
          </p:cNvSpPr>
          <p:nvPr/>
        </p:nvSpPr>
        <p:spPr>
          <a:xfrm>
            <a:off x="3030360" y="3335614"/>
            <a:ext cx="5263526" cy="44582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1pPr>
            <a:lvl2pPr marL="914400" marR="0" lvl="1"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2pPr>
            <a:lvl3pPr marL="1371600" marR="0" lvl="2"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3pPr>
            <a:lvl4pPr marL="1828800" marR="0" lvl="3"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4pPr>
            <a:lvl5pPr marL="2286000" marR="0" lvl="4"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5pPr>
            <a:lvl6pPr marL="2743200" marR="0" lvl="5"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6pPr>
            <a:lvl7pPr marL="3200400" marR="0" lvl="6"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7pPr>
            <a:lvl8pPr marL="3657600" marR="0" lvl="7"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8pPr>
            <a:lvl9pPr marL="4114800" marR="0" lvl="8" indent="-304800" algn="ctr" rtl="0">
              <a:lnSpc>
                <a:spcPct val="100000"/>
              </a:lnSpc>
              <a:spcBef>
                <a:spcPts val="0"/>
              </a:spcBef>
              <a:spcAft>
                <a:spcPts val="0"/>
              </a:spcAft>
              <a:buClr>
                <a:schemeClr val="dk1"/>
              </a:buClr>
              <a:buSzPts val="1200"/>
              <a:buFont typeface="Raleway Medium"/>
              <a:buNone/>
              <a:defRPr sz="1200" b="0" i="0" u="none" strike="noStrike" cap="none">
                <a:solidFill>
                  <a:schemeClr val="dk1"/>
                </a:solidFill>
                <a:latin typeface="Raleway Medium"/>
                <a:ea typeface="Raleway Medium"/>
                <a:cs typeface="Raleway Medium"/>
                <a:sym typeface="Raleway Medium"/>
              </a:defRPr>
            </a:lvl9pPr>
          </a:lstStyle>
          <a:p>
            <a:pPr marL="0" indent="0"/>
            <a:r>
              <a:rPr lang="en" sz="1500"/>
              <a:t>Being the first brand ambassador for a brand generates more impact compared to non-first ambassadors.</a:t>
            </a:r>
            <a:endParaRPr lang="en-US" sz="1500"/>
          </a:p>
        </p:txBody>
      </p:sp>
    </p:spTree>
    <p:extLst>
      <p:ext uri="{BB962C8B-B14F-4D97-AF65-F5344CB8AC3E}">
        <p14:creationId xmlns:p14="http://schemas.microsoft.com/office/powerpoint/2010/main" val="634842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8">
          <a:extLst>
            <a:ext uri="{FF2B5EF4-FFF2-40B4-BE49-F238E27FC236}">
              <a16:creationId xmlns:a16="http://schemas.microsoft.com/office/drawing/2014/main" id="{670F7961-79F1-D1A6-0592-52764952E451}"/>
            </a:ext>
          </a:extLst>
        </p:cNvPr>
        <p:cNvGrpSpPr/>
        <p:nvPr/>
      </p:nvGrpSpPr>
      <p:grpSpPr>
        <a:xfrm>
          <a:off x="0" y="0"/>
          <a:ext cx="0" cy="0"/>
          <a:chOff x="0" y="0"/>
          <a:chExt cx="0" cy="0"/>
        </a:xfrm>
      </p:grpSpPr>
      <p:sp>
        <p:nvSpPr>
          <p:cNvPr id="350" name="Google Shape;350;p40">
            <a:extLst>
              <a:ext uri="{FF2B5EF4-FFF2-40B4-BE49-F238E27FC236}">
                <a16:creationId xmlns:a16="http://schemas.microsoft.com/office/drawing/2014/main" id="{4BF63B5D-5EFE-B4A7-ACCF-977085A5AB89}"/>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Targeting Mega Influencers</a:t>
            </a:r>
            <a:endParaRPr/>
          </a:p>
        </p:txBody>
      </p:sp>
      <p:sp>
        <p:nvSpPr>
          <p:cNvPr id="353" name="Google Shape;353;p40">
            <a:extLst>
              <a:ext uri="{FF2B5EF4-FFF2-40B4-BE49-F238E27FC236}">
                <a16:creationId xmlns:a16="http://schemas.microsoft.com/office/drawing/2014/main" id="{E9670C85-281B-3CD0-8447-FA167301562B}"/>
              </a:ext>
            </a:extLst>
          </p:cNvPr>
          <p:cNvSpPr txBox="1">
            <a:spLocks noGrp="1"/>
          </p:cNvSpPr>
          <p:nvPr>
            <p:ph type="subTitle" idx="3"/>
          </p:nvPr>
        </p:nvSpPr>
        <p:spPr>
          <a:xfrm>
            <a:off x="1645843" y="2215081"/>
            <a:ext cx="2063625" cy="47947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atin typeface="Raleway Medium" pitchFamily="2" charset="0"/>
              </a:rPr>
              <a:t>Micro (10k-100k)</a:t>
            </a:r>
          </a:p>
        </p:txBody>
      </p:sp>
      <p:grpSp>
        <p:nvGrpSpPr>
          <p:cNvPr id="356" name="Google Shape;356;p40">
            <a:extLst>
              <a:ext uri="{FF2B5EF4-FFF2-40B4-BE49-F238E27FC236}">
                <a16:creationId xmlns:a16="http://schemas.microsoft.com/office/drawing/2014/main" id="{D712DBC5-42E1-FF54-D731-C0F1E01E6155}"/>
              </a:ext>
            </a:extLst>
          </p:cNvPr>
          <p:cNvGrpSpPr/>
          <p:nvPr/>
        </p:nvGrpSpPr>
        <p:grpSpPr>
          <a:xfrm>
            <a:off x="866908" y="3260910"/>
            <a:ext cx="379035" cy="379035"/>
            <a:chOff x="3984786" y="3963895"/>
            <a:chExt cx="379035" cy="379035"/>
          </a:xfrm>
        </p:grpSpPr>
        <p:sp>
          <p:nvSpPr>
            <p:cNvPr id="357" name="Google Shape;357;p40">
              <a:extLst>
                <a:ext uri="{FF2B5EF4-FFF2-40B4-BE49-F238E27FC236}">
                  <a16:creationId xmlns:a16="http://schemas.microsoft.com/office/drawing/2014/main" id="{6F228462-28EF-2E5B-3771-D9379DEB6BF2}"/>
                </a:ext>
              </a:extLst>
            </p:cNvPr>
            <p:cNvSpPr/>
            <p:nvPr/>
          </p:nvSpPr>
          <p:spPr>
            <a:xfrm>
              <a:off x="4140864" y="3963895"/>
              <a:ext cx="66906" cy="66906"/>
            </a:xfrm>
            <a:custGeom>
              <a:avLst/>
              <a:gdLst/>
              <a:ahLst/>
              <a:cxnLst/>
              <a:rect l="l" t="t" r="r" b="b"/>
              <a:pathLst>
                <a:path w="2413" h="2413" extrusionOk="0">
                  <a:moveTo>
                    <a:pt x="1206" y="1"/>
                  </a:moveTo>
                  <a:cubicBezTo>
                    <a:pt x="540" y="1"/>
                    <a:pt x="1" y="541"/>
                    <a:pt x="1" y="1207"/>
                  </a:cubicBezTo>
                  <a:cubicBezTo>
                    <a:pt x="1" y="1874"/>
                    <a:pt x="540" y="2413"/>
                    <a:pt x="1206" y="2413"/>
                  </a:cubicBezTo>
                  <a:cubicBezTo>
                    <a:pt x="1872" y="2413"/>
                    <a:pt x="2413" y="1874"/>
                    <a:pt x="2413" y="1207"/>
                  </a:cubicBezTo>
                  <a:cubicBezTo>
                    <a:pt x="2413" y="541"/>
                    <a:pt x="1872" y="1"/>
                    <a:pt x="1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0">
              <a:extLst>
                <a:ext uri="{FF2B5EF4-FFF2-40B4-BE49-F238E27FC236}">
                  <a16:creationId xmlns:a16="http://schemas.microsoft.com/office/drawing/2014/main" id="{563B0D13-265D-4665-9EBA-6085F2105B9F}"/>
                </a:ext>
              </a:extLst>
            </p:cNvPr>
            <p:cNvSpPr/>
            <p:nvPr/>
          </p:nvSpPr>
          <p:spPr>
            <a:xfrm>
              <a:off x="4029400"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0">
              <a:extLst>
                <a:ext uri="{FF2B5EF4-FFF2-40B4-BE49-F238E27FC236}">
                  <a16:creationId xmlns:a16="http://schemas.microsoft.com/office/drawing/2014/main" id="{1F4A6AE4-40D3-93D1-9E58-63F05252C02B}"/>
                </a:ext>
              </a:extLst>
            </p:cNvPr>
            <p:cNvSpPr/>
            <p:nvPr/>
          </p:nvSpPr>
          <p:spPr>
            <a:xfrm>
              <a:off x="3984786" y="4030829"/>
              <a:ext cx="379035" cy="312101"/>
            </a:xfrm>
            <a:custGeom>
              <a:avLst/>
              <a:gdLst/>
              <a:ahLst/>
              <a:cxnLst/>
              <a:rect l="l" t="t" r="r" b="b"/>
              <a:pathLst>
                <a:path w="13670" h="11256" extrusionOk="0">
                  <a:moveTo>
                    <a:pt x="6848" y="1"/>
                  </a:moveTo>
                  <a:cubicBezTo>
                    <a:pt x="5295" y="1"/>
                    <a:pt x="4031" y="1263"/>
                    <a:pt x="4031" y="2815"/>
                  </a:cubicBezTo>
                  <a:lnTo>
                    <a:pt x="4031" y="4021"/>
                  </a:lnTo>
                  <a:lnTo>
                    <a:pt x="6435" y="4021"/>
                  </a:lnTo>
                  <a:lnTo>
                    <a:pt x="6435" y="7043"/>
                  </a:lnTo>
                  <a:lnTo>
                    <a:pt x="4956" y="8225"/>
                  </a:lnTo>
                  <a:cubicBezTo>
                    <a:pt x="4439" y="7620"/>
                    <a:pt x="3671" y="7236"/>
                    <a:pt x="2815" y="7236"/>
                  </a:cubicBezTo>
                  <a:cubicBezTo>
                    <a:pt x="2769" y="7236"/>
                    <a:pt x="2723" y="7237"/>
                    <a:pt x="2677" y="7239"/>
                  </a:cubicBezTo>
                  <a:cubicBezTo>
                    <a:pt x="1205" y="7311"/>
                    <a:pt x="1" y="8605"/>
                    <a:pt x="1" y="10081"/>
                  </a:cubicBezTo>
                  <a:lnTo>
                    <a:pt x="1" y="11255"/>
                  </a:lnTo>
                  <a:lnTo>
                    <a:pt x="5634" y="11255"/>
                  </a:lnTo>
                  <a:lnTo>
                    <a:pt x="5634" y="10050"/>
                  </a:lnTo>
                  <a:cubicBezTo>
                    <a:pt x="5634" y="9644"/>
                    <a:pt x="5548" y="9258"/>
                    <a:pt x="5393" y="8909"/>
                  </a:cubicBezTo>
                  <a:lnTo>
                    <a:pt x="6835" y="7750"/>
                  </a:lnTo>
                  <a:lnTo>
                    <a:pt x="8277" y="8909"/>
                  </a:lnTo>
                  <a:cubicBezTo>
                    <a:pt x="8122" y="9258"/>
                    <a:pt x="8036" y="9644"/>
                    <a:pt x="8036" y="10050"/>
                  </a:cubicBezTo>
                  <a:lnTo>
                    <a:pt x="8036" y="11255"/>
                  </a:lnTo>
                  <a:lnTo>
                    <a:pt x="13669" y="11255"/>
                  </a:lnTo>
                  <a:lnTo>
                    <a:pt x="13669" y="10050"/>
                  </a:lnTo>
                  <a:cubicBezTo>
                    <a:pt x="13669" y="8498"/>
                    <a:pt x="12407" y="7236"/>
                    <a:pt x="10855" y="7236"/>
                  </a:cubicBezTo>
                  <a:cubicBezTo>
                    <a:pt x="9999" y="7236"/>
                    <a:pt x="9231" y="7620"/>
                    <a:pt x="8714" y="8225"/>
                  </a:cubicBezTo>
                  <a:lnTo>
                    <a:pt x="7235" y="7043"/>
                  </a:lnTo>
                  <a:lnTo>
                    <a:pt x="7235" y="4021"/>
                  </a:lnTo>
                  <a:lnTo>
                    <a:pt x="9665" y="4021"/>
                  </a:lnTo>
                  <a:lnTo>
                    <a:pt x="9665" y="2843"/>
                  </a:lnTo>
                  <a:cubicBezTo>
                    <a:pt x="9665" y="1366"/>
                    <a:pt x="8537" y="118"/>
                    <a:pt x="7063" y="9"/>
                  </a:cubicBezTo>
                  <a:cubicBezTo>
                    <a:pt x="6991" y="4"/>
                    <a:pt x="6919" y="1"/>
                    <a:pt x="684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0">
              <a:extLst>
                <a:ext uri="{FF2B5EF4-FFF2-40B4-BE49-F238E27FC236}">
                  <a16:creationId xmlns:a16="http://schemas.microsoft.com/office/drawing/2014/main" id="{5284614C-5561-AF7E-1F09-DBCF106F19FD}"/>
                </a:ext>
              </a:extLst>
            </p:cNvPr>
            <p:cNvSpPr/>
            <p:nvPr/>
          </p:nvSpPr>
          <p:spPr>
            <a:xfrm>
              <a:off x="4252357" y="4164531"/>
              <a:ext cx="66906" cy="66906"/>
            </a:xfrm>
            <a:custGeom>
              <a:avLst/>
              <a:gdLst/>
              <a:ahLst/>
              <a:cxnLst/>
              <a:rect l="l" t="t" r="r" b="b"/>
              <a:pathLst>
                <a:path w="2413" h="2413" extrusionOk="0">
                  <a:moveTo>
                    <a:pt x="1205" y="1"/>
                  </a:moveTo>
                  <a:cubicBezTo>
                    <a:pt x="539" y="1"/>
                    <a:pt x="0" y="541"/>
                    <a:pt x="0" y="1207"/>
                  </a:cubicBezTo>
                  <a:cubicBezTo>
                    <a:pt x="0" y="1874"/>
                    <a:pt x="539" y="2413"/>
                    <a:pt x="1205" y="2413"/>
                  </a:cubicBezTo>
                  <a:cubicBezTo>
                    <a:pt x="1872" y="2413"/>
                    <a:pt x="2412" y="1874"/>
                    <a:pt x="2412" y="1207"/>
                  </a:cubicBezTo>
                  <a:cubicBezTo>
                    <a:pt x="2412" y="541"/>
                    <a:pt x="1872" y="1"/>
                    <a:pt x="12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Google Shape;349;p40">
            <a:extLst>
              <a:ext uri="{FF2B5EF4-FFF2-40B4-BE49-F238E27FC236}">
                <a16:creationId xmlns:a16="http://schemas.microsoft.com/office/drawing/2014/main" id="{2CF05901-5A57-6876-8A92-59731CBC78F6}"/>
              </a:ext>
            </a:extLst>
          </p:cNvPr>
          <p:cNvSpPr txBox="1">
            <a:spLocks/>
          </p:cNvSpPr>
          <p:nvPr/>
        </p:nvSpPr>
        <p:spPr>
          <a:xfrm>
            <a:off x="4827012" y="1809321"/>
            <a:ext cx="3199337" cy="177046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Raleway ExtraBold"/>
                <a:ea typeface="Raleway ExtraBold"/>
                <a:cs typeface="Raleway ExtraBold"/>
                <a:sym typeface="Raleway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a:t>Luxury Market Influencers</a:t>
            </a:r>
          </a:p>
          <a:p>
            <a:pPr marL="0" indent="0"/>
            <a:endParaRPr lang="en-US"/>
          </a:p>
          <a:p>
            <a:pPr marL="285750" indent="-285750">
              <a:buFont typeface="Arial" panose="020B0604020202020204" pitchFamily="34" charset="0"/>
              <a:buChar char="•"/>
            </a:pPr>
            <a:r>
              <a:rPr lang="en-US" sz="1500">
                <a:latin typeface="Raleway" pitchFamily="2" charset="0"/>
              </a:rPr>
              <a:t>Marketing high-end products or services</a:t>
            </a:r>
          </a:p>
          <a:p>
            <a:pPr marL="285750" indent="-285750">
              <a:buFont typeface="Arial" panose="020B0604020202020204" pitchFamily="34" charset="0"/>
              <a:buChar char="•"/>
            </a:pPr>
            <a:r>
              <a:rPr lang="en-US" sz="1500">
                <a:latin typeface="Raleway" pitchFamily="2" charset="0"/>
              </a:rPr>
              <a:t>Serve as a status symbol because of its exclusivity</a:t>
            </a:r>
          </a:p>
          <a:p>
            <a:pPr marL="285750" indent="-285750">
              <a:buFont typeface="Arial" panose="020B0604020202020204" pitchFamily="34" charset="0"/>
              <a:buChar char="•"/>
            </a:pPr>
            <a:r>
              <a:rPr lang="en-US" sz="1500">
                <a:latin typeface="Raleway" pitchFamily="2" charset="0"/>
              </a:rPr>
              <a:t>Brand image much more important</a:t>
            </a:r>
          </a:p>
        </p:txBody>
      </p:sp>
      <p:sp>
        <p:nvSpPr>
          <p:cNvPr id="10" name="Google Shape;353;p40">
            <a:extLst>
              <a:ext uri="{FF2B5EF4-FFF2-40B4-BE49-F238E27FC236}">
                <a16:creationId xmlns:a16="http://schemas.microsoft.com/office/drawing/2014/main" id="{4DB2D636-D3D7-729B-C99B-CE13069F98C9}"/>
              </a:ext>
            </a:extLst>
          </p:cNvPr>
          <p:cNvSpPr txBox="1">
            <a:spLocks/>
          </p:cNvSpPr>
          <p:nvPr/>
        </p:nvSpPr>
        <p:spPr>
          <a:xfrm>
            <a:off x="1645843" y="1412744"/>
            <a:ext cx="1902029" cy="4794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Raleway ExtraBold"/>
                <a:ea typeface="Raleway ExtraBold"/>
                <a:cs typeface="Raleway ExtraBold"/>
                <a:sym typeface="Raleway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a:latin typeface="Raleway Medium" pitchFamily="2" charset="0"/>
              </a:rPr>
              <a:t>Nano (1k-10k)</a:t>
            </a:r>
          </a:p>
        </p:txBody>
      </p:sp>
      <p:sp>
        <p:nvSpPr>
          <p:cNvPr id="19" name="Google Shape;353;p40">
            <a:extLst>
              <a:ext uri="{FF2B5EF4-FFF2-40B4-BE49-F238E27FC236}">
                <a16:creationId xmlns:a16="http://schemas.microsoft.com/office/drawing/2014/main" id="{FA59BDDC-E8C5-11A5-DD5E-D5F5F5E07398}"/>
              </a:ext>
            </a:extLst>
          </p:cNvPr>
          <p:cNvSpPr txBox="1">
            <a:spLocks/>
          </p:cNvSpPr>
          <p:nvPr/>
        </p:nvSpPr>
        <p:spPr>
          <a:xfrm>
            <a:off x="1645843" y="3000384"/>
            <a:ext cx="2486624" cy="4794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Raleway ExtraBold"/>
                <a:ea typeface="Raleway ExtraBold"/>
                <a:cs typeface="Raleway ExtraBold"/>
                <a:sym typeface="Raleway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a:latin typeface="Raleway Medium" pitchFamily="2" charset="0"/>
              </a:rPr>
              <a:t>Macro (100k-1m)</a:t>
            </a:r>
          </a:p>
        </p:txBody>
      </p:sp>
      <p:sp>
        <p:nvSpPr>
          <p:cNvPr id="20" name="Google Shape;353;p40">
            <a:extLst>
              <a:ext uri="{FF2B5EF4-FFF2-40B4-BE49-F238E27FC236}">
                <a16:creationId xmlns:a16="http://schemas.microsoft.com/office/drawing/2014/main" id="{A84C136D-1C5D-1C54-5CC0-DE99A66962BC}"/>
              </a:ext>
            </a:extLst>
          </p:cNvPr>
          <p:cNvSpPr txBox="1">
            <a:spLocks/>
          </p:cNvSpPr>
          <p:nvPr/>
        </p:nvSpPr>
        <p:spPr>
          <a:xfrm>
            <a:off x="1645843" y="3795659"/>
            <a:ext cx="1548461" cy="47947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0" i="0" u="none" strike="noStrike" cap="none">
                <a:solidFill>
                  <a:schemeClr val="dk1"/>
                </a:solidFill>
                <a:latin typeface="Raleway ExtraBold"/>
                <a:ea typeface="Raleway ExtraBold"/>
                <a:cs typeface="Raleway ExtraBold"/>
                <a:sym typeface="Raleway ExtraBold"/>
              </a:defRPr>
            </a:lvl1pPr>
            <a:lvl2pPr marL="914400" marR="0" lvl="1"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ctr"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US"/>
              <a:t>Mega (1m+)</a:t>
            </a:r>
          </a:p>
        </p:txBody>
      </p:sp>
      <p:cxnSp>
        <p:nvCxnSpPr>
          <p:cNvPr id="4" name="Connector: Elbow 3">
            <a:extLst>
              <a:ext uri="{FF2B5EF4-FFF2-40B4-BE49-F238E27FC236}">
                <a16:creationId xmlns:a16="http://schemas.microsoft.com/office/drawing/2014/main" id="{18BC0A53-5349-B707-DF4A-3D73C7C92A23}"/>
              </a:ext>
            </a:extLst>
          </p:cNvPr>
          <p:cNvCxnSpPr>
            <a:cxnSpLocks/>
          </p:cNvCxnSpPr>
          <p:nvPr/>
        </p:nvCxnSpPr>
        <p:spPr>
          <a:xfrm flipV="1">
            <a:off x="3251145" y="1740009"/>
            <a:ext cx="1456881" cy="2254546"/>
          </a:xfrm>
          <a:prstGeom prst="bentConnector3">
            <a:avLst>
              <a:gd name="adj1" fmla="val 50000"/>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2" name="Graphic 21" descr="Star with solid fill">
            <a:extLst>
              <a:ext uri="{FF2B5EF4-FFF2-40B4-BE49-F238E27FC236}">
                <a16:creationId xmlns:a16="http://schemas.microsoft.com/office/drawing/2014/main" id="{7D687B40-6E4C-FE6E-69BE-C2DB7849895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5290" y="2206779"/>
            <a:ext cx="457200" cy="457200"/>
          </a:xfrm>
          <a:prstGeom prst="rect">
            <a:avLst/>
          </a:prstGeom>
        </p:spPr>
      </p:pic>
      <p:pic>
        <p:nvPicPr>
          <p:cNvPr id="24" name="Graphic 23" descr="Star with solid fill">
            <a:extLst>
              <a:ext uri="{FF2B5EF4-FFF2-40B4-BE49-F238E27FC236}">
                <a16:creationId xmlns:a16="http://schemas.microsoft.com/office/drawing/2014/main" id="{0A79713D-91BB-3503-D915-FA414157AF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0373" y="1412279"/>
            <a:ext cx="457200" cy="457200"/>
          </a:xfrm>
          <a:prstGeom prst="rect">
            <a:avLst/>
          </a:prstGeom>
        </p:spPr>
      </p:pic>
      <p:pic>
        <p:nvPicPr>
          <p:cNvPr id="26" name="Graphic 25" descr="Star with solid fill">
            <a:extLst>
              <a:ext uri="{FF2B5EF4-FFF2-40B4-BE49-F238E27FC236}">
                <a16:creationId xmlns:a16="http://schemas.microsoft.com/office/drawing/2014/main" id="{4C521F44-0D79-FC0B-3649-B0CCD71E82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9892" y="3032310"/>
            <a:ext cx="457200" cy="457200"/>
          </a:xfrm>
          <a:prstGeom prst="rect">
            <a:avLst/>
          </a:prstGeom>
        </p:spPr>
      </p:pic>
      <p:pic>
        <p:nvPicPr>
          <p:cNvPr id="27" name="Graphic 26" descr="Star with solid fill">
            <a:extLst>
              <a:ext uri="{FF2B5EF4-FFF2-40B4-BE49-F238E27FC236}">
                <a16:creationId xmlns:a16="http://schemas.microsoft.com/office/drawing/2014/main" id="{8AFBBC00-C156-0D46-1095-826DA9B1A8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9892" y="3806020"/>
            <a:ext cx="457200" cy="457200"/>
          </a:xfrm>
          <a:prstGeom prst="rect">
            <a:avLst/>
          </a:prstGeom>
        </p:spPr>
      </p:pic>
      <p:pic>
        <p:nvPicPr>
          <p:cNvPr id="29" name="Graphic 28" descr="Handbag with solid fill">
            <a:extLst>
              <a:ext uri="{FF2B5EF4-FFF2-40B4-BE49-F238E27FC236}">
                <a16:creationId xmlns:a16="http://schemas.microsoft.com/office/drawing/2014/main" id="{3FBB6307-678A-B339-D2B9-050C5944D6A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508931" y="3038857"/>
            <a:ext cx="914400" cy="914400"/>
          </a:xfrm>
          <a:prstGeom prst="rect">
            <a:avLst/>
          </a:prstGeom>
        </p:spPr>
      </p:pic>
      <p:pic>
        <p:nvPicPr>
          <p:cNvPr id="31" name="Graphic 30" descr="Handbag outline">
            <a:extLst>
              <a:ext uri="{FF2B5EF4-FFF2-40B4-BE49-F238E27FC236}">
                <a16:creationId xmlns:a16="http://schemas.microsoft.com/office/drawing/2014/main" id="{610F08C5-AFA1-48A9-3401-03B2180156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58931" y="3188857"/>
            <a:ext cx="914400" cy="914400"/>
          </a:xfrm>
          <a:prstGeom prst="rect">
            <a:avLst/>
          </a:prstGeom>
        </p:spPr>
      </p:pic>
    </p:spTree>
    <p:extLst>
      <p:ext uri="{BB962C8B-B14F-4D97-AF65-F5344CB8AC3E}">
        <p14:creationId xmlns:p14="http://schemas.microsoft.com/office/powerpoint/2010/main" val="3812634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1">
          <a:extLst>
            <a:ext uri="{FF2B5EF4-FFF2-40B4-BE49-F238E27FC236}">
              <a16:creationId xmlns:a16="http://schemas.microsoft.com/office/drawing/2014/main" id="{0739DE38-27A1-414D-CF64-F4CCAFEAA20C}"/>
            </a:ext>
          </a:extLst>
        </p:cNvPr>
        <p:cNvGrpSpPr/>
        <p:nvPr/>
      </p:nvGrpSpPr>
      <p:grpSpPr>
        <a:xfrm>
          <a:off x="0" y="0"/>
          <a:ext cx="0" cy="0"/>
          <a:chOff x="0" y="0"/>
          <a:chExt cx="0" cy="0"/>
        </a:xfrm>
      </p:grpSpPr>
      <p:sp>
        <p:nvSpPr>
          <p:cNvPr id="372" name="Google Shape;372;p41">
            <a:extLst>
              <a:ext uri="{FF2B5EF4-FFF2-40B4-BE49-F238E27FC236}">
                <a16:creationId xmlns:a16="http://schemas.microsoft.com/office/drawing/2014/main" id="{A338BEE3-B059-FAEB-5B5F-CD76E13BEC59}"/>
              </a:ext>
            </a:extLst>
          </p:cNvPr>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r>
              <a:rPr lang="en"/>
              <a:t>5 Core Brands &amp; 7 Sub Brands</a:t>
            </a:r>
            <a:endParaRPr/>
          </a:p>
        </p:txBody>
      </p:sp>
      <p:pic>
        <p:nvPicPr>
          <p:cNvPr id="1030" name="Picture 6" descr="Moncler logo SVG | Download Moncler logo vector File">
            <a:extLst>
              <a:ext uri="{FF2B5EF4-FFF2-40B4-BE49-F238E27FC236}">
                <a16:creationId xmlns:a16="http://schemas.microsoft.com/office/drawing/2014/main" id="{65AD7412-AA2F-33A9-EBBA-9DB6B05247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6557" y="1545962"/>
            <a:ext cx="1025788" cy="102578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apestry">
            <a:extLst>
              <a:ext uri="{FF2B5EF4-FFF2-40B4-BE49-F238E27FC236}">
                <a16:creationId xmlns:a16="http://schemas.microsoft.com/office/drawing/2014/main" id="{0B49715A-78EB-E1D1-2DA6-3C365AA4F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02729" y="1732499"/>
            <a:ext cx="1267967" cy="48055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urberry logo vector (svg, ai) formats free download - Brandlogos.net">
            <a:extLst>
              <a:ext uri="{FF2B5EF4-FFF2-40B4-BE49-F238E27FC236}">
                <a16:creationId xmlns:a16="http://schemas.microsoft.com/office/drawing/2014/main" id="{71ABC720-4C65-0230-4E0A-3642B8C78B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33026" y="1399345"/>
            <a:ext cx="1319022" cy="131902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Kering – Logos Download">
            <a:extLst>
              <a:ext uri="{FF2B5EF4-FFF2-40B4-BE49-F238E27FC236}">
                <a16:creationId xmlns:a16="http://schemas.microsoft.com/office/drawing/2014/main" id="{30B68F42-964E-FBB2-E6A8-CE2573F95A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31634" y="1786752"/>
            <a:ext cx="1174242" cy="37204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Louis Vuitton Logo PNG Transparent &amp; SVG Vector - Freebie Supply">
            <a:extLst>
              <a:ext uri="{FF2B5EF4-FFF2-40B4-BE49-F238E27FC236}">
                <a16:creationId xmlns:a16="http://schemas.microsoft.com/office/drawing/2014/main" id="{81E306DB-FDEA-E5E3-26D8-7EECB5883A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0000" y="1748929"/>
            <a:ext cx="960953" cy="72071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Gucci logo PNG transparent image download, size: 1500x1500px">
            <a:extLst>
              <a:ext uri="{FF2B5EF4-FFF2-40B4-BE49-F238E27FC236}">
                <a16:creationId xmlns:a16="http://schemas.microsoft.com/office/drawing/2014/main" id="{CB5C4B4C-2D77-D60E-CBE9-7DCF14663D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6875" y="2406813"/>
            <a:ext cx="523758" cy="52375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Yves Fashion Laurent T-Shirt Saint Handbag Logo Transparent HQ PNG Download  | FreePNGimg">
            <a:extLst>
              <a:ext uri="{FF2B5EF4-FFF2-40B4-BE49-F238E27FC236}">
                <a16:creationId xmlns:a16="http://schemas.microsoft.com/office/drawing/2014/main" id="{85DD147F-747F-0F96-BCD0-B609A265000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62867" y="2984743"/>
            <a:ext cx="1143009" cy="857257"/>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Balenciaga logo and symbol, meaning, history, PNG">
            <a:extLst>
              <a:ext uri="{FF2B5EF4-FFF2-40B4-BE49-F238E27FC236}">
                <a16:creationId xmlns:a16="http://schemas.microsoft.com/office/drawing/2014/main" id="{00B08E66-17B4-3066-1E28-56245B703BC5}"/>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5704" b="30453"/>
          <a:stretch/>
        </p:blipFill>
        <p:spPr bwMode="auto">
          <a:xfrm>
            <a:off x="2176831" y="3847405"/>
            <a:ext cx="1467993" cy="42908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a:extLst>
              <a:ext uri="{FF2B5EF4-FFF2-40B4-BE49-F238E27FC236}">
                <a16:creationId xmlns:a16="http://schemas.microsoft.com/office/drawing/2014/main" id="{BC32C771-2661-71F3-4ACF-C60BFD43E64F}"/>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34905" b="46559"/>
          <a:stretch/>
        </p:blipFill>
        <p:spPr bwMode="auto">
          <a:xfrm>
            <a:off x="1923657" y="4276488"/>
            <a:ext cx="1974342" cy="365964"/>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30">
            <a:extLst>
              <a:ext uri="{FF2B5EF4-FFF2-40B4-BE49-F238E27FC236}">
                <a16:creationId xmlns:a16="http://schemas.microsoft.com/office/drawing/2014/main" id="{E0D55073-29CF-E8C2-2154-A0785ACB93B4}"/>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2545" t="19498" r="-5838" b="24264"/>
          <a:stretch/>
        </p:blipFill>
        <p:spPr bwMode="auto">
          <a:xfrm>
            <a:off x="7172606" y="2182734"/>
            <a:ext cx="1728212" cy="971917"/>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Download Kate Spade - Kate Spade Logo White PNG Image with No Background -  PNGkey.com">
            <a:extLst>
              <a:ext uri="{FF2B5EF4-FFF2-40B4-BE49-F238E27FC236}">
                <a16:creationId xmlns:a16="http://schemas.microsoft.com/office/drawing/2014/main" id="{A388E3C8-AE9A-04A2-F4AC-FAB8F394173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48973" y="3186144"/>
            <a:ext cx="975477" cy="472536"/>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Stuart Weitzman Logo / Fashion and Clothing / Logonoid.com">
            <a:extLst>
              <a:ext uri="{FF2B5EF4-FFF2-40B4-BE49-F238E27FC236}">
                <a16:creationId xmlns:a16="http://schemas.microsoft.com/office/drawing/2014/main" id="{C8C6DEB5-EA48-8D56-F13C-FB78344159B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61002" y="4045052"/>
            <a:ext cx="829056" cy="360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7846027"/>
      </p:ext>
    </p:extLst>
  </p:cSld>
  <p:clrMapOvr>
    <a:masterClrMapping/>
  </p:clrMapOvr>
</p:sld>
</file>

<file path=ppt/theme/theme1.xml><?xml version="1.0" encoding="utf-8"?>
<a:theme xmlns:a="http://schemas.openxmlformats.org/drawingml/2006/main" name="Succession Planning Project Proposal by Slidesgo">
  <a:themeElements>
    <a:clrScheme name="Custom 1">
      <a:dk1>
        <a:srgbClr val="000000"/>
      </a:dk1>
      <a:lt1>
        <a:srgbClr val="FBF5F3"/>
      </a:lt1>
      <a:dk2>
        <a:srgbClr val="F5CAC3"/>
      </a:dk2>
      <a:lt2>
        <a:srgbClr val="FBF5F3"/>
      </a:lt2>
      <a:accent1>
        <a:srgbClr val="F28482"/>
      </a:accent1>
      <a:accent2>
        <a:srgbClr val="F5CAC3"/>
      </a:accent2>
      <a:accent3>
        <a:srgbClr val="FFFFFF"/>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4237</Words>
  <Application>Microsoft Office PowerPoint</Application>
  <PresentationFormat>On-screen Show (16:9)</PresentationFormat>
  <Paragraphs>455</Paragraphs>
  <Slides>40</Slides>
  <Notes>40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Nunito Light</vt:lpstr>
      <vt:lpstr>Raleway Black</vt:lpstr>
      <vt:lpstr>Raleway Medium</vt:lpstr>
      <vt:lpstr>PT Sans</vt:lpstr>
      <vt:lpstr>Raleway</vt:lpstr>
      <vt:lpstr>Open Sans</vt:lpstr>
      <vt:lpstr>Arial</vt:lpstr>
      <vt:lpstr>Raleway ExtraBold</vt:lpstr>
      <vt:lpstr>Succession Planning Project Proposal by Slidesgo</vt:lpstr>
      <vt:lpstr>PowerPoint Presentation</vt:lpstr>
      <vt:lpstr>Brand Ambassadors</vt:lpstr>
      <vt:lpstr>Agenda</vt:lpstr>
      <vt:lpstr>Overview</vt:lpstr>
      <vt:lpstr>Why are brand ambassadors valuable?</vt:lpstr>
      <vt:lpstr>PowerPoint Presentation</vt:lpstr>
      <vt:lpstr>Hypotheses</vt:lpstr>
      <vt:lpstr>Targeting Mega Influencers</vt:lpstr>
      <vt:lpstr>5 Core Brands &amp; 7 Sub Brands</vt:lpstr>
      <vt:lpstr>15 Celebrities</vt:lpstr>
      <vt:lpstr>Limitations</vt:lpstr>
      <vt:lpstr>Considerations and Constraints</vt:lpstr>
      <vt:lpstr>Collected &amp; Labeled 50+ Articles</vt:lpstr>
      <vt:lpstr>Stocks</vt:lpstr>
      <vt:lpstr>Objective: Explain stock returns</vt:lpstr>
      <vt:lpstr>Method: CAAR Analysis</vt:lpstr>
      <vt:lpstr>Method: CAAR Analysis</vt:lpstr>
      <vt:lpstr>PowerPoint Presentation</vt:lpstr>
      <vt:lpstr>PowerPoint Presentation</vt:lpstr>
      <vt:lpstr>PowerPoint Presentation</vt:lpstr>
      <vt:lpstr>PowerPoint Presentation</vt:lpstr>
      <vt:lpstr>PowerPoint Presentation</vt:lpstr>
      <vt:lpstr>Key Findings: Stocks</vt:lpstr>
      <vt:lpstr>Sentiment</vt:lpstr>
      <vt:lpstr>Objective: Measure tone shifts in media</vt:lpstr>
      <vt:lpstr>Method: Sentiment Analysis</vt:lpstr>
      <vt:lpstr>PowerPoint Presentation</vt:lpstr>
      <vt:lpstr>PowerPoint Presentation</vt:lpstr>
      <vt:lpstr>PowerPoint Presentation</vt:lpstr>
      <vt:lpstr>PowerPoint Presentation</vt:lpstr>
      <vt:lpstr>PowerPoint Presentation</vt:lpstr>
      <vt:lpstr>Key Findings: Sentiment</vt:lpstr>
      <vt:lpstr>Search Interest</vt:lpstr>
      <vt:lpstr>Search Interest</vt:lpstr>
      <vt:lpstr>PowerPoint Presentation</vt:lpstr>
      <vt:lpstr>PowerPoint Presentation</vt:lpstr>
      <vt:lpstr>PowerPoint Presentation</vt:lpstr>
      <vt:lpstr>Key Findings: Search Interest</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Wong, Kristine</cp:lastModifiedBy>
  <cp:revision>1</cp:revision>
  <dcterms:modified xsi:type="dcterms:W3CDTF">2025-05-07T16:17:29Z</dcterms:modified>
</cp:coreProperties>
</file>