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6" r:id="rId1"/>
  </p:sldMasterIdLst>
  <p:notesMasterIdLst>
    <p:notesMasterId r:id="rId22"/>
  </p:notesMasterIdLst>
  <p:sldIdLst>
    <p:sldId id="281" r:id="rId2"/>
    <p:sldId id="260" r:id="rId3"/>
    <p:sldId id="262" r:id="rId4"/>
    <p:sldId id="280" r:id="rId5"/>
    <p:sldId id="264" r:id="rId6"/>
    <p:sldId id="266" r:id="rId7"/>
    <p:sldId id="267" r:id="rId8"/>
    <p:sldId id="282" r:id="rId9"/>
    <p:sldId id="283" r:id="rId10"/>
    <p:sldId id="265" r:id="rId11"/>
    <p:sldId id="269" r:id="rId12"/>
    <p:sldId id="270" r:id="rId13"/>
    <p:sldId id="271" r:id="rId14"/>
    <p:sldId id="272" r:id="rId15"/>
    <p:sldId id="274" r:id="rId16"/>
    <p:sldId id="275" r:id="rId17"/>
    <p:sldId id="276" r:id="rId18"/>
    <p:sldId id="278" r:id="rId19"/>
    <p:sldId id="277"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6D85BE-C233-4A9A-883F-593308C9BBEC}" v="14" dt="2021-12-11T01:45:57.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17" autoAdjust="0"/>
    <p:restoredTop sz="94660"/>
  </p:normalViewPr>
  <p:slideViewPr>
    <p:cSldViewPr snapToGrid="0">
      <p:cViewPr varScale="1">
        <p:scale>
          <a:sx n="80" d="100"/>
          <a:sy n="80" d="100"/>
        </p:scale>
        <p:origin x="2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sya Manthripragada" userId="8de25a6447e6d194" providerId="LiveId" clId="{CB6D85BE-C233-4A9A-883F-593308C9BBEC}"/>
    <pc:docChg chg="undo custSel addSld delSld modSld sldOrd">
      <pc:chgData name="Lasya Manthripragada" userId="8de25a6447e6d194" providerId="LiveId" clId="{CB6D85BE-C233-4A9A-883F-593308C9BBEC}" dt="2021-12-14T00:50:08.653" v="6739" actId="20577"/>
      <pc:docMkLst>
        <pc:docMk/>
      </pc:docMkLst>
      <pc:sldChg chg="modSp del mod">
        <pc:chgData name="Lasya Manthripragada" userId="8de25a6447e6d194" providerId="LiveId" clId="{CB6D85BE-C233-4A9A-883F-593308C9BBEC}" dt="2021-12-06T23:22:31.082" v="4354" actId="2696"/>
        <pc:sldMkLst>
          <pc:docMk/>
          <pc:sldMk cId="1674025933" sldId="259"/>
        </pc:sldMkLst>
        <pc:spChg chg="mod">
          <ac:chgData name="Lasya Manthripragada" userId="8de25a6447e6d194" providerId="LiveId" clId="{CB6D85BE-C233-4A9A-883F-593308C9BBEC}" dt="2021-12-04T23:04:05.286" v="297" actId="1076"/>
          <ac:spMkLst>
            <pc:docMk/>
            <pc:sldMk cId="1674025933" sldId="259"/>
            <ac:spMk id="2" creationId="{57E4034C-A6BB-45E3-907B-E19B4FFE32FE}"/>
          </ac:spMkLst>
        </pc:spChg>
      </pc:sldChg>
      <pc:sldChg chg="modSp mod">
        <pc:chgData name="Lasya Manthripragada" userId="8de25a6447e6d194" providerId="LiveId" clId="{CB6D85BE-C233-4A9A-883F-593308C9BBEC}" dt="2021-12-05T02:51:57.048" v="4063" actId="255"/>
        <pc:sldMkLst>
          <pc:docMk/>
          <pc:sldMk cId="2517852548" sldId="260"/>
        </pc:sldMkLst>
        <pc:spChg chg="mod">
          <ac:chgData name="Lasya Manthripragada" userId="8de25a6447e6d194" providerId="LiveId" clId="{CB6D85BE-C233-4A9A-883F-593308C9BBEC}" dt="2021-12-05T02:51:57.048" v="4063" actId="255"/>
          <ac:spMkLst>
            <pc:docMk/>
            <pc:sldMk cId="2517852548" sldId="260"/>
            <ac:spMk id="2" creationId="{326FC198-D6F2-427F-9B5E-4BAF28D2CE5B}"/>
          </ac:spMkLst>
        </pc:spChg>
        <pc:spChg chg="mod">
          <ac:chgData name="Lasya Manthripragada" userId="8de25a6447e6d194" providerId="LiveId" clId="{CB6D85BE-C233-4A9A-883F-593308C9BBEC}" dt="2021-12-05T02:51:44.378" v="4061" actId="27636"/>
          <ac:spMkLst>
            <pc:docMk/>
            <pc:sldMk cId="2517852548" sldId="260"/>
            <ac:spMk id="3" creationId="{3C22E0BC-874A-44FD-A72F-95AC74D81B4E}"/>
          </ac:spMkLst>
        </pc:spChg>
      </pc:sldChg>
      <pc:sldChg chg="modSp del mod ord">
        <pc:chgData name="Lasya Manthripragada" userId="8de25a6447e6d194" providerId="LiveId" clId="{CB6D85BE-C233-4A9A-883F-593308C9BBEC}" dt="2021-12-06T22:05:31.192" v="4136" actId="2696"/>
        <pc:sldMkLst>
          <pc:docMk/>
          <pc:sldMk cId="1656123177" sldId="261"/>
        </pc:sldMkLst>
        <pc:spChg chg="mod">
          <ac:chgData name="Lasya Manthripragada" userId="8de25a6447e6d194" providerId="LiveId" clId="{CB6D85BE-C233-4A9A-883F-593308C9BBEC}" dt="2021-12-06T22:02:54.748" v="4117" actId="20577"/>
          <ac:spMkLst>
            <pc:docMk/>
            <pc:sldMk cId="1656123177" sldId="261"/>
            <ac:spMk id="2" creationId="{C4A9846B-753C-4D66-99F8-16DDDA5E32C9}"/>
          </ac:spMkLst>
        </pc:spChg>
        <pc:spChg chg="mod">
          <ac:chgData name="Lasya Manthripragada" userId="8de25a6447e6d194" providerId="LiveId" clId="{CB6D85BE-C233-4A9A-883F-593308C9BBEC}" dt="2021-12-06T21:57:20.132" v="4114" actId="20577"/>
          <ac:spMkLst>
            <pc:docMk/>
            <pc:sldMk cId="1656123177" sldId="261"/>
            <ac:spMk id="3" creationId="{CF042EA2-C439-48D7-A681-4E134D6912CD}"/>
          </ac:spMkLst>
        </pc:spChg>
      </pc:sldChg>
      <pc:sldChg chg="addSp delSp modSp new mod ord">
        <pc:chgData name="Lasya Manthripragada" userId="8de25a6447e6d194" providerId="LiveId" clId="{CB6D85BE-C233-4A9A-883F-593308C9BBEC}" dt="2021-12-04T22:52:08.025" v="92" actId="122"/>
        <pc:sldMkLst>
          <pc:docMk/>
          <pc:sldMk cId="567710840" sldId="262"/>
        </pc:sldMkLst>
        <pc:spChg chg="add mod">
          <ac:chgData name="Lasya Manthripragada" userId="8de25a6447e6d194" providerId="LiveId" clId="{CB6D85BE-C233-4A9A-883F-593308C9BBEC}" dt="2021-12-04T22:52:08.025" v="92" actId="122"/>
          <ac:spMkLst>
            <pc:docMk/>
            <pc:sldMk cId="567710840" sldId="262"/>
            <ac:spMk id="5" creationId="{AC87704F-FA78-4D4B-9D63-8177EC5E4BEE}"/>
          </ac:spMkLst>
        </pc:spChg>
        <pc:picChg chg="add del">
          <ac:chgData name="Lasya Manthripragada" userId="8de25a6447e6d194" providerId="LiveId" clId="{CB6D85BE-C233-4A9A-883F-593308C9BBEC}" dt="2021-12-04T22:21:51.120" v="15"/>
          <ac:picMkLst>
            <pc:docMk/>
            <pc:sldMk cId="567710840" sldId="262"/>
            <ac:picMk id="2" creationId="{E5E12BFD-2323-4A06-BFB1-0D02FE50F282}"/>
          </ac:picMkLst>
        </pc:picChg>
        <pc:picChg chg="add mod">
          <ac:chgData name="Lasya Manthripragada" userId="8de25a6447e6d194" providerId="LiveId" clId="{CB6D85BE-C233-4A9A-883F-593308C9BBEC}" dt="2021-12-04T22:50:16.303" v="21" actId="1076"/>
          <ac:picMkLst>
            <pc:docMk/>
            <pc:sldMk cId="567710840" sldId="262"/>
            <ac:picMk id="4" creationId="{766F7FC4-2292-46C7-99FD-54B232F91B88}"/>
          </ac:picMkLst>
        </pc:picChg>
      </pc:sldChg>
      <pc:sldChg chg="modSp new del mod">
        <pc:chgData name="Lasya Manthripragada" userId="8de25a6447e6d194" providerId="LiveId" clId="{CB6D85BE-C233-4A9A-883F-593308C9BBEC}" dt="2021-12-04T23:07:06.079" v="414" actId="2696"/>
        <pc:sldMkLst>
          <pc:docMk/>
          <pc:sldMk cId="703074818" sldId="263"/>
        </pc:sldMkLst>
        <pc:spChg chg="mod">
          <ac:chgData name="Lasya Manthripragada" userId="8de25a6447e6d194" providerId="LiveId" clId="{CB6D85BE-C233-4A9A-883F-593308C9BBEC}" dt="2021-12-04T23:04:37.815" v="324" actId="255"/>
          <ac:spMkLst>
            <pc:docMk/>
            <pc:sldMk cId="703074818" sldId="263"/>
            <ac:spMk id="2" creationId="{D330BA1D-C4D7-46E4-97DA-E3E8F0EF1BDB}"/>
          </ac:spMkLst>
        </pc:spChg>
      </pc:sldChg>
      <pc:sldChg chg="modSp add mod">
        <pc:chgData name="Lasya Manthripragada" userId="8de25a6447e6d194" providerId="LiveId" clId="{CB6D85BE-C233-4A9A-883F-593308C9BBEC}" dt="2021-12-07T00:31:45.932" v="4359" actId="20577"/>
        <pc:sldMkLst>
          <pc:docMk/>
          <pc:sldMk cId="4036537550" sldId="264"/>
        </pc:sldMkLst>
        <pc:spChg chg="mod">
          <ac:chgData name="Lasya Manthripragada" userId="8de25a6447e6d194" providerId="LiveId" clId="{CB6D85BE-C233-4A9A-883F-593308C9BBEC}" dt="2021-12-04T23:04:50.165" v="335" actId="20577"/>
          <ac:spMkLst>
            <pc:docMk/>
            <pc:sldMk cId="4036537550" sldId="264"/>
            <ac:spMk id="2" creationId="{C4A9846B-753C-4D66-99F8-16DDDA5E32C9}"/>
          </ac:spMkLst>
        </pc:spChg>
        <pc:spChg chg="mod">
          <ac:chgData name="Lasya Manthripragada" userId="8de25a6447e6d194" providerId="LiveId" clId="{CB6D85BE-C233-4A9A-883F-593308C9BBEC}" dt="2021-12-07T00:31:45.932" v="4359" actId="20577"/>
          <ac:spMkLst>
            <pc:docMk/>
            <pc:sldMk cId="4036537550" sldId="264"/>
            <ac:spMk id="3" creationId="{CF042EA2-C439-48D7-A681-4E134D6912CD}"/>
          </ac:spMkLst>
        </pc:spChg>
      </pc:sldChg>
      <pc:sldChg chg="modSp new mod">
        <pc:chgData name="Lasya Manthripragada" userId="8de25a6447e6d194" providerId="LiveId" clId="{CB6D85BE-C233-4A9A-883F-593308C9BBEC}" dt="2021-12-06T22:43:40.882" v="4253" actId="33524"/>
        <pc:sldMkLst>
          <pc:docMk/>
          <pc:sldMk cId="1239004512" sldId="265"/>
        </pc:sldMkLst>
        <pc:spChg chg="mod">
          <ac:chgData name="Lasya Manthripragada" userId="8de25a6447e6d194" providerId="LiveId" clId="{CB6D85BE-C233-4A9A-883F-593308C9BBEC}" dt="2021-12-04T23:52:53.101" v="689" actId="255"/>
          <ac:spMkLst>
            <pc:docMk/>
            <pc:sldMk cId="1239004512" sldId="265"/>
            <ac:spMk id="2" creationId="{6B68863F-C62E-4092-8CF3-BCA2F9EB7089}"/>
          </ac:spMkLst>
        </pc:spChg>
        <pc:spChg chg="mod">
          <ac:chgData name="Lasya Manthripragada" userId="8de25a6447e6d194" providerId="LiveId" clId="{CB6D85BE-C233-4A9A-883F-593308C9BBEC}" dt="2021-12-06T22:43:40.882" v="4253" actId="33524"/>
          <ac:spMkLst>
            <pc:docMk/>
            <pc:sldMk cId="1239004512" sldId="265"/>
            <ac:spMk id="3" creationId="{E84DE259-57BE-4E95-A45E-9C667D13D2E5}"/>
          </ac:spMkLst>
        </pc:spChg>
      </pc:sldChg>
      <pc:sldChg chg="addSp modSp add mod modClrScheme chgLayout">
        <pc:chgData name="Lasya Manthripragada" userId="8de25a6447e6d194" providerId="LiveId" clId="{CB6D85BE-C233-4A9A-883F-593308C9BBEC}" dt="2021-12-06T22:05:16.949" v="4135" actId="255"/>
        <pc:sldMkLst>
          <pc:docMk/>
          <pc:sldMk cId="1481186143" sldId="266"/>
        </pc:sldMkLst>
        <pc:spChg chg="mod">
          <ac:chgData name="Lasya Manthripragada" userId="8de25a6447e6d194" providerId="LiveId" clId="{CB6D85BE-C233-4A9A-883F-593308C9BBEC}" dt="2021-12-04T23:41:48.598" v="664" actId="255"/>
          <ac:spMkLst>
            <pc:docMk/>
            <pc:sldMk cId="1481186143" sldId="266"/>
            <ac:spMk id="2" creationId="{C4A9846B-753C-4D66-99F8-16DDDA5E32C9}"/>
          </ac:spMkLst>
        </pc:spChg>
        <pc:spChg chg="mod">
          <ac:chgData name="Lasya Manthripragada" userId="8de25a6447e6d194" providerId="LiveId" clId="{CB6D85BE-C233-4A9A-883F-593308C9BBEC}" dt="2021-12-04T23:36:01.533" v="490" actId="26606"/>
          <ac:spMkLst>
            <pc:docMk/>
            <pc:sldMk cId="1481186143" sldId="266"/>
            <ac:spMk id="3" creationId="{CF042EA2-C439-48D7-A681-4E134D6912CD}"/>
          </ac:spMkLst>
        </pc:spChg>
        <pc:spChg chg="add mod">
          <ac:chgData name="Lasya Manthripragada" userId="8de25a6447e6d194" providerId="LiveId" clId="{CB6D85BE-C233-4A9A-883F-593308C9BBEC}" dt="2021-12-06T22:05:16.949" v="4135" actId="255"/>
          <ac:spMkLst>
            <pc:docMk/>
            <pc:sldMk cId="1481186143" sldId="266"/>
            <ac:spMk id="9" creationId="{1CAAD7C3-1351-4903-84B6-FB9B35052977}"/>
          </ac:spMkLst>
        </pc:spChg>
        <pc:spChg chg="add mod">
          <ac:chgData name="Lasya Manthripragada" userId="8de25a6447e6d194" providerId="LiveId" clId="{CB6D85BE-C233-4A9A-883F-593308C9BBEC}" dt="2021-12-06T22:04:58.446" v="4132" actId="1076"/>
          <ac:spMkLst>
            <pc:docMk/>
            <pc:sldMk cId="1481186143" sldId="266"/>
            <ac:spMk id="10" creationId="{E29EC663-B2C1-48A0-BE66-CBEF145F0DAA}"/>
          </ac:spMkLst>
        </pc:spChg>
        <pc:spChg chg="add mod">
          <ac:chgData name="Lasya Manthripragada" userId="8de25a6447e6d194" providerId="LiveId" clId="{CB6D85BE-C233-4A9A-883F-593308C9BBEC}" dt="2021-12-04T23:42:02.994" v="668" actId="255"/>
          <ac:spMkLst>
            <pc:docMk/>
            <pc:sldMk cId="1481186143" sldId="266"/>
            <ac:spMk id="12" creationId="{8133A326-E348-4E40-97E0-F3F4F8CF971B}"/>
          </ac:spMkLst>
        </pc:spChg>
        <pc:picChg chg="add mod">
          <ac:chgData name="Lasya Manthripragada" userId="8de25a6447e6d194" providerId="LiveId" clId="{CB6D85BE-C233-4A9A-883F-593308C9BBEC}" dt="2021-12-06T22:05:00.899" v="4133" actId="1076"/>
          <ac:picMkLst>
            <pc:docMk/>
            <pc:sldMk cId="1481186143" sldId="266"/>
            <ac:picMk id="5" creationId="{76F0BE09-4D72-4FBE-8BE5-0DAF9E41308D}"/>
          </ac:picMkLst>
        </pc:picChg>
        <pc:picChg chg="add mod">
          <ac:chgData name="Lasya Manthripragada" userId="8de25a6447e6d194" providerId="LiveId" clId="{CB6D85BE-C233-4A9A-883F-593308C9BBEC}" dt="2021-12-04T23:37:35.882" v="576" actId="1076"/>
          <ac:picMkLst>
            <pc:docMk/>
            <pc:sldMk cId="1481186143" sldId="266"/>
            <ac:picMk id="7" creationId="{F6FB6201-3588-4145-AECA-F7A7038B1714}"/>
          </ac:picMkLst>
        </pc:picChg>
      </pc:sldChg>
      <pc:sldChg chg="addSp delSp modSp add mod">
        <pc:chgData name="Lasya Manthripragada" userId="8de25a6447e6d194" providerId="LiveId" clId="{CB6D85BE-C233-4A9A-883F-593308C9BBEC}" dt="2021-12-04T23:41:27.222" v="662" actId="255"/>
        <pc:sldMkLst>
          <pc:docMk/>
          <pc:sldMk cId="1181589369" sldId="267"/>
        </pc:sldMkLst>
        <pc:spChg chg="mod">
          <ac:chgData name="Lasya Manthripragada" userId="8de25a6447e6d194" providerId="LiveId" clId="{CB6D85BE-C233-4A9A-883F-593308C9BBEC}" dt="2021-12-04T23:41:11.712" v="658" actId="255"/>
          <ac:spMkLst>
            <pc:docMk/>
            <pc:sldMk cId="1181589369" sldId="267"/>
            <ac:spMk id="2" creationId="{C4A9846B-753C-4D66-99F8-16DDDA5E32C9}"/>
          </ac:spMkLst>
        </pc:spChg>
        <pc:spChg chg="mod">
          <ac:chgData name="Lasya Manthripragada" userId="8de25a6447e6d194" providerId="LiveId" clId="{CB6D85BE-C233-4A9A-883F-593308C9BBEC}" dt="2021-12-04T23:41:19.844" v="660" actId="255"/>
          <ac:spMkLst>
            <pc:docMk/>
            <pc:sldMk cId="1181589369" sldId="267"/>
            <ac:spMk id="10" creationId="{E29EC663-B2C1-48A0-BE66-CBEF145F0DAA}"/>
          </ac:spMkLst>
        </pc:spChg>
        <pc:spChg chg="mod">
          <ac:chgData name="Lasya Manthripragada" userId="8de25a6447e6d194" providerId="LiveId" clId="{CB6D85BE-C233-4A9A-883F-593308C9BBEC}" dt="2021-12-04T23:41:27.222" v="662" actId="255"/>
          <ac:spMkLst>
            <pc:docMk/>
            <pc:sldMk cId="1181589369" sldId="267"/>
            <ac:spMk id="12" creationId="{8133A326-E348-4E40-97E0-F3F4F8CF971B}"/>
          </ac:spMkLst>
        </pc:spChg>
        <pc:picChg chg="del">
          <ac:chgData name="Lasya Manthripragada" userId="8de25a6447e6d194" providerId="LiveId" clId="{CB6D85BE-C233-4A9A-883F-593308C9BBEC}" dt="2021-12-04T23:38:39.971" v="638" actId="478"/>
          <ac:picMkLst>
            <pc:docMk/>
            <pc:sldMk cId="1181589369" sldId="267"/>
            <ac:picMk id="5" creationId="{76F0BE09-4D72-4FBE-8BE5-0DAF9E41308D}"/>
          </ac:picMkLst>
        </pc:picChg>
        <pc:picChg chg="add mod">
          <ac:chgData name="Lasya Manthripragada" userId="8de25a6447e6d194" providerId="LiveId" clId="{CB6D85BE-C233-4A9A-883F-593308C9BBEC}" dt="2021-12-04T23:40:51.400" v="653" actId="14100"/>
          <ac:picMkLst>
            <pc:docMk/>
            <pc:sldMk cId="1181589369" sldId="267"/>
            <ac:picMk id="6" creationId="{A4401A9D-5739-4120-AE90-7E0CB1A8B1F2}"/>
          </ac:picMkLst>
        </pc:picChg>
        <pc:picChg chg="del">
          <ac:chgData name="Lasya Manthripragada" userId="8de25a6447e6d194" providerId="LiveId" clId="{CB6D85BE-C233-4A9A-883F-593308C9BBEC}" dt="2021-12-04T23:38:53.439" v="645" actId="478"/>
          <ac:picMkLst>
            <pc:docMk/>
            <pc:sldMk cId="1181589369" sldId="267"/>
            <ac:picMk id="7" creationId="{F6FB6201-3588-4145-AECA-F7A7038B1714}"/>
          </ac:picMkLst>
        </pc:picChg>
        <pc:picChg chg="add mod">
          <ac:chgData name="Lasya Manthripragada" userId="8de25a6447e6d194" providerId="LiveId" clId="{CB6D85BE-C233-4A9A-883F-593308C9BBEC}" dt="2021-12-04T23:40:54.952" v="654" actId="14100"/>
          <ac:picMkLst>
            <pc:docMk/>
            <pc:sldMk cId="1181589369" sldId="267"/>
            <ac:picMk id="9" creationId="{4D28C50F-9E1F-44D5-9E8F-68B088C47D9F}"/>
          </ac:picMkLst>
        </pc:picChg>
      </pc:sldChg>
      <pc:sldChg chg="new del">
        <pc:chgData name="Lasya Manthripragada" userId="8de25a6447e6d194" providerId="LiveId" clId="{CB6D85BE-C233-4A9A-883F-593308C9BBEC}" dt="2021-12-05T02:50:39.018" v="4009" actId="2696"/>
        <pc:sldMkLst>
          <pc:docMk/>
          <pc:sldMk cId="775338186" sldId="268"/>
        </pc:sldMkLst>
      </pc:sldChg>
      <pc:sldChg chg="addSp modSp add mod modClrScheme chgLayout">
        <pc:chgData name="Lasya Manthripragada" userId="8de25a6447e6d194" providerId="LiveId" clId="{CB6D85BE-C233-4A9A-883F-593308C9BBEC}" dt="2021-12-05T01:28:45.628" v="1825" actId="123"/>
        <pc:sldMkLst>
          <pc:docMk/>
          <pc:sldMk cId="3682859607" sldId="269"/>
        </pc:sldMkLst>
        <pc:spChg chg="mod">
          <ac:chgData name="Lasya Manthripragada" userId="8de25a6447e6d194" providerId="LiveId" clId="{CB6D85BE-C233-4A9A-883F-593308C9BBEC}" dt="2021-12-05T00:16:29.568" v="989" actId="255"/>
          <ac:spMkLst>
            <pc:docMk/>
            <pc:sldMk cId="3682859607" sldId="269"/>
            <ac:spMk id="2" creationId="{6B68863F-C62E-4092-8CF3-BCA2F9EB7089}"/>
          </ac:spMkLst>
        </pc:spChg>
        <pc:spChg chg="mod ord">
          <ac:chgData name="Lasya Manthripragada" userId="8de25a6447e6d194" providerId="LiveId" clId="{CB6D85BE-C233-4A9A-883F-593308C9BBEC}" dt="2021-12-05T00:14:48.686" v="982" actId="26606"/>
          <ac:spMkLst>
            <pc:docMk/>
            <pc:sldMk cId="3682859607" sldId="269"/>
            <ac:spMk id="3" creationId="{E84DE259-57BE-4E95-A45E-9C667D13D2E5}"/>
          </ac:spMkLst>
        </pc:spChg>
        <pc:spChg chg="add mod">
          <ac:chgData name="Lasya Manthripragada" userId="8de25a6447e6d194" providerId="LiveId" clId="{CB6D85BE-C233-4A9A-883F-593308C9BBEC}" dt="2021-12-05T01:28:45.628" v="1825" actId="123"/>
          <ac:spMkLst>
            <pc:docMk/>
            <pc:sldMk cId="3682859607" sldId="269"/>
            <ac:spMk id="6" creationId="{45E59322-F0AC-447D-8A29-ED7D25B2E0C3}"/>
          </ac:spMkLst>
        </pc:spChg>
        <pc:picChg chg="add mod">
          <ac:chgData name="Lasya Manthripragada" userId="8de25a6447e6d194" providerId="LiveId" clId="{CB6D85BE-C233-4A9A-883F-593308C9BBEC}" dt="2021-12-05T00:14:48.686" v="982" actId="26606"/>
          <ac:picMkLst>
            <pc:docMk/>
            <pc:sldMk cId="3682859607" sldId="269"/>
            <ac:picMk id="5" creationId="{79C7BE1C-6F68-4D0B-94EF-72075BFDB522}"/>
          </ac:picMkLst>
        </pc:picChg>
      </pc:sldChg>
      <pc:sldChg chg="addSp delSp modSp add mod">
        <pc:chgData name="Lasya Manthripragada" userId="8de25a6447e6d194" providerId="LiveId" clId="{CB6D85BE-C233-4A9A-883F-593308C9BBEC}" dt="2021-12-05T01:28:20.382" v="1820" actId="123"/>
        <pc:sldMkLst>
          <pc:docMk/>
          <pc:sldMk cId="1982334220" sldId="270"/>
        </pc:sldMkLst>
        <pc:spChg chg="mod">
          <ac:chgData name="Lasya Manthripragada" userId="8de25a6447e6d194" providerId="LiveId" clId="{CB6D85BE-C233-4A9A-883F-593308C9BBEC}" dt="2021-12-05T00:19:48.613" v="1190" actId="20577"/>
          <ac:spMkLst>
            <pc:docMk/>
            <pc:sldMk cId="1982334220" sldId="270"/>
            <ac:spMk id="2" creationId="{6B68863F-C62E-4092-8CF3-BCA2F9EB7089}"/>
          </ac:spMkLst>
        </pc:spChg>
        <pc:spChg chg="mod">
          <ac:chgData name="Lasya Manthripragada" userId="8de25a6447e6d194" providerId="LiveId" clId="{CB6D85BE-C233-4A9A-883F-593308C9BBEC}" dt="2021-12-05T01:28:20.382" v="1820" actId="123"/>
          <ac:spMkLst>
            <pc:docMk/>
            <pc:sldMk cId="1982334220" sldId="270"/>
            <ac:spMk id="6" creationId="{45E59322-F0AC-447D-8A29-ED7D25B2E0C3}"/>
          </ac:spMkLst>
        </pc:spChg>
        <pc:picChg chg="del mod">
          <ac:chgData name="Lasya Manthripragada" userId="8de25a6447e6d194" providerId="LiveId" clId="{CB6D85BE-C233-4A9A-883F-593308C9BBEC}" dt="2021-12-05T00:24:10.583" v="1314" actId="21"/>
          <ac:picMkLst>
            <pc:docMk/>
            <pc:sldMk cId="1982334220" sldId="270"/>
            <ac:picMk id="5" creationId="{79C7BE1C-6F68-4D0B-94EF-72075BFDB522}"/>
          </ac:picMkLst>
        </pc:picChg>
        <pc:picChg chg="add mod">
          <ac:chgData name="Lasya Manthripragada" userId="8de25a6447e6d194" providerId="LiveId" clId="{CB6D85BE-C233-4A9A-883F-593308C9BBEC}" dt="2021-12-05T00:24:24.937" v="1318" actId="1076"/>
          <ac:picMkLst>
            <pc:docMk/>
            <pc:sldMk cId="1982334220" sldId="270"/>
            <ac:picMk id="7" creationId="{5D6AFD25-0659-4B6A-9895-07950AEC8D23}"/>
          </ac:picMkLst>
        </pc:picChg>
      </pc:sldChg>
      <pc:sldChg chg="addSp delSp modSp add mod">
        <pc:chgData name="Lasya Manthripragada" userId="8de25a6447e6d194" providerId="LiveId" clId="{CB6D85BE-C233-4A9A-883F-593308C9BBEC}" dt="2021-12-05T01:28:26.883" v="1821" actId="123"/>
        <pc:sldMkLst>
          <pc:docMk/>
          <pc:sldMk cId="4242092816" sldId="271"/>
        </pc:sldMkLst>
        <pc:spChg chg="mod">
          <ac:chgData name="Lasya Manthripragada" userId="8de25a6447e6d194" providerId="LiveId" clId="{CB6D85BE-C233-4A9A-883F-593308C9BBEC}" dt="2021-12-05T00:29:28.446" v="1502" actId="20577"/>
          <ac:spMkLst>
            <pc:docMk/>
            <pc:sldMk cId="4242092816" sldId="271"/>
            <ac:spMk id="2" creationId="{6B68863F-C62E-4092-8CF3-BCA2F9EB7089}"/>
          </ac:spMkLst>
        </pc:spChg>
        <pc:spChg chg="mod">
          <ac:chgData name="Lasya Manthripragada" userId="8de25a6447e6d194" providerId="LiveId" clId="{CB6D85BE-C233-4A9A-883F-593308C9BBEC}" dt="2021-12-05T01:28:26.883" v="1821" actId="123"/>
          <ac:spMkLst>
            <pc:docMk/>
            <pc:sldMk cId="4242092816" sldId="271"/>
            <ac:spMk id="6" creationId="{45E59322-F0AC-447D-8A29-ED7D25B2E0C3}"/>
          </ac:spMkLst>
        </pc:spChg>
        <pc:picChg chg="add mod">
          <ac:chgData name="Lasya Manthripragada" userId="8de25a6447e6d194" providerId="LiveId" clId="{CB6D85BE-C233-4A9A-883F-593308C9BBEC}" dt="2021-12-05T01:10:31.152" v="1630" actId="1076"/>
          <ac:picMkLst>
            <pc:docMk/>
            <pc:sldMk cId="4242092816" sldId="271"/>
            <ac:picMk id="5" creationId="{C373726C-D42F-470A-9FCE-06E9D27232AA}"/>
          </ac:picMkLst>
        </pc:picChg>
        <pc:picChg chg="del mod">
          <ac:chgData name="Lasya Manthripragada" userId="8de25a6447e6d194" providerId="LiveId" clId="{CB6D85BE-C233-4A9A-883F-593308C9BBEC}" dt="2021-12-05T01:10:17.647" v="1623" actId="478"/>
          <ac:picMkLst>
            <pc:docMk/>
            <pc:sldMk cId="4242092816" sldId="271"/>
            <ac:picMk id="7" creationId="{5D6AFD25-0659-4B6A-9895-07950AEC8D23}"/>
          </ac:picMkLst>
        </pc:picChg>
      </pc:sldChg>
      <pc:sldChg chg="modSp add mod">
        <pc:chgData name="Lasya Manthripragada" userId="8de25a6447e6d194" providerId="LiveId" clId="{CB6D85BE-C233-4A9A-883F-593308C9BBEC}" dt="2021-12-05T01:29:04.344" v="1827" actId="20577"/>
        <pc:sldMkLst>
          <pc:docMk/>
          <pc:sldMk cId="3850665715" sldId="272"/>
        </pc:sldMkLst>
        <pc:spChg chg="mod">
          <ac:chgData name="Lasya Manthripragada" userId="8de25a6447e6d194" providerId="LiveId" clId="{CB6D85BE-C233-4A9A-883F-593308C9BBEC}" dt="2021-12-05T01:26:26.323" v="1665" actId="20577"/>
          <ac:spMkLst>
            <pc:docMk/>
            <pc:sldMk cId="3850665715" sldId="272"/>
            <ac:spMk id="2" creationId="{6B68863F-C62E-4092-8CF3-BCA2F9EB7089}"/>
          </ac:spMkLst>
        </pc:spChg>
        <pc:spChg chg="mod">
          <ac:chgData name="Lasya Manthripragada" userId="8de25a6447e6d194" providerId="LiveId" clId="{CB6D85BE-C233-4A9A-883F-593308C9BBEC}" dt="2021-12-05T01:29:04.344" v="1827" actId="20577"/>
          <ac:spMkLst>
            <pc:docMk/>
            <pc:sldMk cId="3850665715" sldId="272"/>
            <ac:spMk id="6" creationId="{45E59322-F0AC-447D-8A29-ED7D25B2E0C3}"/>
          </ac:spMkLst>
        </pc:spChg>
        <pc:picChg chg="mod">
          <ac:chgData name="Lasya Manthripragada" userId="8de25a6447e6d194" providerId="LiveId" clId="{CB6D85BE-C233-4A9A-883F-593308C9BBEC}" dt="2021-12-05T01:27:07.729" v="1669" actId="1076"/>
          <ac:picMkLst>
            <pc:docMk/>
            <pc:sldMk cId="3850665715" sldId="272"/>
            <ac:picMk id="5" creationId="{C373726C-D42F-470A-9FCE-06E9D27232AA}"/>
          </ac:picMkLst>
        </pc:picChg>
      </pc:sldChg>
      <pc:sldChg chg="new del">
        <pc:chgData name="Lasya Manthripragada" userId="8de25a6447e6d194" providerId="LiveId" clId="{CB6D85BE-C233-4A9A-883F-593308C9BBEC}" dt="2021-12-05T02:49:32.685" v="3974" actId="2696"/>
        <pc:sldMkLst>
          <pc:docMk/>
          <pc:sldMk cId="3567331161" sldId="273"/>
        </pc:sldMkLst>
      </pc:sldChg>
      <pc:sldChg chg="modSp add mod">
        <pc:chgData name="Lasya Manthripragada" userId="8de25a6447e6d194" providerId="LiveId" clId="{CB6D85BE-C233-4A9A-883F-593308C9BBEC}" dt="2021-12-05T01:35:35.801" v="1847" actId="20577"/>
        <pc:sldMkLst>
          <pc:docMk/>
          <pc:sldMk cId="719006965" sldId="274"/>
        </pc:sldMkLst>
        <pc:spChg chg="mod">
          <ac:chgData name="Lasya Manthripragada" userId="8de25a6447e6d194" providerId="LiveId" clId="{CB6D85BE-C233-4A9A-883F-593308C9BBEC}" dt="2021-12-05T01:35:35.801" v="1847" actId="20577"/>
          <ac:spMkLst>
            <pc:docMk/>
            <pc:sldMk cId="719006965" sldId="274"/>
            <ac:spMk id="6" creationId="{45E59322-F0AC-447D-8A29-ED7D25B2E0C3}"/>
          </ac:spMkLst>
        </pc:spChg>
        <pc:picChg chg="mod">
          <ac:chgData name="Lasya Manthripragada" userId="8de25a6447e6d194" providerId="LiveId" clId="{CB6D85BE-C233-4A9A-883F-593308C9BBEC}" dt="2021-12-05T01:35:28.307" v="1830" actId="14826"/>
          <ac:picMkLst>
            <pc:docMk/>
            <pc:sldMk cId="719006965" sldId="274"/>
            <ac:picMk id="5" creationId="{C373726C-D42F-470A-9FCE-06E9D27232AA}"/>
          </ac:picMkLst>
        </pc:picChg>
      </pc:sldChg>
      <pc:sldChg chg="modSp add mod">
        <pc:chgData name="Lasya Manthripragada" userId="8de25a6447e6d194" providerId="LiveId" clId="{CB6D85BE-C233-4A9A-883F-593308C9BBEC}" dt="2021-12-05T01:38:09.390" v="2086" actId="33524"/>
        <pc:sldMkLst>
          <pc:docMk/>
          <pc:sldMk cId="824212097" sldId="275"/>
        </pc:sldMkLst>
        <pc:spChg chg="mod">
          <ac:chgData name="Lasya Manthripragada" userId="8de25a6447e6d194" providerId="LiveId" clId="{CB6D85BE-C233-4A9A-883F-593308C9BBEC}" dt="2021-12-05T01:38:09.390" v="2086" actId="33524"/>
          <ac:spMkLst>
            <pc:docMk/>
            <pc:sldMk cId="824212097" sldId="275"/>
            <ac:spMk id="6" creationId="{45E59322-F0AC-447D-8A29-ED7D25B2E0C3}"/>
          </ac:spMkLst>
        </pc:spChg>
        <pc:picChg chg="mod">
          <ac:chgData name="Lasya Manthripragada" userId="8de25a6447e6d194" providerId="LiveId" clId="{CB6D85BE-C233-4A9A-883F-593308C9BBEC}" dt="2021-12-05T01:36:01.649" v="1850" actId="1076"/>
          <ac:picMkLst>
            <pc:docMk/>
            <pc:sldMk cId="824212097" sldId="275"/>
            <ac:picMk id="5" creationId="{C373726C-D42F-470A-9FCE-06E9D27232AA}"/>
          </ac:picMkLst>
        </pc:picChg>
      </pc:sldChg>
      <pc:sldChg chg="addSp delSp modSp add mod">
        <pc:chgData name="Lasya Manthripragada" userId="8de25a6447e6d194" providerId="LiveId" clId="{CB6D85BE-C233-4A9A-883F-593308C9BBEC}" dt="2021-12-05T01:37:24.498" v="2026" actId="20577"/>
        <pc:sldMkLst>
          <pc:docMk/>
          <pc:sldMk cId="2212549010" sldId="276"/>
        </pc:sldMkLst>
        <pc:spChg chg="mod">
          <ac:chgData name="Lasya Manthripragada" userId="8de25a6447e6d194" providerId="LiveId" clId="{CB6D85BE-C233-4A9A-883F-593308C9BBEC}" dt="2021-12-05T01:37:24.498" v="2026" actId="20577"/>
          <ac:spMkLst>
            <pc:docMk/>
            <pc:sldMk cId="2212549010" sldId="276"/>
            <ac:spMk id="6" creationId="{45E59322-F0AC-447D-8A29-ED7D25B2E0C3}"/>
          </ac:spMkLst>
        </pc:spChg>
        <pc:picChg chg="add del mod">
          <ac:chgData name="Lasya Manthripragada" userId="8de25a6447e6d194" providerId="LiveId" clId="{CB6D85BE-C233-4A9A-883F-593308C9BBEC}" dt="2021-12-05T01:36:32.150" v="1854" actId="14826"/>
          <ac:picMkLst>
            <pc:docMk/>
            <pc:sldMk cId="2212549010" sldId="276"/>
            <ac:picMk id="5" creationId="{C373726C-D42F-470A-9FCE-06E9D27232AA}"/>
          </ac:picMkLst>
        </pc:picChg>
      </pc:sldChg>
      <pc:sldChg chg="modSp add mod ord">
        <pc:chgData name="Lasya Manthripragada" userId="8de25a6447e6d194" providerId="LiveId" clId="{CB6D85BE-C233-4A9A-883F-593308C9BBEC}" dt="2021-12-05T02:49:25.852" v="3973" actId="20577"/>
        <pc:sldMkLst>
          <pc:docMk/>
          <pc:sldMk cId="1445138329" sldId="277"/>
        </pc:sldMkLst>
        <pc:spChg chg="mod">
          <ac:chgData name="Lasya Manthripragada" userId="8de25a6447e6d194" providerId="LiveId" clId="{CB6D85BE-C233-4A9A-883F-593308C9BBEC}" dt="2021-12-05T02:21:12.152" v="3120" actId="20577"/>
          <ac:spMkLst>
            <pc:docMk/>
            <pc:sldMk cId="1445138329" sldId="277"/>
            <ac:spMk id="2" creationId="{6B68863F-C62E-4092-8CF3-BCA2F9EB7089}"/>
          </ac:spMkLst>
        </pc:spChg>
        <pc:spChg chg="mod">
          <ac:chgData name="Lasya Manthripragada" userId="8de25a6447e6d194" providerId="LiveId" clId="{CB6D85BE-C233-4A9A-883F-593308C9BBEC}" dt="2021-12-05T02:49:25.852" v="3973" actId="20577"/>
          <ac:spMkLst>
            <pc:docMk/>
            <pc:sldMk cId="1445138329" sldId="277"/>
            <ac:spMk id="3" creationId="{E84DE259-57BE-4E95-A45E-9C667D13D2E5}"/>
          </ac:spMkLst>
        </pc:spChg>
      </pc:sldChg>
      <pc:sldChg chg="modSp add mod ord">
        <pc:chgData name="Lasya Manthripragada" userId="8de25a6447e6d194" providerId="LiveId" clId="{CB6D85BE-C233-4A9A-883F-593308C9BBEC}" dt="2021-12-05T02:21:29.799" v="3124"/>
        <pc:sldMkLst>
          <pc:docMk/>
          <pc:sldMk cId="2098496844" sldId="278"/>
        </pc:sldMkLst>
        <pc:spChg chg="mod">
          <ac:chgData name="Lasya Manthripragada" userId="8de25a6447e6d194" providerId="LiveId" clId="{CB6D85BE-C233-4A9A-883F-593308C9BBEC}" dt="2021-12-05T02:21:19.665" v="3122" actId="123"/>
          <ac:spMkLst>
            <pc:docMk/>
            <pc:sldMk cId="2098496844" sldId="278"/>
            <ac:spMk id="3" creationId="{E84DE259-57BE-4E95-A45E-9C667D13D2E5}"/>
          </ac:spMkLst>
        </pc:spChg>
      </pc:sldChg>
      <pc:sldChg chg="addSp modSp new mod">
        <pc:chgData name="Lasya Manthripragada" userId="8de25a6447e6d194" providerId="LiveId" clId="{CB6D85BE-C233-4A9A-883F-593308C9BBEC}" dt="2021-12-05T02:50:35.498" v="4008" actId="255"/>
        <pc:sldMkLst>
          <pc:docMk/>
          <pc:sldMk cId="2707765085" sldId="279"/>
        </pc:sldMkLst>
        <pc:spChg chg="add mod">
          <ac:chgData name="Lasya Manthripragada" userId="8de25a6447e6d194" providerId="LiveId" clId="{CB6D85BE-C233-4A9A-883F-593308C9BBEC}" dt="2021-12-05T02:50:35.498" v="4008" actId="255"/>
          <ac:spMkLst>
            <pc:docMk/>
            <pc:sldMk cId="2707765085" sldId="279"/>
            <ac:spMk id="2" creationId="{96B6CEA6-79CD-476C-91EC-845E9B2F8BD2}"/>
          </ac:spMkLst>
        </pc:spChg>
      </pc:sldChg>
      <pc:sldChg chg="new del">
        <pc:chgData name="Lasya Manthripragada" userId="8de25a6447e6d194" providerId="LiveId" clId="{CB6D85BE-C233-4A9A-883F-593308C9BBEC}" dt="2021-12-06T06:32:20.663" v="4065" actId="2696"/>
        <pc:sldMkLst>
          <pc:docMk/>
          <pc:sldMk cId="2710479980" sldId="280"/>
        </pc:sldMkLst>
      </pc:sldChg>
      <pc:sldChg chg="add">
        <pc:chgData name="Lasya Manthripragada" userId="8de25a6447e6d194" providerId="LiveId" clId="{CB6D85BE-C233-4A9A-883F-593308C9BBEC}" dt="2021-12-06T21:56:58.466" v="4066" actId="2890"/>
        <pc:sldMkLst>
          <pc:docMk/>
          <pc:sldMk cId="3808224599" sldId="280"/>
        </pc:sldMkLst>
      </pc:sldChg>
      <pc:sldChg chg="addSp delSp modSp new mod">
        <pc:chgData name="Lasya Manthripragada" userId="8de25a6447e6d194" providerId="LiveId" clId="{CB6D85BE-C233-4A9A-883F-593308C9BBEC}" dt="2021-12-06T23:20:37.263" v="4353" actId="1076"/>
        <pc:sldMkLst>
          <pc:docMk/>
          <pc:sldMk cId="2443176332" sldId="281"/>
        </pc:sldMkLst>
        <pc:spChg chg="add del mod">
          <ac:chgData name="Lasya Manthripragada" userId="8de25a6447e6d194" providerId="LiveId" clId="{CB6D85BE-C233-4A9A-883F-593308C9BBEC}" dt="2021-12-06T23:18:22.648" v="4266"/>
          <ac:spMkLst>
            <pc:docMk/>
            <pc:sldMk cId="2443176332" sldId="281"/>
            <ac:spMk id="3" creationId="{AFD7A8A1-0FF9-4964-A451-93A996FB6C49}"/>
          </ac:spMkLst>
        </pc:spChg>
        <pc:spChg chg="add mod">
          <ac:chgData name="Lasya Manthripragada" userId="8de25a6447e6d194" providerId="LiveId" clId="{CB6D85BE-C233-4A9A-883F-593308C9BBEC}" dt="2021-12-06T23:18:21.677" v="4264" actId="1076"/>
          <ac:spMkLst>
            <pc:docMk/>
            <pc:sldMk cId="2443176332" sldId="281"/>
            <ac:spMk id="5" creationId="{892F1F64-AFF4-4350-849D-C13D19D1A933}"/>
          </ac:spMkLst>
        </pc:spChg>
        <pc:spChg chg="add mod">
          <ac:chgData name="Lasya Manthripragada" userId="8de25a6447e6d194" providerId="LiveId" clId="{CB6D85BE-C233-4A9A-883F-593308C9BBEC}" dt="2021-12-06T23:20:37.263" v="4353" actId="1076"/>
          <ac:spMkLst>
            <pc:docMk/>
            <pc:sldMk cId="2443176332" sldId="281"/>
            <ac:spMk id="7" creationId="{A41BF059-660E-45A3-8786-4625F86F6547}"/>
          </ac:spMkLst>
        </pc:spChg>
        <pc:spChg chg="add del mod">
          <ac:chgData name="Lasya Manthripragada" userId="8de25a6447e6d194" providerId="LiveId" clId="{CB6D85BE-C233-4A9A-883F-593308C9BBEC}" dt="2021-12-06T23:20:03.770" v="4345"/>
          <ac:spMkLst>
            <pc:docMk/>
            <pc:sldMk cId="2443176332" sldId="281"/>
            <ac:spMk id="8" creationId="{A1D4D56F-8C15-45C6-853B-A6EC45AAFF44}"/>
          </ac:spMkLst>
        </pc:spChg>
        <pc:spChg chg="add mod">
          <ac:chgData name="Lasya Manthripragada" userId="8de25a6447e6d194" providerId="LiveId" clId="{CB6D85BE-C233-4A9A-883F-593308C9BBEC}" dt="2021-12-06T23:20:32.496" v="4352" actId="113"/>
          <ac:spMkLst>
            <pc:docMk/>
            <pc:sldMk cId="2443176332" sldId="281"/>
            <ac:spMk id="10" creationId="{8964C724-47D1-4857-B5CA-288D0C327970}"/>
          </ac:spMkLst>
        </pc:spChg>
      </pc:sldChg>
      <pc:sldChg chg="addSp delSp modSp add mod">
        <pc:chgData name="Lasya Manthripragada" userId="8de25a6447e6d194" providerId="LiveId" clId="{CB6D85BE-C233-4A9A-883F-593308C9BBEC}" dt="2021-12-14T00:25:49.090" v="5631" actId="20577"/>
        <pc:sldMkLst>
          <pc:docMk/>
          <pc:sldMk cId="2423716687" sldId="282"/>
        </pc:sldMkLst>
        <pc:spChg chg="mod">
          <ac:chgData name="Lasya Manthripragada" userId="8de25a6447e6d194" providerId="LiveId" clId="{CB6D85BE-C233-4A9A-883F-593308C9BBEC}" dt="2021-12-11T01:22:49.009" v="4434" actId="255"/>
          <ac:spMkLst>
            <pc:docMk/>
            <pc:sldMk cId="2423716687" sldId="282"/>
            <ac:spMk id="2" creationId="{C4A9846B-753C-4D66-99F8-16DDDA5E32C9}"/>
          </ac:spMkLst>
        </pc:spChg>
        <pc:spChg chg="add mod">
          <ac:chgData name="Lasya Manthripragada" userId="8de25a6447e6d194" providerId="LiveId" clId="{CB6D85BE-C233-4A9A-883F-593308C9BBEC}" dt="2021-12-14T00:25:49.090" v="5631" actId="20577"/>
          <ac:spMkLst>
            <pc:docMk/>
            <pc:sldMk cId="2423716687" sldId="282"/>
            <ac:spMk id="7" creationId="{0F8DC19A-E749-46CA-B4AB-3E665409D943}"/>
          </ac:spMkLst>
        </pc:spChg>
        <pc:spChg chg="del mod">
          <ac:chgData name="Lasya Manthripragada" userId="8de25a6447e6d194" providerId="LiveId" clId="{CB6D85BE-C233-4A9A-883F-593308C9BBEC}" dt="2021-12-11T01:45:52.393" v="4455" actId="21"/>
          <ac:spMkLst>
            <pc:docMk/>
            <pc:sldMk cId="2423716687" sldId="282"/>
            <ac:spMk id="10" creationId="{E29EC663-B2C1-48A0-BE66-CBEF145F0DAA}"/>
          </ac:spMkLst>
        </pc:spChg>
        <pc:spChg chg="del mod">
          <ac:chgData name="Lasya Manthripragada" userId="8de25a6447e6d194" providerId="LiveId" clId="{CB6D85BE-C233-4A9A-883F-593308C9BBEC}" dt="2021-12-11T01:22:11.388" v="4365" actId="21"/>
          <ac:spMkLst>
            <pc:docMk/>
            <pc:sldMk cId="2423716687" sldId="282"/>
            <ac:spMk id="12" creationId="{8133A326-E348-4E40-97E0-F3F4F8CF971B}"/>
          </ac:spMkLst>
        </pc:spChg>
        <pc:picChg chg="del">
          <ac:chgData name="Lasya Manthripragada" userId="8de25a6447e6d194" providerId="LiveId" clId="{CB6D85BE-C233-4A9A-883F-593308C9BBEC}" dt="2021-12-11T01:21:48.264" v="4361" actId="478"/>
          <ac:picMkLst>
            <pc:docMk/>
            <pc:sldMk cId="2423716687" sldId="282"/>
            <ac:picMk id="6" creationId="{A4401A9D-5739-4120-AE90-7E0CB1A8B1F2}"/>
          </ac:picMkLst>
        </pc:picChg>
        <pc:picChg chg="del">
          <ac:chgData name="Lasya Manthripragada" userId="8de25a6447e6d194" providerId="LiveId" clId="{CB6D85BE-C233-4A9A-883F-593308C9BBEC}" dt="2021-12-11T01:21:49.581" v="4362" actId="478"/>
          <ac:picMkLst>
            <pc:docMk/>
            <pc:sldMk cId="2423716687" sldId="282"/>
            <ac:picMk id="9" creationId="{4D28C50F-9E1F-44D5-9E8F-68B088C47D9F}"/>
          </ac:picMkLst>
        </pc:picChg>
      </pc:sldChg>
      <pc:sldChg chg="modSp add mod">
        <pc:chgData name="Lasya Manthripragada" userId="8de25a6447e6d194" providerId="LiveId" clId="{CB6D85BE-C233-4A9A-883F-593308C9BBEC}" dt="2021-12-14T00:50:08.653" v="6739" actId="20577"/>
        <pc:sldMkLst>
          <pc:docMk/>
          <pc:sldMk cId="148205940" sldId="283"/>
        </pc:sldMkLst>
        <pc:spChg chg="mod">
          <ac:chgData name="Lasya Manthripragada" userId="8de25a6447e6d194" providerId="LiveId" clId="{CB6D85BE-C233-4A9A-883F-593308C9BBEC}" dt="2021-12-14T00:50:08.653" v="6739" actId="20577"/>
          <ac:spMkLst>
            <pc:docMk/>
            <pc:sldMk cId="148205940" sldId="283"/>
            <ac:spMk id="7" creationId="{0F8DC19A-E749-46CA-B4AB-3E665409D943}"/>
          </ac:spMkLst>
        </pc:spChg>
      </pc:sldChg>
      <pc:sldChg chg="new del">
        <pc:chgData name="Lasya Manthripragada" userId="8de25a6447e6d194" providerId="LiveId" clId="{CB6D85BE-C233-4A9A-883F-593308C9BBEC}" dt="2021-12-14T00:42:52.371" v="6276" actId="680"/>
        <pc:sldMkLst>
          <pc:docMk/>
          <pc:sldMk cId="4188968993"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322F1-BF9C-40C8-9542-9A4AAAC1ECD5}" type="datetimeFigureOut">
              <a:rPr lang="en-US" smtClean="0"/>
              <a:t>12/13/2021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381D1-9A0D-4B1E-92DF-D493980331EC}" type="slidenum">
              <a:rPr lang="en-US" smtClean="0"/>
              <a:t>‹#›</a:t>
            </a:fld>
            <a:endParaRPr lang="en-US"/>
          </a:p>
        </p:txBody>
      </p:sp>
    </p:spTree>
    <p:extLst>
      <p:ext uri="{BB962C8B-B14F-4D97-AF65-F5344CB8AC3E}">
        <p14:creationId xmlns:p14="http://schemas.microsoft.com/office/powerpoint/2010/main" val="2578507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23E865C6-5D0D-4C2E-B322-3995040DDE31}" type="datetime1">
              <a:rPr lang="en-US" smtClean="0"/>
              <a:t>12/13/2021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1961607D-8CC3-4FEB-AC09-52B14820F8BC}" type="datetime1">
              <a:rPr lang="en-US" smtClean="0"/>
              <a:t>12/13/2021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04F3C5B3-6545-4F99-8B5F-694BB7812A21}" type="datetime1">
              <a:rPr lang="en-US" smtClean="0"/>
              <a:t>12/13/2021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85480E45-2D1D-44D4-A712-5FDEEC6B5397}" type="datetime1">
              <a:rPr lang="en-US" smtClean="0"/>
              <a:t>12/13/2021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A7D6C18-96D5-4002-B0F7-146E55EC073E}" type="datetime1">
              <a:rPr lang="en-US" smtClean="0"/>
              <a:t>12/13/2021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67658863-DEA7-4E8C-A1E7-CFB72217D1DB}" type="datetime1">
              <a:rPr lang="en-US" smtClean="0"/>
              <a:t>12/13/2021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18C00D7F-2C96-4341-ACDB-49B8F5EAA5B0}" type="datetime1">
              <a:rPr lang="en-US" smtClean="0"/>
              <a:t>12/13/2021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BC4B305-00E4-4CB0-A837-B76D4EF90937}" type="datetime1">
              <a:rPr lang="en-US" smtClean="0"/>
              <a:t>12/13/2021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A107E102-3699-43DA-BC13-D2C16F68C9C4}" type="datetime1">
              <a:rPr lang="en-US" smtClean="0"/>
              <a:t>12/13/2021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2C0A92A4-8136-48CA-8CA5-3A99B06FF4B1}" type="datetime1">
              <a:rPr lang="en-US" smtClean="0"/>
              <a:t>12/13/2021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0CB56E0-8948-47D3-8657-2130C240BAFE}" type="datetime1">
              <a:rPr lang="en-US" smtClean="0"/>
              <a:t>12/13/2021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D5203CB0-B6B6-45E0-BEC0-B582CD246E83}" type="datetime1">
              <a:rPr lang="en-US" smtClean="0"/>
              <a:t>12/13/2021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2F1F64-AFF4-4350-849D-C13D19D1A933}"/>
              </a:ext>
            </a:extLst>
          </p:cNvPr>
          <p:cNvSpPr txBox="1"/>
          <p:nvPr/>
        </p:nvSpPr>
        <p:spPr>
          <a:xfrm>
            <a:off x="1956020" y="1175007"/>
            <a:ext cx="9692639" cy="1446550"/>
          </a:xfrm>
          <a:prstGeom prst="rect">
            <a:avLst/>
          </a:prstGeom>
          <a:noFill/>
        </p:spPr>
        <p:txBody>
          <a:bodyPr wrap="square">
            <a:spAutoFit/>
          </a:bodyPr>
          <a:lstStyle/>
          <a:p>
            <a:r>
              <a:rPr lang="en-US" sz="4400" dirty="0">
                <a:latin typeface="Times New Roman" panose="02020603050405020304" pitchFamily="18" charset="0"/>
                <a:cs typeface="Times New Roman" panose="02020603050405020304" pitchFamily="18" charset="0"/>
              </a:rPr>
              <a:t>Restaurant Database Management System.</a:t>
            </a:r>
            <a:endParaRPr lang="en-US" sz="4400" dirty="0"/>
          </a:p>
        </p:txBody>
      </p:sp>
      <p:sp>
        <p:nvSpPr>
          <p:cNvPr id="7" name="TextBox 6">
            <a:extLst>
              <a:ext uri="{FF2B5EF4-FFF2-40B4-BE49-F238E27FC236}">
                <a16:creationId xmlns:a16="http://schemas.microsoft.com/office/drawing/2014/main" id="{A41BF059-660E-45A3-8786-4625F86F6547}"/>
              </a:ext>
            </a:extLst>
          </p:cNvPr>
          <p:cNvSpPr txBox="1"/>
          <p:nvPr/>
        </p:nvSpPr>
        <p:spPr>
          <a:xfrm>
            <a:off x="9154120" y="4421110"/>
            <a:ext cx="2361536" cy="369332"/>
          </a:xfrm>
          <a:prstGeom prst="rect">
            <a:avLst/>
          </a:prstGeom>
          <a:noFill/>
        </p:spPr>
        <p:txBody>
          <a:bodyPr wrap="square">
            <a:spAutoFit/>
          </a:bodyPr>
          <a:lstStyle/>
          <a:p>
            <a:r>
              <a:rPr lang="en-US" dirty="0"/>
              <a:t>Lasya Manthripragada</a:t>
            </a:r>
          </a:p>
        </p:txBody>
      </p:sp>
      <p:sp>
        <p:nvSpPr>
          <p:cNvPr id="10" name="TextBox 9">
            <a:extLst>
              <a:ext uri="{FF2B5EF4-FFF2-40B4-BE49-F238E27FC236}">
                <a16:creationId xmlns:a16="http://schemas.microsoft.com/office/drawing/2014/main" id="{8964C724-47D1-4857-B5CA-288D0C327970}"/>
              </a:ext>
            </a:extLst>
          </p:cNvPr>
          <p:cNvSpPr txBox="1"/>
          <p:nvPr/>
        </p:nvSpPr>
        <p:spPr>
          <a:xfrm>
            <a:off x="1021743" y="4605776"/>
            <a:ext cx="6368994" cy="923330"/>
          </a:xfrm>
          <a:prstGeom prst="rect">
            <a:avLst/>
          </a:prstGeom>
          <a:noFill/>
        </p:spPr>
        <p:txBody>
          <a:bodyPr wrap="square">
            <a:spAutoFit/>
          </a:bodyPr>
          <a:lstStyle/>
          <a:p>
            <a:r>
              <a:rPr lang="en-US" b="1" dirty="0" err="1"/>
              <a:t>NUid</a:t>
            </a:r>
            <a:r>
              <a:rPr lang="en-US" b="1" dirty="0"/>
              <a:t>: </a:t>
            </a:r>
            <a:r>
              <a:rPr lang="en-US" dirty="0"/>
              <a:t>002130377</a:t>
            </a:r>
          </a:p>
          <a:p>
            <a:r>
              <a:rPr lang="en-US" b="1" dirty="0" err="1"/>
              <a:t>Course_ID</a:t>
            </a:r>
            <a:r>
              <a:rPr lang="en-US" b="1" dirty="0"/>
              <a:t>: </a:t>
            </a:r>
            <a:r>
              <a:rPr lang="en-US" dirty="0"/>
              <a:t>DS5110</a:t>
            </a:r>
          </a:p>
          <a:p>
            <a:r>
              <a:rPr lang="en-US" b="1" dirty="0" err="1"/>
              <a:t>Course_Name</a:t>
            </a:r>
            <a:r>
              <a:rPr lang="en-US" b="1" dirty="0"/>
              <a:t>: </a:t>
            </a:r>
            <a:r>
              <a:rPr lang="en-US" dirty="0"/>
              <a:t>IDMP</a:t>
            </a:r>
          </a:p>
        </p:txBody>
      </p:sp>
      <p:sp>
        <p:nvSpPr>
          <p:cNvPr id="11" name="Date Placeholder 10">
            <a:extLst>
              <a:ext uri="{FF2B5EF4-FFF2-40B4-BE49-F238E27FC236}">
                <a16:creationId xmlns:a16="http://schemas.microsoft.com/office/drawing/2014/main" id="{F61BDBD1-072C-4F5A-8CD7-AE2E87742560}"/>
              </a:ext>
            </a:extLst>
          </p:cNvPr>
          <p:cNvSpPr>
            <a:spLocks noGrp="1"/>
          </p:cNvSpPr>
          <p:nvPr>
            <p:ph type="dt" sz="half" idx="10"/>
          </p:nvPr>
        </p:nvSpPr>
        <p:spPr/>
        <p:txBody>
          <a:bodyPr/>
          <a:lstStyle/>
          <a:p>
            <a:fld id="{A91F4CA9-00E3-4C81-8534-7DB654E923F8}" type="datetime1">
              <a:rPr lang="en-US" smtClean="0"/>
              <a:t>12/13/2021</a:t>
            </a:fld>
            <a:endParaRPr lang="en-US" dirty="0"/>
          </a:p>
        </p:txBody>
      </p:sp>
      <p:sp>
        <p:nvSpPr>
          <p:cNvPr id="12" name="Slide Number Placeholder 11">
            <a:extLst>
              <a:ext uri="{FF2B5EF4-FFF2-40B4-BE49-F238E27FC236}">
                <a16:creationId xmlns:a16="http://schemas.microsoft.com/office/drawing/2014/main" id="{E9F46A12-0E41-458A-BA5F-8920A91AEAE9}"/>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43176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Manager</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Manager can insert, modify, and delete data from</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Menu</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Inventory</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Chefs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Employees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Reservation slots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Manager can view customers but cannot modify or delete the entries.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 can also view </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Daily sales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Frequent customers</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Manager vs Chef vs Employee Ratio</a:t>
            </a:r>
          </a:p>
          <a:p>
            <a:pPr lvl="1">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Frequently ordered menu items</a:t>
            </a:r>
          </a:p>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DB0F5492-9382-4A8A-AB65-2D45FD6BFBD7}"/>
              </a:ext>
            </a:extLst>
          </p:cNvPr>
          <p:cNvSpPr>
            <a:spLocks noGrp="1"/>
          </p:cNvSpPr>
          <p:nvPr>
            <p:ph type="dt" sz="half" idx="10"/>
          </p:nvPr>
        </p:nvSpPr>
        <p:spPr/>
        <p:txBody>
          <a:bodyPr/>
          <a:lstStyle/>
          <a:p>
            <a:fld id="{30C2EAF3-7C52-4A26-A138-C8F3100F98F0}" type="datetime1">
              <a:rPr lang="en-US" smtClean="0"/>
              <a:t>12/13/2021</a:t>
            </a:fld>
            <a:endParaRPr lang="en-US" dirty="0"/>
          </a:p>
        </p:txBody>
      </p:sp>
      <p:sp>
        <p:nvSpPr>
          <p:cNvPr id="5" name="Slide Number Placeholder 4">
            <a:extLst>
              <a:ext uri="{FF2B5EF4-FFF2-40B4-BE49-F238E27FC236}">
                <a16:creationId xmlns:a16="http://schemas.microsoft.com/office/drawing/2014/main" id="{2DC11297-65E6-4CDE-BC3F-3DA0F412E6B3}"/>
              </a:ext>
            </a:extLst>
          </p:cNvPr>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1239004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Manager</a:t>
            </a:r>
          </a:p>
        </p:txBody>
      </p:sp>
      <p:pic>
        <p:nvPicPr>
          <p:cNvPr id="5" name="Picture 4">
            <a:extLst>
              <a:ext uri="{FF2B5EF4-FFF2-40B4-BE49-F238E27FC236}">
                <a16:creationId xmlns:a16="http://schemas.microsoft.com/office/drawing/2014/main" id="{79C7BE1C-6F68-4D0B-94EF-72075BFDB522}"/>
              </a:ext>
            </a:extLst>
          </p:cNvPr>
          <p:cNvPicPr>
            <a:picLocks noChangeAspect="1"/>
          </p:cNvPicPr>
          <p:nvPr/>
        </p:nvPicPr>
        <p:blipFill>
          <a:blip r:embed="rId2"/>
          <a:stretch>
            <a:fillRect/>
          </a:stretch>
        </p:blipFill>
        <p:spPr>
          <a:xfrm>
            <a:off x="1097280" y="2690071"/>
            <a:ext cx="4639736" cy="2609851"/>
          </a:xfrm>
          <a:prstGeom prst="rect">
            <a:avLst/>
          </a:prstGeom>
          <a:noFill/>
        </p:spPr>
      </p:pic>
      <p:sp>
        <p:nvSpPr>
          <p:cNvPr id="3" name="Content Placeholder 2">
            <a:extLst>
              <a:ext uri="{FF2B5EF4-FFF2-40B4-BE49-F238E27FC236}">
                <a16:creationId xmlns:a16="http://schemas.microsoft.com/office/drawing/2014/main" id="{E84DE259-57BE-4E95-A45E-9C667D13D2E5}"/>
              </a:ext>
            </a:extLst>
          </p:cNvPr>
          <p:cNvSpPr>
            <a:spLocks noGrp="1"/>
          </p:cNvSpPr>
          <p:nvPr>
            <p:ph sz="half" idx="2"/>
          </p:nvPr>
        </p:nvSpPr>
        <p:spPr>
          <a:xfrm>
            <a:off x="6515944" y="2120900"/>
            <a:ext cx="4639736" cy="3748194"/>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45E59322-F0AC-447D-8A29-ED7D25B2E0C3}"/>
              </a:ext>
            </a:extLst>
          </p:cNvPr>
          <p:cNvSpPr txBox="1"/>
          <p:nvPr/>
        </p:nvSpPr>
        <p:spPr>
          <a:xfrm>
            <a:off x="6693408" y="3072384"/>
            <a:ext cx="370332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Manager can do CRUD operations.</a:t>
            </a:r>
          </a:p>
          <a:p>
            <a:pPr algn="just"/>
            <a:r>
              <a:rPr lang="en-US" dirty="0">
                <a:latin typeface="Times New Roman" panose="02020603050405020304" pitchFamily="18" charset="0"/>
                <a:cs typeface="Times New Roman" panose="02020603050405020304" pitchFamily="18" charset="0"/>
              </a:rPr>
              <a:t>Manager cannot change or modify passwords for chef, but they can make register.</a:t>
            </a:r>
          </a:p>
        </p:txBody>
      </p:sp>
      <p:sp>
        <p:nvSpPr>
          <p:cNvPr id="4" name="Date Placeholder 3">
            <a:extLst>
              <a:ext uri="{FF2B5EF4-FFF2-40B4-BE49-F238E27FC236}">
                <a16:creationId xmlns:a16="http://schemas.microsoft.com/office/drawing/2014/main" id="{EB337B5C-4278-4AF8-A1BB-DD5C42DC119E}"/>
              </a:ext>
            </a:extLst>
          </p:cNvPr>
          <p:cNvSpPr>
            <a:spLocks noGrp="1"/>
          </p:cNvSpPr>
          <p:nvPr>
            <p:ph type="dt" sz="half" idx="10"/>
          </p:nvPr>
        </p:nvSpPr>
        <p:spPr/>
        <p:txBody>
          <a:bodyPr/>
          <a:lstStyle/>
          <a:p>
            <a:fld id="{72B89A67-355C-451E-953C-40D1EEAD338A}" type="datetime1">
              <a:rPr lang="en-US" smtClean="0"/>
              <a:t>12/13/2021</a:t>
            </a:fld>
            <a:endParaRPr lang="en-US" dirty="0"/>
          </a:p>
        </p:txBody>
      </p:sp>
      <p:sp>
        <p:nvSpPr>
          <p:cNvPr id="7" name="Slide Number Placeholder 6">
            <a:extLst>
              <a:ext uri="{FF2B5EF4-FFF2-40B4-BE49-F238E27FC236}">
                <a16:creationId xmlns:a16="http://schemas.microsoft.com/office/drawing/2014/main" id="{C27BC0DD-C458-4694-A020-1572D10227D4}"/>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68285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Chef</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sz="half" idx="2"/>
          </p:nvPr>
        </p:nvSpPr>
        <p:spPr>
          <a:xfrm>
            <a:off x="6515944" y="2120900"/>
            <a:ext cx="4639736" cy="3748194"/>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45E59322-F0AC-447D-8A29-ED7D25B2E0C3}"/>
              </a:ext>
            </a:extLst>
          </p:cNvPr>
          <p:cNvSpPr txBox="1"/>
          <p:nvPr/>
        </p:nvSpPr>
        <p:spPr>
          <a:xfrm>
            <a:off x="6693408" y="3072384"/>
            <a:ext cx="3703320" cy="1200329"/>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Chefs can view the orders assigned to them. They can change the status of the order after it is done. The priority is high when the value is the least. </a:t>
            </a:r>
          </a:p>
        </p:txBody>
      </p:sp>
      <p:pic>
        <p:nvPicPr>
          <p:cNvPr id="7" name="Picture 6">
            <a:extLst>
              <a:ext uri="{FF2B5EF4-FFF2-40B4-BE49-F238E27FC236}">
                <a16:creationId xmlns:a16="http://schemas.microsoft.com/office/drawing/2014/main" id="{5D6AFD25-0659-4B6A-9895-07950AEC8D23}"/>
              </a:ext>
            </a:extLst>
          </p:cNvPr>
          <p:cNvPicPr>
            <a:picLocks noChangeAspect="1"/>
          </p:cNvPicPr>
          <p:nvPr/>
        </p:nvPicPr>
        <p:blipFill>
          <a:blip r:embed="rId2"/>
          <a:stretch>
            <a:fillRect/>
          </a:stretch>
        </p:blipFill>
        <p:spPr>
          <a:xfrm>
            <a:off x="727792" y="2633194"/>
            <a:ext cx="5029200" cy="2203196"/>
          </a:xfrm>
          <a:prstGeom prst="rect">
            <a:avLst/>
          </a:prstGeom>
        </p:spPr>
      </p:pic>
      <p:sp>
        <p:nvSpPr>
          <p:cNvPr id="4" name="Date Placeholder 3">
            <a:extLst>
              <a:ext uri="{FF2B5EF4-FFF2-40B4-BE49-F238E27FC236}">
                <a16:creationId xmlns:a16="http://schemas.microsoft.com/office/drawing/2014/main" id="{07FB075D-E5F0-4F78-A8B6-066C6411F23B}"/>
              </a:ext>
            </a:extLst>
          </p:cNvPr>
          <p:cNvSpPr>
            <a:spLocks noGrp="1"/>
          </p:cNvSpPr>
          <p:nvPr>
            <p:ph type="dt" sz="half" idx="10"/>
          </p:nvPr>
        </p:nvSpPr>
        <p:spPr/>
        <p:txBody>
          <a:bodyPr/>
          <a:lstStyle/>
          <a:p>
            <a:fld id="{55BF650D-4329-4352-9C31-D84878A749E7}" type="datetime1">
              <a:rPr lang="en-US" smtClean="0"/>
              <a:t>12/13/2021</a:t>
            </a:fld>
            <a:endParaRPr lang="en-US" dirty="0"/>
          </a:p>
        </p:txBody>
      </p:sp>
      <p:sp>
        <p:nvSpPr>
          <p:cNvPr id="5" name="Slide Number Placeholder 4">
            <a:extLst>
              <a:ext uri="{FF2B5EF4-FFF2-40B4-BE49-F238E27FC236}">
                <a16:creationId xmlns:a16="http://schemas.microsoft.com/office/drawing/2014/main" id="{D1B87310-6DE2-4F56-90F7-3323543C4FC9}"/>
              </a:ext>
            </a:extLst>
          </p:cNvPr>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982334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Customer</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sz="half" idx="2"/>
          </p:nvPr>
        </p:nvSpPr>
        <p:spPr>
          <a:xfrm>
            <a:off x="6515944" y="2120900"/>
            <a:ext cx="4639736" cy="3748194"/>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45E59322-F0AC-447D-8A29-ED7D25B2E0C3}"/>
              </a:ext>
            </a:extLst>
          </p:cNvPr>
          <p:cNvSpPr txBox="1"/>
          <p:nvPr/>
        </p:nvSpPr>
        <p:spPr>
          <a:xfrm>
            <a:off x="6693408" y="3072384"/>
            <a:ext cx="3703320"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Customers can make reservations. Only after making a successful registration, they can order food.</a:t>
            </a:r>
          </a:p>
        </p:txBody>
      </p:sp>
      <p:pic>
        <p:nvPicPr>
          <p:cNvPr id="5" name="Picture 4">
            <a:extLst>
              <a:ext uri="{FF2B5EF4-FFF2-40B4-BE49-F238E27FC236}">
                <a16:creationId xmlns:a16="http://schemas.microsoft.com/office/drawing/2014/main" id="{C373726C-D42F-470A-9FCE-06E9D27232AA}"/>
              </a:ext>
            </a:extLst>
          </p:cNvPr>
          <p:cNvPicPr>
            <a:picLocks noChangeAspect="1"/>
          </p:cNvPicPr>
          <p:nvPr/>
        </p:nvPicPr>
        <p:blipFill>
          <a:blip r:embed="rId2"/>
          <a:stretch>
            <a:fillRect/>
          </a:stretch>
        </p:blipFill>
        <p:spPr>
          <a:xfrm>
            <a:off x="1007173" y="2656953"/>
            <a:ext cx="5088827" cy="2676088"/>
          </a:xfrm>
          <a:prstGeom prst="rect">
            <a:avLst/>
          </a:prstGeom>
        </p:spPr>
      </p:pic>
      <p:sp>
        <p:nvSpPr>
          <p:cNvPr id="4" name="Date Placeholder 3">
            <a:extLst>
              <a:ext uri="{FF2B5EF4-FFF2-40B4-BE49-F238E27FC236}">
                <a16:creationId xmlns:a16="http://schemas.microsoft.com/office/drawing/2014/main" id="{57D64A21-D310-4A29-8815-D8880E9246CC}"/>
              </a:ext>
            </a:extLst>
          </p:cNvPr>
          <p:cNvSpPr>
            <a:spLocks noGrp="1"/>
          </p:cNvSpPr>
          <p:nvPr>
            <p:ph type="dt" sz="half" idx="10"/>
          </p:nvPr>
        </p:nvSpPr>
        <p:spPr/>
        <p:txBody>
          <a:bodyPr/>
          <a:lstStyle/>
          <a:p>
            <a:fld id="{6DA4EDB1-9E5A-4498-9685-B29F16995A38}" type="datetime1">
              <a:rPr lang="en-US" smtClean="0"/>
              <a:t>12/13/2021</a:t>
            </a:fld>
            <a:endParaRPr lang="en-US" dirty="0"/>
          </a:p>
        </p:txBody>
      </p:sp>
      <p:sp>
        <p:nvSpPr>
          <p:cNvPr id="7" name="Slide Number Placeholder 6">
            <a:extLst>
              <a:ext uri="{FF2B5EF4-FFF2-40B4-BE49-F238E27FC236}">
                <a16:creationId xmlns:a16="http://schemas.microsoft.com/office/drawing/2014/main" id="{68B1309A-563E-4EF0-8034-E8BEB097DED9}"/>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4242092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sz="half" idx="2"/>
          </p:nvPr>
        </p:nvSpPr>
        <p:spPr>
          <a:xfrm>
            <a:off x="6515944" y="2120900"/>
            <a:ext cx="4639736" cy="3748194"/>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45E59322-F0AC-447D-8A29-ED7D25B2E0C3}"/>
              </a:ext>
            </a:extLst>
          </p:cNvPr>
          <p:cNvSpPr txBox="1"/>
          <p:nvPr/>
        </p:nvSpPr>
        <p:spPr>
          <a:xfrm>
            <a:off x="6693408" y="3072384"/>
            <a:ext cx="3703320"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Top 5 frequent customers to the restaurant.</a:t>
            </a:r>
          </a:p>
        </p:txBody>
      </p:sp>
      <p:pic>
        <p:nvPicPr>
          <p:cNvPr id="5" name="Picture 4">
            <a:extLst>
              <a:ext uri="{FF2B5EF4-FFF2-40B4-BE49-F238E27FC236}">
                <a16:creationId xmlns:a16="http://schemas.microsoft.com/office/drawing/2014/main" id="{C373726C-D42F-470A-9FCE-06E9D27232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9178" y="2606619"/>
            <a:ext cx="4705278" cy="3106284"/>
          </a:xfrm>
          <a:prstGeom prst="rect">
            <a:avLst/>
          </a:prstGeom>
        </p:spPr>
      </p:pic>
      <p:sp>
        <p:nvSpPr>
          <p:cNvPr id="4" name="Date Placeholder 3">
            <a:extLst>
              <a:ext uri="{FF2B5EF4-FFF2-40B4-BE49-F238E27FC236}">
                <a16:creationId xmlns:a16="http://schemas.microsoft.com/office/drawing/2014/main" id="{3F87277E-AD75-4487-B323-67316EE6C988}"/>
              </a:ext>
            </a:extLst>
          </p:cNvPr>
          <p:cNvSpPr>
            <a:spLocks noGrp="1"/>
          </p:cNvSpPr>
          <p:nvPr>
            <p:ph type="dt" sz="half" idx="10"/>
          </p:nvPr>
        </p:nvSpPr>
        <p:spPr/>
        <p:txBody>
          <a:bodyPr/>
          <a:lstStyle/>
          <a:p>
            <a:fld id="{F9981E33-3F54-4BD2-9F9B-2A9F37B5D07F}" type="datetime1">
              <a:rPr lang="en-US" smtClean="0"/>
              <a:t>12/13/2021</a:t>
            </a:fld>
            <a:endParaRPr lang="en-US" dirty="0"/>
          </a:p>
        </p:txBody>
      </p:sp>
      <p:sp>
        <p:nvSpPr>
          <p:cNvPr id="7" name="Slide Number Placeholder 6">
            <a:extLst>
              <a:ext uri="{FF2B5EF4-FFF2-40B4-BE49-F238E27FC236}">
                <a16:creationId xmlns:a16="http://schemas.microsoft.com/office/drawing/2014/main" id="{8709AE67-40C7-4924-8A7B-A2C2A195EDFB}"/>
              </a:ext>
            </a:extLst>
          </p:cNvPr>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385066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sz="half" idx="2"/>
          </p:nvPr>
        </p:nvSpPr>
        <p:spPr>
          <a:xfrm>
            <a:off x="6515944" y="2120900"/>
            <a:ext cx="4639736" cy="3748194"/>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45E59322-F0AC-447D-8A29-ED7D25B2E0C3}"/>
              </a:ext>
            </a:extLst>
          </p:cNvPr>
          <p:cNvSpPr txBox="1"/>
          <p:nvPr/>
        </p:nvSpPr>
        <p:spPr>
          <a:xfrm>
            <a:off x="6693408" y="3072384"/>
            <a:ext cx="37033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Daily sales</a:t>
            </a:r>
          </a:p>
        </p:txBody>
      </p:sp>
      <p:pic>
        <p:nvPicPr>
          <p:cNvPr id="5" name="Picture 4">
            <a:extLst>
              <a:ext uri="{FF2B5EF4-FFF2-40B4-BE49-F238E27FC236}">
                <a16:creationId xmlns:a16="http://schemas.microsoft.com/office/drawing/2014/main" id="{C373726C-D42F-470A-9FCE-06E9D27232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52104" y="2606619"/>
            <a:ext cx="4659426" cy="3106284"/>
          </a:xfrm>
          <a:prstGeom prst="rect">
            <a:avLst/>
          </a:prstGeom>
        </p:spPr>
      </p:pic>
      <p:sp>
        <p:nvSpPr>
          <p:cNvPr id="4" name="Date Placeholder 3">
            <a:extLst>
              <a:ext uri="{FF2B5EF4-FFF2-40B4-BE49-F238E27FC236}">
                <a16:creationId xmlns:a16="http://schemas.microsoft.com/office/drawing/2014/main" id="{8B2EFC06-2DC0-4A0F-8153-26AE110E0EA5}"/>
              </a:ext>
            </a:extLst>
          </p:cNvPr>
          <p:cNvSpPr>
            <a:spLocks noGrp="1"/>
          </p:cNvSpPr>
          <p:nvPr>
            <p:ph type="dt" sz="half" idx="10"/>
          </p:nvPr>
        </p:nvSpPr>
        <p:spPr/>
        <p:txBody>
          <a:bodyPr/>
          <a:lstStyle/>
          <a:p>
            <a:fld id="{0B2573BB-9AA0-4BB9-ADA1-9B18ED1D0B86}" type="datetime1">
              <a:rPr lang="en-US" smtClean="0"/>
              <a:t>12/13/2021</a:t>
            </a:fld>
            <a:endParaRPr lang="en-US" dirty="0"/>
          </a:p>
        </p:txBody>
      </p:sp>
      <p:sp>
        <p:nvSpPr>
          <p:cNvPr id="7" name="Slide Number Placeholder 6">
            <a:extLst>
              <a:ext uri="{FF2B5EF4-FFF2-40B4-BE49-F238E27FC236}">
                <a16:creationId xmlns:a16="http://schemas.microsoft.com/office/drawing/2014/main" id="{90E666F8-6480-46E4-BDAC-0D14F2A7794A}"/>
              </a:ext>
            </a:extLst>
          </p:cNvPr>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71900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sz="half" idx="2"/>
          </p:nvPr>
        </p:nvSpPr>
        <p:spPr>
          <a:xfrm>
            <a:off x="6515944" y="2120900"/>
            <a:ext cx="4639736" cy="3748194"/>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45E59322-F0AC-447D-8A29-ED7D25B2E0C3}"/>
              </a:ext>
            </a:extLst>
          </p:cNvPr>
          <p:cNvSpPr txBox="1"/>
          <p:nvPr/>
        </p:nvSpPr>
        <p:spPr>
          <a:xfrm>
            <a:off x="6626297" y="3164662"/>
            <a:ext cx="37033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Chefs' vs Manager vs Employees</a:t>
            </a:r>
          </a:p>
        </p:txBody>
      </p:sp>
      <p:pic>
        <p:nvPicPr>
          <p:cNvPr id="5" name="Picture 4">
            <a:extLst>
              <a:ext uri="{FF2B5EF4-FFF2-40B4-BE49-F238E27FC236}">
                <a16:creationId xmlns:a16="http://schemas.microsoft.com/office/drawing/2014/main" id="{C373726C-D42F-470A-9FCE-06E9D27232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7054" y="2589842"/>
            <a:ext cx="4659426" cy="3106284"/>
          </a:xfrm>
          <a:prstGeom prst="rect">
            <a:avLst/>
          </a:prstGeom>
        </p:spPr>
      </p:pic>
      <p:sp>
        <p:nvSpPr>
          <p:cNvPr id="4" name="Date Placeholder 3">
            <a:extLst>
              <a:ext uri="{FF2B5EF4-FFF2-40B4-BE49-F238E27FC236}">
                <a16:creationId xmlns:a16="http://schemas.microsoft.com/office/drawing/2014/main" id="{7660AD67-4FBA-4C1F-82EB-6BF74F2B32CD}"/>
              </a:ext>
            </a:extLst>
          </p:cNvPr>
          <p:cNvSpPr>
            <a:spLocks noGrp="1"/>
          </p:cNvSpPr>
          <p:nvPr>
            <p:ph type="dt" sz="half" idx="10"/>
          </p:nvPr>
        </p:nvSpPr>
        <p:spPr/>
        <p:txBody>
          <a:bodyPr/>
          <a:lstStyle/>
          <a:p>
            <a:fld id="{EB996506-75DF-4EB4-84AC-C58D00B0A92D}" type="datetime1">
              <a:rPr lang="en-US" smtClean="0"/>
              <a:t>12/13/2021</a:t>
            </a:fld>
            <a:endParaRPr lang="en-US" dirty="0"/>
          </a:p>
        </p:txBody>
      </p:sp>
      <p:sp>
        <p:nvSpPr>
          <p:cNvPr id="7" name="Slide Number Placeholder 6">
            <a:extLst>
              <a:ext uri="{FF2B5EF4-FFF2-40B4-BE49-F238E27FC236}">
                <a16:creationId xmlns:a16="http://schemas.microsoft.com/office/drawing/2014/main" id="{FF39BFAD-9437-4AB6-8A69-BD6E2A1D816E}"/>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82421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Data visualization</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sz="half" idx="2"/>
          </p:nvPr>
        </p:nvSpPr>
        <p:spPr>
          <a:xfrm>
            <a:off x="6515944" y="2120900"/>
            <a:ext cx="4639736" cy="3748194"/>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6" name="TextBox 5">
            <a:extLst>
              <a:ext uri="{FF2B5EF4-FFF2-40B4-BE49-F238E27FC236}">
                <a16:creationId xmlns:a16="http://schemas.microsoft.com/office/drawing/2014/main" id="{45E59322-F0AC-447D-8A29-ED7D25B2E0C3}"/>
              </a:ext>
            </a:extLst>
          </p:cNvPr>
          <p:cNvSpPr txBox="1"/>
          <p:nvPr/>
        </p:nvSpPr>
        <p:spPr>
          <a:xfrm>
            <a:off x="6693408" y="3072384"/>
            <a:ext cx="3703320"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 of times an item from the menu is ordered. </a:t>
            </a:r>
          </a:p>
          <a:p>
            <a:r>
              <a:rPr lang="en-US" dirty="0">
                <a:latin typeface="Times New Roman" panose="02020603050405020304" pitchFamily="18" charset="0"/>
                <a:cs typeface="Times New Roman" panose="02020603050405020304" pitchFamily="18" charset="0"/>
              </a:rPr>
              <a:t>This way we can identify the most famous order.</a:t>
            </a:r>
          </a:p>
        </p:txBody>
      </p:sp>
      <p:pic>
        <p:nvPicPr>
          <p:cNvPr id="5" name="Picture 4">
            <a:extLst>
              <a:ext uri="{FF2B5EF4-FFF2-40B4-BE49-F238E27FC236}">
                <a16:creationId xmlns:a16="http://schemas.microsoft.com/office/drawing/2014/main" id="{C373726C-D42F-470A-9FCE-06E9D27232A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7054" y="2589842"/>
            <a:ext cx="4659426" cy="3106284"/>
          </a:xfrm>
          <a:prstGeom prst="rect">
            <a:avLst/>
          </a:prstGeom>
        </p:spPr>
      </p:pic>
      <p:sp>
        <p:nvSpPr>
          <p:cNvPr id="4" name="Date Placeholder 3">
            <a:extLst>
              <a:ext uri="{FF2B5EF4-FFF2-40B4-BE49-F238E27FC236}">
                <a16:creationId xmlns:a16="http://schemas.microsoft.com/office/drawing/2014/main" id="{EAE0CD84-251F-4C32-9BF7-A29BC7229AB6}"/>
              </a:ext>
            </a:extLst>
          </p:cNvPr>
          <p:cNvSpPr>
            <a:spLocks noGrp="1"/>
          </p:cNvSpPr>
          <p:nvPr>
            <p:ph type="dt" sz="half" idx="10"/>
          </p:nvPr>
        </p:nvSpPr>
        <p:spPr/>
        <p:txBody>
          <a:bodyPr/>
          <a:lstStyle/>
          <a:p>
            <a:fld id="{B00C66D8-D6EA-4FDC-9EC2-5480096959B0}" type="datetime1">
              <a:rPr lang="en-US" smtClean="0"/>
              <a:t>12/13/2021</a:t>
            </a:fld>
            <a:endParaRPr lang="en-US" dirty="0"/>
          </a:p>
        </p:txBody>
      </p:sp>
      <p:sp>
        <p:nvSpPr>
          <p:cNvPr id="7" name="Slide Number Placeholder 6">
            <a:extLst>
              <a:ext uri="{FF2B5EF4-FFF2-40B4-BE49-F238E27FC236}">
                <a16:creationId xmlns:a16="http://schemas.microsoft.com/office/drawing/2014/main" id="{B1500F2C-BA78-4BAD-8DDC-1CBACADD3847}"/>
              </a:ext>
            </a:extLst>
          </p:cNvPr>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2212549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idx="1"/>
          </p:nvPr>
        </p:nvSpPr>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Once customers cannot reserve a table, they have no option but to try again. Hence, a waiting list can be developed so that each customer has first come first serve service when it comes to reserve a table.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Manager cannot register, rather the database administrator should upload the details and provide credentials to the manager. Instead, we can give the manager a code through which (if the code is valid) , manager will be directed to the manager registration portal.</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Also, the salaries, building rent are not recorded anywhere, if we can add that data, we can estimate profits more efficiently.  </a:t>
            </a:r>
            <a:endParaRPr lang="en-US" dirty="0"/>
          </a:p>
        </p:txBody>
      </p:sp>
      <p:sp>
        <p:nvSpPr>
          <p:cNvPr id="4" name="Date Placeholder 3">
            <a:extLst>
              <a:ext uri="{FF2B5EF4-FFF2-40B4-BE49-F238E27FC236}">
                <a16:creationId xmlns:a16="http://schemas.microsoft.com/office/drawing/2014/main" id="{61D9862C-F8B8-4543-A1AB-08C52D2531C4}"/>
              </a:ext>
            </a:extLst>
          </p:cNvPr>
          <p:cNvSpPr>
            <a:spLocks noGrp="1"/>
          </p:cNvSpPr>
          <p:nvPr>
            <p:ph type="dt" sz="half" idx="10"/>
          </p:nvPr>
        </p:nvSpPr>
        <p:spPr/>
        <p:txBody>
          <a:bodyPr/>
          <a:lstStyle/>
          <a:p>
            <a:fld id="{A268C83D-D73D-42C6-91F5-04C91D393E4C}" type="datetime1">
              <a:rPr lang="en-US" smtClean="0"/>
              <a:t>12/13/2021</a:t>
            </a:fld>
            <a:endParaRPr lang="en-US" dirty="0"/>
          </a:p>
        </p:txBody>
      </p:sp>
      <p:sp>
        <p:nvSpPr>
          <p:cNvPr id="5" name="Slide Number Placeholder 4">
            <a:extLst>
              <a:ext uri="{FF2B5EF4-FFF2-40B4-BE49-F238E27FC236}">
                <a16:creationId xmlns:a16="http://schemas.microsoft.com/office/drawing/2014/main" id="{9A7318E7-78DE-4539-A574-88BE4B3B2918}"/>
              </a:ext>
            </a:extLst>
          </p:cNvPr>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2098496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863F-C62E-4092-8CF3-BCA2F9EB7089}"/>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E84DE259-57BE-4E95-A45E-9C667D13D2E5}"/>
              </a:ext>
            </a:extLst>
          </p:cNvPr>
          <p:cNvSpPr>
            <a:spLocks noGrp="1"/>
          </p:cNvSpPr>
          <p:nvPr>
            <p:ph idx="1"/>
          </p:nvPr>
        </p:nvSpPr>
        <p:spPr/>
        <p:txBody>
          <a:bodyPr>
            <a:normAutofit/>
          </a:bodyPr>
          <a:lstStyle/>
          <a:p>
            <a:pPr>
              <a:buFont typeface="Wingdings" panose="05000000000000000000" pitchFamily="2" charset="2"/>
              <a:buChar char="Ø"/>
            </a:pPr>
            <a:r>
              <a:rPr lang="en-US" dirty="0"/>
              <a:t>The restaurant database application can register a customer, and customer can log in to the system. Once logged in, they can view the menu. However, to order, they need to book a table, which functionality is also specified.</a:t>
            </a:r>
          </a:p>
          <a:p>
            <a:pPr>
              <a:buFont typeface="Wingdings" panose="05000000000000000000" pitchFamily="2" charset="2"/>
              <a:buChar char="Ø"/>
            </a:pPr>
            <a:r>
              <a:rPr lang="en-US" dirty="0"/>
              <a:t>Chef can login, the credentials are given by the manager. They can view the orders assigned to them and change their status once they are done making them i.e., ready to be served.</a:t>
            </a:r>
          </a:p>
          <a:p>
            <a:pPr>
              <a:buFont typeface="Wingdings" panose="05000000000000000000" pitchFamily="2" charset="2"/>
              <a:buChar char="Ø"/>
            </a:pPr>
            <a:r>
              <a:rPr lang="en-US" dirty="0"/>
              <a:t>Manager can  view/insert/modify menu, inventory, employers, chef, reservation slots data through CRUD operations.</a:t>
            </a:r>
          </a:p>
          <a:p>
            <a:pPr>
              <a:buFont typeface="Wingdings" panose="05000000000000000000" pitchFamily="2" charset="2"/>
              <a:buChar char="Ø"/>
            </a:pPr>
            <a:r>
              <a:rPr lang="en-US" dirty="0"/>
              <a:t>Manager can also visualize the data. Such as, daily sales, frequently ordered item in the menu, and most frequently visited customers.</a:t>
            </a:r>
          </a:p>
        </p:txBody>
      </p:sp>
      <p:sp>
        <p:nvSpPr>
          <p:cNvPr id="4" name="Date Placeholder 3">
            <a:extLst>
              <a:ext uri="{FF2B5EF4-FFF2-40B4-BE49-F238E27FC236}">
                <a16:creationId xmlns:a16="http://schemas.microsoft.com/office/drawing/2014/main" id="{AFBEF089-67A8-4D37-906D-C58F337B16F1}"/>
              </a:ext>
            </a:extLst>
          </p:cNvPr>
          <p:cNvSpPr>
            <a:spLocks noGrp="1"/>
          </p:cNvSpPr>
          <p:nvPr>
            <p:ph type="dt" sz="half" idx="10"/>
          </p:nvPr>
        </p:nvSpPr>
        <p:spPr/>
        <p:txBody>
          <a:bodyPr/>
          <a:lstStyle/>
          <a:p>
            <a:fld id="{8FBF829E-985C-4483-81D5-4E90786527E4}" type="datetime1">
              <a:rPr lang="en-US" smtClean="0"/>
              <a:t>12/13/2021</a:t>
            </a:fld>
            <a:endParaRPr lang="en-US" dirty="0"/>
          </a:p>
        </p:txBody>
      </p:sp>
      <p:sp>
        <p:nvSpPr>
          <p:cNvPr id="5" name="Slide Number Placeholder 4">
            <a:extLst>
              <a:ext uri="{FF2B5EF4-FFF2-40B4-BE49-F238E27FC236}">
                <a16:creationId xmlns:a16="http://schemas.microsoft.com/office/drawing/2014/main" id="{3FD40163-97B4-4A43-BE6C-A784DF6D3618}"/>
              </a:ext>
            </a:extLst>
          </p:cNvPr>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1445138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C198-D6F2-427F-9B5E-4BAF28D2CE5B}"/>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3C22E0BC-874A-44FD-A72F-95AC74D81B4E}"/>
              </a:ext>
            </a:extLst>
          </p:cNvPr>
          <p:cNvSpPr>
            <a:spLocks noGrp="1"/>
          </p:cNvSpPr>
          <p:nvPr>
            <p:ph idx="1"/>
          </p:nvPr>
        </p:nvSpPr>
        <p:spPr/>
        <p:txBody>
          <a:bodyPr>
            <a:normAutofit fontScale="40000" lnSpcReduction="20000"/>
          </a:bodyPr>
          <a:lstStyle/>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ER diagram</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Strong Entities</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Weak Entities</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Manager</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Chef</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Customer</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Data Visualization</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Future scope</a:t>
            </a:r>
          </a:p>
          <a:p>
            <a:pPr>
              <a:buFont typeface="Wingdings" panose="05000000000000000000" pitchFamily="2" charset="2"/>
              <a:buChar char="Ø"/>
            </a:pPr>
            <a:r>
              <a:rPr lang="en-US" sz="4200" dirty="0">
                <a:latin typeface="Times New Roman" panose="02020603050405020304" pitchFamily="18" charset="0"/>
                <a:cs typeface="Times New Roman" panose="02020603050405020304" pitchFamily="18" charset="0"/>
              </a:rPr>
              <a:t>Conclusion</a:t>
            </a:r>
          </a:p>
          <a:p>
            <a:endParaRPr lang="en-US" dirty="0"/>
          </a:p>
        </p:txBody>
      </p:sp>
      <p:sp>
        <p:nvSpPr>
          <p:cNvPr id="4" name="Date Placeholder 3">
            <a:extLst>
              <a:ext uri="{FF2B5EF4-FFF2-40B4-BE49-F238E27FC236}">
                <a16:creationId xmlns:a16="http://schemas.microsoft.com/office/drawing/2014/main" id="{7441C1BF-5AB4-45C2-8E07-75086BDB2299}"/>
              </a:ext>
            </a:extLst>
          </p:cNvPr>
          <p:cNvSpPr>
            <a:spLocks noGrp="1"/>
          </p:cNvSpPr>
          <p:nvPr>
            <p:ph type="dt" sz="half" idx="10"/>
          </p:nvPr>
        </p:nvSpPr>
        <p:spPr/>
        <p:txBody>
          <a:bodyPr/>
          <a:lstStyle/>
          <a:p>
            <a:fld id="{9819FB63-3C58-4D53-987F-6ACF8C94EF22}" type="datetime1">
              <a:rPr lang="en-US" smtClean="0"/>
              <a:t>12/13/2021</a:t>
            </a:fld>
            <a:endParaRPr lang="en-US" dirty="0"/>
          </a:p>
        </p:txBody>
      </p:sp>
      <p:sp>
        <p:nvSpPr>
          <p:cNvPr id="5" name="Slide Number Placeholder 4">
            <a:extLst>
              <a:ext uri="{FF2B5EF4-FFF2-40B4-BE49-F238E27FC236}">
                <a16:creationId xmlns:a16="http://schemas.microsoft.com/office/drawing/2014/main" id="{6EE65D48-55C8-48DF-AD10-1B33AB0D8FBB}"/>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5178525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B6CEA6-79CD-476C-91EC-845E9B2F8BD2}"/>
              </a:ext>
            </a:extLst>
          </p:cNvPr>
          <p:cNvSpPr txBox="1"/>
          <p:nvPr/>
        </p:nvSpPr>
        <p:spPr>
          <a:xfrm>
            <a:off x="2885813" y="2172748"/>
            <a:ext cx="6207854" cy="1754326"/>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THANK YOU.</a:t>
            </a:r>
          </a:p>
          <a:p>
            <a:r>
              <a:rPr lang="en-US" sz="5400" dirty="0">
                <a:latin typeface="Times New Roman" panose="02020603050405020304" pitchFamily="18" charset="0"/>
                <a:cs typeface="Times New Roman" panose="02020603050405020304" pitchFamily="18" charset="0"/>
              </a:rPr>
              <a:t>ANY QUESTIONS?</a:t>
            </a:r>
          </a:p>
        </p:txBody>
      </p:sp>
      <p:sp>
        <p:nvSpPr>
          <p:cNvPr id="3" name="Date Placeholder 2">
            <a:extLst>
              <a:ext uri="{FF2B5EF4-FFF2-40B4-BE49-F238E27FC236}">
                <a16:creationId xmlns:a16="http://schemas.microsoft.com/office/drawing/2014/main" id="{EDD9F39C-E214-4B31-A212-AA5557A5BC32}"/>
              </a:ext>
            </a:extLst>
          </p:cNvPr>
          <p:cNvSpPr>
            <a:spLocks noGrp="1"/>
          </p:cNvSpPr>
          <p:nvPr>
            <p:ph type="dt" sz="half" idx="10"/>
          </p:nvPr>
        </p:nvSpPr>
        <p:spPr/>
        <p:txBody>
          <a:bodyPr/>
          <a:lstStyle/>
          <a:p>
            <a:fld id="{E7D877C2-6C26-438C-95A3-26805D9E5119}" type="datetime1">
              <a:rPr lang="en-US" smtClean="0"/>
              <a:t>12/13/2021</a:t>
            </a:fld>
            <a:endParaRPr lang="en-US" dirty="0"/>
          </a:p>
        </p:txBody>
      </p:sp>
      <p:sp>
        <p:nvSpPr>
          <p:cNvPr id="4" name="Slide Number Placeholder 3">
            <a:extLst>
              <a:ext uri="{FF2B5EF4-FFF2-40B4-BE49-F238E27FC236}">
                <a16:creationId xmlns:a16="http://schemas.microsoft.com/office/drawing/2014/main" id="{0DAD4369-49D6-4A88-868F-5E197E2615DD}"/>
              </a:ext>
            </a:extLst>
          </p:cNvPr>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2707765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766F7FC4-2292-46C7-99FD-54B232F91B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989" y="304165"/>
            <a:ext cx="10144125" cy="4877435"/>
          </a:xfrm>
          <a:prstGeom prst="rect">
            <a:avLst/>
          </a:prstGeom>
        </p:spPr>
      </p:pic>
      <p:sp>
        <p:nvSpPr>
          <p:cNvPr id="5" name="TextBox 4">
            <a:extLst>
              <a:ext uri="{FF2B5EF4-FFF2-40B4-BE49-F238E27FC236}">
                <a16:creationId xmlns:a16="http://schemas.microsoft.com/office/drawing/2014/main" id="{AC87704F-FA78-4D4B-9D63-8177EC5E4BEE}"/>
              </a:ext>
            </a:extLst>
          </p:cNvPr>
          <p:cNvSpPr txBox="1"/>
          <p:nvPr/>
        </p:nvSpPr>
        <p:spPr>
          <a:xfrm>
            <a:off x="3578087" y="5454594"/>
            <a:ext cx="4913907" cy="400110"/>
          </a:xfrm>
          <a:prstGeom prst="rect">
            <a:avLst/>
          </a:prstGeom>
          <a:noFill/>
        </p:spPr>
        <p:txBody>
          <a:bodyPr wrap="square" rtlCol="0">
            <a:spAutoFit/>
          </a:bodyPr>
          <a:lstStyle/>
          <a:p>
            <a:pPr algn="ctr"/>
            <a:r>
              <a:rPr lang="en-US" sz="2000" dirty="0"/>
              <a:t>Restaurant database system ER diagram</a:t>
            </a:r>
          </a:p>
        </p:txBody>
      </p:sp>
      <p:sp>
        <p:nvSpPr>
          <p:cNvPr id="2" name="Date Placeholder 1">
            <a:extLst>
              <a:ext uri="{FF2B5EF4-FFF2-40B4-BE49-F238E27FC236}">
                <a16:creationId xmlns:a16="http://schemas.microsoft.com/office/drawing/2014/main" id="{A16D957A-56DB-41D4-82D4-492EE7AEC293}"/>
              </a:ext>
            </a:extLst>
          </p:cNvPr>
          <p:cNvSpPr>
            <a:spLocks noGrp="1"/>
          </p:cNvSpPr>
          <p:nvPr>
            <p:ph type="dt" sz="half" idx="10"/>
          </p:nvPr>
        </p:nvSpPr>
        <p:spPr/>
        <p:txBody>
          <a:bodyPr/>
          <a:lstStyle/>
          <a:p>
            <a:fld id="{0BB83892-798D-4398-BBEC-77ECE7E8B76E}" type="datetime1">
              <a:rPr lang="en-US" smtClean="0"/>
              <a:t>12/13/2021</a:t>
            </a:fld>
            <a:endParaRPr lang="en-US" dirty="0"/>
          </a:p>
        </p:txBody>
      </p:sp>
      <p:sp>
        <p:nvSpPr>
          <p:cNvPr id="3" name="Slide Number Placeholder 2">
            <a:extLst>
              <a:ext uri="{FF2B5EF4-FFF2-40B4-BE49-F238E27FC236}">
                <a16:creationId xmlns:a16="http://schemas.microsoft.com/office/drawing/2014/main" id="{F9A70188-C786-400A-9E1A-C71FCB18D78C}"/>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56771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6B-753C-4D66-99F8-16DDDA5E32C9}"/>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Database: Strong entities</a:t>
            </a:r>
          </a:p>
        </p:txBody>
      </p:sp>
      <p:sp>
        <p:nvSpPr>
          <p:cNvPr id="3" name="Content Placeholder 2">
            <a:extLst>
              <a:ext uri="{FF2B5EF4-FFF2-40B4-BE49-F238E27FC236}">
                <a16:creationId xmlns:a16="http://schemas.microsoft.com/office/drawing/2014/main" id="{CF042EA2-C439-48D7-A681-4E134D6912CD}"/>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Customers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Manager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Chef</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Employees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Reservation</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Inventory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Menu</a:t>
            </a:r>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C7040D3D-EC7A-401F-9D49-F74B867AD2A4}"/>
              </a:ext>
            </a:extLst>
          </p:cNvPr>
          <p:cNvSpPr>
            <a:spLocks noGrp="1"/>
          </p:cNvSpPr>
          <p:nvPr>
            <p:ph type="dt" sz="half" idx="10"/>
          </p:nvPr>
        </p:nvSpPr>
        <p:spPr/>
        <p:txBody>
          <a:bodyPr/>
          <a:lstStyle/>
          <a:p>
            <a:fld id="{57FDF23D-3CB1-4B0B-9FCB-CDDD02C0FC21}" type="datetime1">
              <a:rPr lang="en-US" smtClean="0"/>
              <a:t>12/13/2021</a:t>
            </a:fld>
            <a:endParaRPr lang="en-US" dirty="0"/>
          </a:p>
        </p:txBody>
      </p:sp>
      <p:sp>
        <p:nvSpPr>
          <p:cNvPr id="5" name="Slide Number Placeholder 4">
            <a:extLst>
              <a:ext uri="{FF2B5EF4-FFF2-40B4-BE49-F238E27FC236}">
                <a16:creationId xmlns:a16="http://schemas.microsoft.com/office/drawing/2014/main" id="{5EEF5124-9164-49CE-83F9-A24FFA8D5DC4}"/>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08224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6B-753C-4D66-99F8-16DDDA5E32C9}"/>
              </a:ext>
            </a:extLst>
          </p:cNvPr>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Database: Weak entities</a:t>
            </a:r>
          </a:p>
        </p:txBody>
      </p:sp>
      <p:sp>
        <p:nvSpPr>
          <p:cNvPr id="3" name="Content Placeholder 2">
            <a:extLst>
              <a:ext uri="{FF2B5EF4-FFF2-40B4-BE49-F238E27FC236}">
                <a16:creationId xmlns:a16="http://schemas.microsoft.com/office/drawing/2014/main" id="{CF042EA2-C439-48D7-A681-4E134D6912CD}"/>
              </a:ext>
            </a:extLst>
          </p:cNvPr>
          <p:cNvSpPr>
            <a:spLocks noGrp="1"/>
          </p:cNvSpPr>
          <p:nvPr>
            <p:ph idx="1"/>
          </p:nvPr>
        </p:nvSpPr>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Reservation_table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Order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Food</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Bill</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D0D86C35-DA75-4D2C-BA92-9A5650649EF3}"/>
              </a:ext>
            </a:extLst>
          </p:cNvPr>
          <p:cNvSpPr>
            <a:spLocks noGrp="1"/>
          </p:cNvSpPr>
          <p:nvPr>
            <p:ph type="dt" sz="half" idx="10"/>
          </p:nvPr>
        </p:nvSpPr>
        <p:spPr/>
        <p:txBody>
          <a:bodyPr/>
          <a:lstStyle/>
          <a:p>
            <a:fld id="{C53D82DB-3B2F-4B2B-B0C6-7F0952C4153A}" type="datetime1">
              <a:rPr lang="en-US" smtClean="0"/>
              <a:t>12/13/2021</a:t>
            </a:fld>
            <a:endParaRPr lang="en-US" dirty="0"/>
          </a:p>
        </p:txBody>
      </p:sp>
      <p:sp>
        <p:nvSpPr>
          <p:cNvPr id="5" name="Slide Number Placeholder 4">
            <a:extLst>
              <a:ext uri="{FF2B5EF4-FFF2-40B4-BE49-F238E27FC236}">
                <a16:creationId xmlns:a16="http://schemas.microsoft.com/office/drawing/2014/main" id="{5D5BC339-E5FF-4A64-A479-BE0771CD6BBD}"/>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403653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6B-753C-4D66-99F8-16DDDA5E32C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Login Page</a:t>
            </a:r>
          </a:p>
        </p:txBody>
      </p:sp>
      <p:sp>
        <p:nvSpPr>
          <p:cNvPr id="10" name="Text Placeholder 2">
            <a:extLst>
              <a:ext uri="{FF2B5EF4-FFF2-40B4-BE49-F238E27FC236}">
                <a16:creationId xmlns:a16="http://schemas.microsoft.com/office/drawing/2014/main" id="{E29EC663-B2C1-48A0-BE66-CBEF145F0DAA}"/>
              </a:ext>
            </a:extLst>
          </p:cNvPr>
          <p:cNvSpPr>
            <a:spLocks noGrp="1"/>
          </p:cNvSpPr>
          <p:nvPr>
            <p:ph type="body" idx="1"/>
          </p:nvPr>
        </p:nvSpPr>
        <p:spPr>
          <a:xfrm>
            <a:off x="849713" y="2233311"/>
            <a:ext cx="4639736" cy="736282"/>
          </a:xfrm>
        </p:spPr>
        <p:txBody>
          <a:bodyPr>
            <a:normAutofit/>
          </a:bodyPr>
          <a:lstStyle/>
          <a:p>
            <a:r>
              <a:rPr lang="en-US" sz="1800" dirty="0">
                <a:latin typeface="Times New Roman" panose="02020603050405020304" pitchFamily="18" charset="0"/>
                <a:cs typeface="Times New Roman" panose="02020603050405020304" pitchFamily="18" charset="0"/>
              </a:rPr>
              <a:t>Admin</a:t>
            </a:r>
          </a:p>
        </p:txBody>
      </p:sp>
      <p:sp>
        <p:nvSpPr>
          <p:cNvPr id="3" name="Content Placeholder 2">
            <a:extLst>
              <a:ext uri="{FF2B5EF4-FFF2-40B4-BE49-F238E27FC236}">
                <a16:creationId xmlns:a16="http://schemas.microsoft.com/office/drawing/2014/main" id="{CF042EA2-C439-48D7-A681-4E134D6912CD}"/>
              </a:ext>
            </a:extLst>
          </p:cNvPr>
          <p:cNvSpPr>
            <a:spLocks noGrp="1"/>
          </p:cNvSpPr>
          <p:nvPr>
            <p:ph sz="half" idx="2"/>
          </p:nvPr>
        </p:nvSpPr>
        <p:spPr>
          <a:xfrm>
            <a:off x="1097280" y="2958274"/>
            <a:ext cx="4639736" cy="2910821"/>
          </a:xfrm>
        </p:spPr>
        <p:txBody>
          <a:bodyPr>
            <a:normAutofit/>
          </a:bodyPr>
          <a:lstStyle/>
          <a:p>
            <a:pPr>
              <a:buFont typeface="Wingdings" panose="05000000000000000000" pitchFamily="2" charset="2"/>
              <a:buChar char="Ø"/>
            </a:pPr>
            <a:endParaRPr lang="en-US"/>
          </a:p>
          <a:p>
            <a:pPr>
              <a:buFont typeface="Wingdings" panose="05000000000000000000" pitchFamily="2" charset="2"/>
              <a:buChar char="Ø"/>
            </a:pPr>
            <a:endParaRPr lang="en-US" dirty="0"/>
          </a:p>
        </p:txBody>
      </p:sp>
      <p:sp>
        <p:nvSpPr>
          <p:cNvPr id="12" name="Text Placeholder 4">
            <a:extLst>
              <a:ext uri="{FF2B5EF4-FFF2-40B4-BE49-F238E27FC236}">
                <a16:creationId xmlns:a16="http://schemas.microsoft.com/office/drawing/2014/main" id="{8133A326-E348-4E40-97E0-F3F4F8CF971B}"/>
              </a:ext>
            </a:extLst>
          </p:cNvPr>
          <p:cNvSpPr>
            <a:spLocks noGrp="1"/>
          </p:cNvSpPr>
          <p:nvPr>
            <p:ph type="body" sz="quarter" idx="3"/>
          </p:nvPr>
        </p:nvSpPr>
        <p:spPr>
          <a:xfrm>
            <a:off x="6515944" y="2057400"/>
            <a:ext cx="4639736" cy="736282"/>
          </a:xfrm>
        </p:spPr>
        <p:txBody>
          <a:bodyPr>
            <a:normAutofit/>
          </a:bodyPr>
          <a:lstStyle/>
          <a:p>
            <a:r>
              <a:rPr lang="en-US" sz="1800" dirty="0">
                <a:latin typeface="Times New Roman" panose="02020603050405020304" pitchFamily="18" charset="0"/>
                <a:cs typeface="Times New Roman" panose="02020603050405020304" pitchFamily="18" charset="0"/>
              </a:rPr>
              <a:t>Chef LOGIN</a:t>
            </a:r>
          </a:p>
        </p:txBody>
      </p:sp>
      <p:pic>
        <p:nvPicPr>
          <p:cNvPr id="5" name="Picture 4">
            <a:extLst>
              <a:ext uri="{FF2B5EF4-FFF2-40B4-BE49-F238E27FC236}">
                <a16:creationId xmlns:a16="http://schemas.microsoft.com/office/drawing/2014/main" id="{76F0BE09-4D72-4FBE-8BE5-0DAF9E41308D}"/>
              </a:ext>
            </a:extLst>
          </p:cNvPr>
          <p:cNvPicPr>
            <a:picLocks noChangeAspect="1"/>
          </p:cNvPicPr>
          <p:nvPr/>
        </p:nvPicPr>
        <p:blipFill>
          <a:blip r:embed="rId2"/>
          <a:stretch>
            <a:fillRect/>
          </a:stretch>
        </p:blipFill>
        <p:spPr>
          <a:xfrm>
            <a:off x="725424" y="2969593"/>
            <a:ext cx="4639736" cy="2910820"/>
          </a:xfrm>
          <a:prstGeom prst="rect">
            <a:avLst/>
          </a:prstGeom>
          <a:noFill/>
        </p:spPr>
      </p:pic>
      <p:pic>
        <p:nvPicPr>
          <p:cNvPr id="7" name="Picture 6">
            <a:extLst>
              <a:ext uri="{FF2B5EF4-FFF2-40B4-BE49-F238E27FC236}">
                <a16:creationId xmlns:a16="http://schemas.microsoft.com/office/drawing/2014/main" id="{F6FB6201-3588-4145-AECA-F7A7038B1714}"/>
              </a:ext>
            </a:extLst>
          </p:cNvPr>
          <p:cNvPicPr>
            <a:picLocks noChangeAspect="1"/>
          </p:cNvPicPr>
          <p:nvPr/>
        </p:nvPicPr>
        <p:blipFill>
          <a:blip r:embed="rId3"/>
          <a:stretch>
            <a:fillRect/>
          </a:stretch>
        </p:blipFill>
        <p:spPr>
          <a:xfrm>
            <a:off x="6702552" y="2958275"/>
            <a:ext cx="4764024" cy="2910820"/>
          </a:xfrm>
          <a:prstGeom prst="rect">
            <a:avLst/>
          </a:prstGeom>
        </p:spPr>
      </p:pic>
      <p:sp>
        <p:nvSpPr>
          <p:cNvPr id="9" name="TextBox 8">
            <a:extLst>
              <a:ext uri="{FF2B5EF4-FFF2-40B4-BE49-F238E27FC236}">
                <a16:creationId xmlns:a16="http://schemas.microsoft.com/office/drawing/2014/main" id="{1CAAD7C3-1351-4903-84B6-FB9B35052977}"/>
              </a:ext>
            </a:extLst>
          </p:cNvPr>
          <p:cNvSpPr txBox="1"/>
          <p:nvPr/>
        </p:nvSpPr>
        <p:spPr>
          <a:xfrm>
            <a:off x="1036320" y="1906481"/>
            <a:ext cx="6094674" cy="584775"/>
          </a:xfrm>
          <a:prstGeom prst="rect">
            <a:avLst/>
          </a:prstGeom>
          <a:noFill/>
        </p:spPr>
        <p:txBody>
          <a:bodyPr wrap="square">
            <a:spAutoFit/>
          </a:bodyPr>
          <a:lstStyle/>
          <a:p>
            <a:pPr>
              <a:buFont typeface="Wingdings" panose="05000000000000000000" pitchFamily="2" charset="2"/>
              <a:buChar char="Ø"/>
            </a:pPr>
            <a:r>
              <a:rPr lang="en-US" sz="1600" dirty="0"/>
              <a:t>Web Framework: Flask</a:t>
            </a:r>
          </a:p>
          <a:p>
            <a:pPr>
              <a:buFont typeface="Wingdings" panose="05000000000000000000" pitchFamily="2" charset="2"/>
              <a:buChar char="Ø"/>
            </a:pPr>
            <a:r>
              <a:rPr lang="en-US" sz="1600" dirty="0"/>
              <a:t>Database: </a:t>
            </a:r>
            <a:r>
              <a:rPr lang="en-US" sz="1600" dirty="0" err="1"/>
              <a:t>PHPMyAdmin</a:t>
            </a:r>
            <a:endParaRPr lang="en-US" sz="1600" dirty="0"/>
          </a:p>
        </p:txBody>
      </p:sp>
      <p:sp>
        <p:nvSpPr>
          <p:cNvPr id="6" name="Date Placeholder 5">
            <a:extLst>
              <a:ext uri="{FF2B5EF4-FFF2-40B4-BE49-F238E27FC236}">
                <a16:creationId xmlns:a16="http://schemas.microsoft.com/office/drawing/2014/main" id="{EE025D07-8E27-4EDE-A657-D48CDEBA2B3F}"/>
              </a:ext>
            </a:extLst>
          </p:cNvPr>
          <p:cNvSpPr>
            <a:spLocks noGrp="1"/>
          </p:cNvSpPr>
          <p:nvPr>
            <p:ph type="dt" sz="half" idx="10"/>
          </p:nvPr>
        </p:nvSpPr>
        <p:spPr/>
        <p:txBody>
          <a:bodyPr/>
          <a:lstStyle/>
          <a:p>
            <a:fld id="{C70101BC-1A8A-4B0D-B8FF-9F412A903C16}" type="datetime1">
              <a:rPr lang="en-US" smtClean="0"/>
              <a:t>12/13/2021</a:t>
            </a:fld>
            <a:endParaRPr lang="en-US" dirty="0"/>
          </a:p>
        </p:txBody>
      </p:sp>
      <p:sp>
        <p:nvSpPr>
          <p:cNvPr id="8" name="Slide Number Placeholder 7">
            <a:extLst>
              <a:ext uri="{FF2B5EF4-FFF2-40B4-BE49-F238E27FC236}">
                <a16:creationId xmlns:a16="http://schemas.microsoft.com/office/drawing/2014/main" id="{A54561BC-7E13-46F0-B8AD-F3890160D1C6}"/>
              </a:ext>
            </a:extLst>
          </p:cNvPr>
          <p:cNvSpPr>
            <a:spLocks noGrp="1"/>
          </p:cNvSpPr>
          <p:nvPr>
            <p:ph type="sldNum" sz="quarter" idx="12"/>
          </p:nvPr>
        </p:nvSpPr>
        <p:spPr/>
        <p:txBody>
          <a:bodyPr/>
          <a:lstStyle/>
          <a:p>
            <a:fld id="{3A98EE3D-8CD1-4C3F-BD1C-C98C9596463C}" type="slidenum">
              <a:rPr lang="en-US" smtClean="0"/>
              <a:t>6</a:t>
            </a:fld>
            <a:endParaRPr lang="en-US" dirty="0"/>
          </a:p>
        </p:txBody>
      </p:sp>
    </p:spTree>
    <p:extLst>
      <p:ext uri="{BB962C8B-B14F-4D97-AF65-F5344CB8AC3E}">
        <p14:creationId xmlns:p14="http://schemas.microsoft.com/office/powerpoint/2010/main" val="1481186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6B-753C-4D66-99F8-16DDDA5E32C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 Customers</a:t>
            </a:r>
          </a:p>
        </p:txBody>
      </p:sp>
      <p:sp>
        <p:nvSpPr>
          <p:cNvPr id="10" name="Text Placeholder 2">
            <a:extLst>
              <a:ext uri="{FF2B5EF4-FFF2-40B4-BE49-F238E27FC236}">
                <a16:creationId xmlns:a16="http://schemas.microsoft.com/office/drawing/2014/main" id="{E29EC663-B2C1-48A0-BE66-CBEF145F0DAA}"/>
              </a:ext>
            </a:extLst>
          </p:cNvPr>
          <p:cNvSpPr>
            <a:spLocks noGrp="1"/>
          </p:cNvSpPr>
          <p:nvPr>
            <p:ph type="body" idx="1"/>
          </p:nvPr>
        </p:nvSpPr>
        <p:spPr>
          <a:xfrm>
            <a:off x="1097280" y="2057400"/>
            <a:ext cx="4639736" cy="736282"/>
          </a:xfrm>
        </p:spPr>
        <p:txBody>
          <a:bodyPr>
            <a:normAutofit/>
          </a:bodyPr>
          <a:lstStyle/>
          <a:p>
            <a:r>
              <a:rPr lang="en-US" sz="1800" dirty="0">
                <a:latin typeface="Times New Roman" panose="02020603050405020304" pitchFamily="18" charset="0"/>
                <a:cs typeface="Times New Roman" panose="02020603050405020304" pitchFamily="18" charset="0"/>
              </a:rPr>
              <a:t>Login</a:t>
            </a:r>
          </a:p>
        </p:txBody>
      </p:sp>
      <p:sp>
        <p:nvSpPr>
          <p:cNvPr id="3" name="Content Placeholder 2">
            <a:extLst>
              <a:ext uri="{FF2B5EF4-FFF2-40B4-BE49-F238E27FC236}">
                <a16:creationId xmlns:a16="http://schemas.microsoft.com/office/drawing/2014/main" id="{CF042EA2-C439-48D7-A681-4E134D6912CD}"/>
              </a:ext>
            </a:extLst>
          </p:cNvPr>
          <p:cNvSpPr>
            <a:spLocks noGrp="1"/>
          </p:cNvSpPr>
          <p:nvPr>
            <p:ph sz="half" idx="2"/>
          </p:nvPr>
        </p:nvSpPr>
        <p:spPr>
          <a:xfrm>
            <a:off x="1097280" y="2958274"/>
            <a:ext cx="4639736" cy="2910821"/>
          </a:xfrm>
        </p:spPr>
        <p:txBody>
          <a:bodyPr>
            <a:normAutofit/>
          </a:bodyPr>
          <a:lstStyle/>
          <a:p>
            <a:pPr>
              <a:buFont typeface="Wingdings" panose="05000000000000000000" pitchFamily="2" charset="2"/>
              <a:buChar char="Ø"/>
            </a:pPr>
            <a:endParaRPr lang="en-US"/>
          </a:p>
          <a:p>
            <a:pPr>
              <a:buFont typeface="Wingdings" panose="05000000000000000000" pitchFamily="2" charset="2"/>
              <a:buChar char="Ø"/>
            </a:pPr>
            <a:endParaRPr lang="en-US" dirty="0"/>
          </a:p>
        </p:txBody>
      </p:sp>
      <p:sp>
        <p:nvSpPr>
          <p:cNvPr id="12" name="Text Placeholder 4">
            <a:extLst>
              <a:ext uri="{FF2B5EF4-FFF2-40B4-BE49-F238E27FC236}">
                <a16:creationId xmlns:a16="http://schemas.microsoft.com/office/drawing/2014/main" id="{8133A326-E348-4E40-97E0-F3F4F8CF971B}"/>
              </a:ext>
            </a:extLst>
          </p:cNvPr>
          <p:cNvSpPr>
            <a:spLocks noGrp="1"/>
          </p:cNvSpPr>
          <p:nvPr>
            <p:ph type="body" sz="quarter" idx="3"/>
          </p:nvPr>
        </p:nvSpPr>
        <p:spPr>
          <a:xfrm>
            <a:off x="6515944" y="2057400"/>
            <a:ext cx="4639736" cy="736282"/>
          </a:xfrm>
        </p:spPr>
        <p:txBody>
          <a:bodyPr>
            <a:normAutofit/>
          </a:bodyPr>
          <a:lstStyle/>
          <a:p>
            <a:r>
              <a:rPr lang="en-US" sz="1800" dirty="0">
                <a:latin typeface="Times New Roman" panose="02020603050405020304" pitchFamily="18" charset="0"/>
                <a:cs typeface="Times New Roman" panose="02020603050405020304" pitchFamily="18" charset="0"/>
              </a:rPr>
              <a:t>Registration</a:t>
            </a:r>
          </a:p>
        </p:txBody>
      </p:sp>
      <p:pic>
        <p:nvPicPr>
          <p:cNvPr id="6" name="Picture 5">
            <a:extLst>
              <a:ext uri="{FF2B5EF4-FFF2-40B4-BE49-F238E27FC236}">
                <a16:creationId xmlns:a16="http://schemas.microsoft.com/office/drawing/2014/main" id="{A4401A9D-5739-4120-AE90-7E0CB1A8B1F2}"/>
              </a:ext>
            </a:extLst>
          </p:cNvPr>
          <p:cNvPicPr>
            <a:picLocks noChangeAspect="1"/>
          </p:cNvPicPr>
          <p:nvPr/>
        </p:nvPicPr>
        <p:blipFill>
          <a:blip r:embed="rId2"/>
          <a:stretch>
            <a:fillRect/>
          </a:stretch>
        </p:blipFill>
        <p:spPr>
          <a:xfrm>
            <a:off x="865631" y="2958274"/>
            <a:ext cx="4623818" cy="2910821"/>
          </a:xfrm>
          <a:prstGeom prst="rect">
            <a:avLst/>
          </a:prstGeom>
        </p:spPr>
      </p:pic>
      <p:pic>
        <p:nvPicPr>
          <p:cNvPr id="9" name="Picture 8">
            <a:extLst>
              <a:ext uri="{FF2B5EF4-FFF2-40B4-BE49-F238E27FC236}">
                <a16:creationId xmlns:a16="http://schemas.microsoft.com/office/drawing/2014/main" id="{4D28C50F-9E1F-44D5-9E8F-68B088C47D9F}"/>
              </a:ext>
            </a:extLst>
          </p:cNvPr>
          <p:cNvPicPr>
            <a:picLocks noChangeAspect="1"/>
          </p:cNvPicPr>
          <p:nvPr/>
        </p:nvPicPr>
        <p:blipFill>
          <a:blip r:embed="rId3"/>
          <a:stretch>
            <a:fillRect/>
          </a:stretch>
        </p:blipFill>
        <p:spPr>
          <a:xfrm>
            <a:off x="6096000" y="2958274"/>
            <a:ext cx="4895088" cy="2910821"/>
          </a:xfrm>
          <a:prstGeom prst="rect">
            <a:avLst/>
          </a:prstGeom>
        </p:spPr>
      </p:pic>
      <p:sp>
        <p:nvSpPr>
          <p:cNvPr id="4" name="Date Placeholder 3">
            <a:extLst>
              <a:ext uri="{FF2B5EF4-FFF2-40B4-BE49-F238E27FC236}">
                <a16:creationId xmlns:a16="http://schemas.microsoft.com/office/drawing/2014/main" id="{91558C60-98E3-48B1-AA2D-6D093E75458B}"/>
              </a:ext>
            </a:extLst>
          </p:cNvPr>
          <p:cNvSpPr>
            <a:spLocks noGrp="1"/>
          </p:cNvSpPr>
          <p:nvPr>
            <p:ph type="dt" sz="half" idx="10"/>
          </p:nvPr>
        </p:nvSpPr>
        <p:spPr/>
        <p:txBody>
          <a:bodyPr/>
          <a:lstStyle/>
          <a:p>
            <a:fld id="{56AC1D3D-7093-4F36-BE92-4315EFEFD877}" type="datetime1">
              <a:rPr lang="en-US" smtClean="0"/>
              <a:t>12/13/2021</a:t>
            </a:fld>
            <a:endParaRPr lang="en-US" dirty="0"/>
          </a:p>
        </p:txBody>
      </p:sp>
      <p:sp>
        <p:nvSpPr>
          <p:cNvPr id="5" name="Slide Number Placeholder 4">
            <a:extLst>
              <a:ext uri="{FF2B5EF4-FFF2-40B4-BE49-F238E27FC236}">
                <a16:creationId xmlns:a16="http://schemas.microsoft.com/office/drawing/2014/main" id="{24F68FF3-F088-4139-BE50-6EFA3E6A8847}"/>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118158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6B-753C-4D66-99F8-16DDDA5E32C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Procedures/Functions/Triggers/Transactions/Views</a:t>
            </a:r>
          </a:p>
        </p:txBody>
      </p:sp>
      <p:sp>
        <p:nvSpPr>
          <p:cNvPr id="3" name="Content Placeholder 2">
            <a:extLst>
              <a:ext uri="{FF2B5EF4-FFF2-40B4-BE49-F238E27FC236}">
                <a16:creationId xmlns:a16="http://schemas.microsoft.com/office/drawing/2014/main" id="{CF042EA2-C439-48D7-A681-4E134D6912CD}"/>
              </a:ext>
            </a:extLst>
          </p:cNvPr>
          <p:cNvSpPr>
            <a:spLocks noGrp="1"/>
          </p:cNvSpPr>
          <p:nvPr>
            <p:ph sz="half" idx="2"/>
          </p:nvPr>
        </p:nvSpPr>
        <p:spPr>
          <a:xfrm>
            <a:off x="1097280" y="2958274"/>
            <a:ext cx="4639736" cy="2910821"/>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91558C60-98E3-48B1-AA2D-6D093E75458B}"/>
              </a:ext>
            </a:extLst>
          </p:cNvPr>
          <p:cNvSpPr>
            <a:spLocks noGrp="1"/>
          </p:cNvSpPr>
          <p:nvPr>
            <p:ph type="dt" sz="half" idx="10"/>
          </p:nvPr>
        </p:nvSpPr>
        <p:spPr/>
        <p:txBody>
          <a:bodyPr/>
          <a:lstStyle/>
          <a:p>
            <a:fld id="{56AC1D3D-7093-4F36-BE92-4315EFEFD877}" type="datetime1">
              <a:rPr lang="en-US" smtClean="0"/>
              <a:t>12/13/2021</a:t>
            </a:fld>
            <a:endParaRPr lang="en-US" dirty="0"/>
          </a:p>
        </p:txBody>
      </p:sp>
      <p:sp>
        <p:nvSpPr>
          <p:cNvPr id="5" name="Slide Number Placeholder 4">
            <a:extLst>
              <a:ext uri="{FF2B5EF4-FFF2-40B4-BE49-F238E27FC236}">
                <a16:creationId xmlns:a16="http://schemas.microsoft.com/office/drawing/2014/main" id="{24F68FF3-F088-4139-BE50-6EFA3E6A8847}"/>
              </a:ext>
            </a:extLst>
          </p:cNvPr>
          <p:cNvSpPr>
            <a:spLocks noGrp="1"/>
          </p:cNvSpPr>
          <p:nvPr>
            <p:ph type="sldNum" sz="quarter" idx="12"/>
          </p:nvPr>
        </p:nvSpPr>
        <p:spPr/>
        <p:txBody>
          <a:bodyPr/>
          <a:lstStyle/>
          <a:p>
            <a:fld id="{3A98EE3D-8CD1-4C3F-BD1C-C98C9596463C}" type="slidenum">
              <a:rPr lang="en-US" smtClean="0"/>
              <a:t>8</a:t>
            </a:fld>
            <a:endParaRPr lang="en-US" dirty="0"/>
          </a:p>
        </p:txBody>
      </p:sp>
      <p:sp>
        <p:nvSpPr>
          <p:cNvPr id="7" name="TextBox 6">
            <a:extLst>
              <a:ext uri="{FF2B5EF4-FFF2-40B4-BE49-F238E27FC236}">
                <a16:creationId xmlns:a16="http://schemas.microsoft.com/office/drawing/2014/main" id="{0F8DC19A-E749-46CA-B4AB-3E665409D943}"/>
              </a:ext>
            </a:extLst>
          </p:cNvPr>
          <p:cNvSpPr txBox="1"/>
          <p:nvPr/>
        </p:nvSpPr>
        <p:spPr>
          <a:xfrm>
            <a:off x="1261607" y="2246475"/>
            <a:ext cx="9668786"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Applications consists of 4 functions which return the </a:t>
            </a:r>
            <a:r>
              <a:rPr lang="en-US" dirty="0" err="1"/>
              <a:t>no.of</a:t>
            </a:r>
            <a:r>
              <a:rPr lang="en-US" dirty="0"/>
              <a:t>  unique values in each of the tables. This is useful to plot graphs.</a:t>
            </a:r>
          </a:p>
          <a:p>
            <a:pPr marL="742950" lvl="1" indent="-285750">
              <a:buFont typeface="Arial" panose="020B0604020202020204" pitchFamily="34" charset="0"/>
              <a:buChar char="•"/>
            </a:pPr>
            <a:r>
              <a:rPr lang="en-US" dirty="0"/>
              <a:t>Customers</a:t>
            </a:r>
          </a:p>
          <a:p>
            <a:pPr marL="742950" lvl="1" indent="-285750">
              <a:buFont typeface="Arial" panose="020B0604020202020204" pitchFamily="34" charset="0"/>
              <a:buChar char="•"/>
            </a:pPr>
            <a:r>
              <a:rPr lang="en-US" dirty="0"/>
              <a:t>Employers</a:t>
            </a:r>
          </a:p>
          <a:p>
            <a:pPr marL="742950" lvl="1" indent="-285750">
              <a:buFont typeface="Arial" panose="020B0604020202020204" pitchFamily="34" charset="0"/>
              <a:buChar char="•"/>
            </a:pPr>
            <a:r>
              <a:rPr lang="en-US" dirty="0"/>
              <a:t>Managers</a:t>
            </a:r>
          </a:p>
          <a:p>
            <a:pPr marL="742950" lvl="1" indent="-285750">
              <a:buFont typeface="Arial" panose="020B0604020202020204" pitchFamily="34" charset="0"/>
              <a:buChar char="•"/>
            </a:pPr>
            <a:r>
              <a:rPr lang="en-US" dirty="0"/>
              <a:t>Chef</a:t>
            </a:r>
          </a:p>
          <a:p>
            <a:pPr marL="285750" indent="-285750">
              <a:buFont typeface="Arial" panose="020B0604020202020204" pitchFamily="34" charset="0"/>
              <a:buChar char="•"/>
            </a:pPr>
            <a:r>
              <a:rPr lang="en-US" dirty="0"/>
              <a:t>There are login views containing only the username and password of the user.</a:t>
            </a:r>
          </a:p>
          <a:p>
            <a:pPr marL="285750" indent="-285750">
              <a:buFont typeface="Arial" panose="020B0604020202020204" pitchFamily="34" charset="0"/>
              <a:buChar char="•"/>
            </a:pPr>
            <a:r>
              <a:rPr lang="en-US" dirty="0"/>
              <a:t>Whenever, </a:t>
            </a:r>
            <a:r>
              <a:rPr lang="en-US" dirty="0" err="1"/>
              <a:t>reservation_table</a:t>
            </a:r>
            <a:r>
              <a:rPr lang="en-US" dirty="0"/>
              <a:t> gets updated, the date and time slot for that reserved date is decremented, on which trigger was created</a:t>
            </a:r>
          </a:p>
          <a:p>
            <a:pPr marL="285750" indent="-285750">
              <a:buFont typeface="Arial" panose="020B0604020202020204" pitchFamily="34" charset="0"/>
              <a:buChar char="•"/>
            </a:pPr>
            <a:r>
              <a:rPr lang="en-US" dirty="0"/>
              <a:t>Manage can perform CRUD operations, so for each time he modifies/inserts something, if there is an error, it should rollback, otherwise commit.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2371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9846B-753C-4D66-99F8-16DDDA5E32C9}"/>
              </a:ext>
            </a:extLst>
          </p:cNvPr>
          <p:cNvSpPr>
            <a:spLocks noGrp="1"/>
          </p:cNvSpPr>
          <p:nvPr>
            <p:ph type="title"/>
          </p:nvPr>
        </p:nvSpPr>
        <p:spPr>
          <a:xfrm>
            <a:off x="1097280" y="286603"/>
            <a:ext cx="10058400" cy="1450757"/>
          </a:xfrm>
        </p:spPr>
        <p:txBody>
          <a:bodyPr anchor="b">
            <a:normAutofit/>
          </a:bodyPr>
          <a:lstStyle/>
          <a:p>
            <a:r>
              <a:rPr lang="en-US" sz="36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Procedures/Functions/Triggers/Transactions/Views</a:t>
            </a:r>
          </a:p>
        </p:txBody>
      </p:sp>
      <p:sp>
        <p:nvSpPr>
          <p:cNvPr id="3" name="Content Placeholder 2">
            <a:extLst>
              <a:ext uri="{FF2B5EF4-FFF2-40B4-BE49-F238E27FC236}">
                <a16:creationId xmlns:a16="http://schemas.microsoft.com/office/drawing/2014/main" id="{CF042EA2-C439-48D7-A681-4E134D6912CD}"/>
              </a:ext>
            </a:extLst>
          </p:cNvPr>
          <p:cNvSpPr>
            <a:spLocks noGrp="1"/>
          </p:cNvSpPr>
          <p:nvPr>
            <p:ph sz="half" idx="2"/>
          </p:nvPr>
        </p:nvSpPr>
        <p:spPr>
          <a:xfrm>
            <a:off x="1097280" y="2958274"/>
            <a:ext cx="4639736" cy="2910821"/>
          </a:xfrm>
        </p:spPr>
        <p:txBody>
          <a:bodyPr>
            <a:normAutofit/>
          </a:bodyPr>
          <a:lstStyle/>
          <a:p>
            <a:pPr>
              <a:buFont typeface="Wingdings" panose="05000000000000000000" pitchFamily="2" charset="2"/>
              <a:buChar char="Ø"/>
            </a:pPr>
            <a:endParaRPr lang="en-US" dirty="0"/>
          </a:p>
          <a:p>
            <a:pPr>
              <a:buFont typeface="Wingdings" panose="05000000000000000000" pitchFamily="2" charset="2"/>
              <a:buChar char="Ø"/>
            </a:pPr>
            <a:endParaRPr lang="en-US" dirty="0"/>
          </a:p>
        </p:txBody>
      </p:sp>
      <p:sp>
        <p:nvSpPr>
          <p:cNvPr id="4" name="Date Placeholder 3">
            <a:extLst>
              <a:ext uri="{FF2B5EF4-FFF2-40B4-BE49-F238E27FC236}">
                <a16:creationId xmlns:a16="http://schemas.microsoft.com/office/drawing/2014/main" id="{91558C60-98E3-48B1-AA2D-6D093E75458B}"/>
              </a:ext>
            </a:extLst>
          </p:cNvPr>
          <p:cNvSpPr>
            <a:spLocks noGrp="1"/>
          </p:cNvSpPr>
          <p:nvPr>
            <p:ph type="dt" sz="half" idx="10"/>
          </p:nvPr>
        </p:nvSpPr>
        <p:spPr/>
        <p:txBody>
          <a:bodyPr/>
          <a:lstStyle/>
          <a:p>
            <a:fld id="{56AC1D3D-7093-4F36-BE92-4315EFEFD877}" type="datetime1">
              <a:rPr lang="en-US" smtClean="0"/>
              <a:t>12/13/2021</a:t>
            </a:fld>
            <a:endParaRPr lang="en-US" dirty="0"/>
          </a:p>
        </p:txBody>
      </p:sp>
      <p:sp>
        <p:nvSpPr>
          <p:cNvPr id="5" name="Slide Number Placeholder 4">
            <a:extLst>
              <a:ext uri="{FF2B5EF4-FFF2-40B4-BE49-F238E27FC236}">
                <a16:creationId xmlns:a16="http://schemas.microsoft.com/office/drawing/2014/main" id="{24F68FF3-F088-4139-BE50-6EFA3E6A8847}"/>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7" name="TextBox 6">
            <a:extLst>
              <a:ext uri="{FF2B5EF4-FFF2-40B4-BE49-F238E27FC236}">
                <a16:creationId xmlns:a16="http://schemas.microsoft.com/office/drawing/2014/main" id="{0F8DC19A-E749-46CA-B4AB-3E665409D943}"/>
              </a:ext>
            </a:extLst>
          </p:cNvPr>
          <p:cNvSpPr txBox="1"/>
          <p:nvPr/>
        </p:nvSpPr>
        <p:spPr>
          <a:xfrm>
            <a:off x="1261607" y="2246475"/>
            <a:ext cx="9668786"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There are 5 procedures:</a:t>
            </a:r>
          </a:p>
          <a:p>
            <a:pPr marL="800100" lvl="1" indent="-342900">
              <a:buFont typeface="+mj-lt"/>
              <a:buAutoNum type="arabicPeriod"/>
            </a:pPr>
            <a:r>
              <a:rPr lang="en-US" dirty="0"/>
              <a:t>The first procedure returns a table with the customers’ reservation history. It takes the customer id as the input.</a:t>
            </a:r>
          </a:p>
          <a:p>
            <a:pPr marL="800100" lvl="1" indent="-342900">
              <a:buFont typeface="+mj-lt"/>
              <a:buAutoNum type="arabicPeriod"/>
            </a:pPr>
            <a:r>
              <a:rPr lang="en-US" dirty="0"/>
              <a:t>The second procedure returns a table with chef’s order history for a particular day. It takes the chef id as the input along with the date</a:t>
            </a:r>
          </a:p>
          <a:p>
            <a:pPr marL="800100" lvl="1" indent="-342900">
              <a:buFont typeface="+mj-lt"/>
              <a:buAutoNum type="arabicPeriod"/>
            </a:pPr>
            <a:r>
              <a:rPr lang="en-US" dirty="0"/>
              <a:t>The third procedure takes the date and time and gives the </a:t>
            </a:r>
            <a:r>
              <a:rPr lang="en-US" dirty="0" err="1"/>
              <a:t>no.of</a:t>
            </a:r>
            <a:r>
              <a:rPr lang="en-US" dirty="0"/>
              <a:t> reservations for that day, which is one of the functionality in admin page</a:t>
            </a:r>
          </a:p>
          <a:p>
            <a:pPr marL="800100" lvl="1" indent="-342900">
              <a:buFont typeface="+mj-lt"/>
              <a:buAutoNum type="arabicPeriod"/>
            </a:pPr>
            <a:r>
              <a:rPr lang="en-US" dirty="0"/>
              <a:t>The fourth one takes the date and returns the total amount earned by the restaurant (calculated from bill/check table) on that day.</a:t>
            </a:r>
          </a:p>
          <a:p>
            <a:pPr marL="800100" lvl="1" indent="-342900">
              <a:buFont typeface="+mj-lt"/>
              <a:buAutoNum type="arabicPeriod"/>
            </a:pPr>
            <a:r>
              <a:rPr lang="en-US" dirty="0"/>
              <a:t>The final one takes date as an input and returns a table of customers who have their birthdays on the same day, this may help to give a discount or offer something special to the customer, it is a </a:t>
            </a:r>
            <a:r>
              <a:rPr lang="en-US"/>
              <a:t>marketing strategy.</a:t>
            </a:r>
            <a:endParaRPr lang="en-US" dirty="0"/>
          </a:p>
          <a:p>
            <a:pPr marL="800100" lvl="1" indent="-342900">
              <a:buFont typeface="+mj-lt"/>
              <a:buAutoNum type="arabicPeriod"/>
            </a:pPr>
            <a:endParaRPr lang="en-US" dirty="0"/>
          </a:p>
          <a:p>
            <a:pPr marL="800100" lvl="1" indent="-342900">
              <a:buFont typeface="+mj-lt"/>
              <a:buAutoNum type="arabicPeriod"/>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820594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{ABD84ACD-93E6-4535-8807-E25993F744F4}tf56160789_win32</Template>
  <TotalTime>686</TotalTime>
  <Words>813</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Bookman Old Style</vt:lpstr>
      <vt:lpstr>Calibri</vt:lpstr>
      <vt:lpstr>Franklin Gothic Book</vt:lpstr>
      <vt:lpstr>Times New Roman</vt:lpstr>
      <vt:lpstr>Wingdings</vt:lpstr>
      <vt:lpstr>1_RetrospectVTI</vt:lpstr>
      <vt:lpstr>PowerPoint Presentation</vt:lpstr>
      <vt:lpstr>Contents</vt:lpstr>
      <vt:lpstr>PowerPoint Presentation</vt:lpstr>
      <vt:lpstr>Database: Strong entities</vt:lpstr>
      <vt:lpstr>Database: Weak entities</vt:lpstr>
      <vt:lpstr>Login Page</vt:lpstr>
      <vt:lpstr> Customers</vt:lpstr>
      <vt:lpstr> Procedures/Functions/Triggers/Transactions/Views</vt:lpstr>
      <vt:lpstr> Procedures/Functions/Triggers/Transactions/Views</vt:lpstr>
      <vt:lpstr>Manager</vt:lpstr>
      <vt:lpstr>Manager</vt:lpstr>
      <vt:lpstr>Chef</vt:lpstr>
      <vt:lpstr>Customer</vt:lpstr>
      <vt:lpstr>Data visualization</vt:lpstr>
      <vt:lpstr>Data visualization</vt:lpstr>
      <vt:lpstr>Data visualization</vt:lpstr>
      <vt:lpstr>Data visualization</vt:lpstr>
      <vt:lpstr>Future Scope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Restaurant database management system</dc:title>
  <dc:creator>Lasya Manthripragada</dc:creator>
  <cp:lastModifiedBy>Lasya Manthripragada</cp:lastModifiedBy>
  <cp:revision>1</cp:revision>
  <dcterms:created xsi:type="dcterms:W3CDTF">2021-12-03T20:30:05Z</dcterms:created>
  <dcterms:modified xsi:type="dcterms:W3CDTF">2021-12-14T00:50:11Z</dcterms:modified>
</cp:coreProperties>
</file>