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484" y="-5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26A-FC98-47A9-89C9-5A69ED4E3143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9784-8924-44F3-A25E-44B5AC67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98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26A-FC98-47A9-89C9-5A69ED4E3143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9784-8924-44F3-A25E-44B5AC67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9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26A-FC98-47A9-89C9-5A69ED4E3143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9784-8924-44F3-A25E-44B5AC67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99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26A-FC98-47A9-89C9-5A69ED4E3143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9784-8924-44F3-A25E-44B5AC67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27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26A-FC98-47A9-89C9-5A69ED4E3143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9784-8924-44F3-A25E-44B5AC67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64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26A-FC98-47A9-89C9-5A69ED4E3143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9784-8924-44F3-A25E-44B5AC67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49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26A-FC98-47A9-89C9-5A69ED4E3143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9784-8924-44F3-A25E-44B5AC67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26A-FC98-47A9-89C9-5A69ED4E3143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9784-8924-44F3-A25E-44B5AC67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47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26A-FC98-47A9-89C9-5A69ED4E3143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9784-8924-44F3-A25E-44B5AC67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20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26A-FC98-47A9-89C9-5A69ED4E3143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9784-8924-44F3-A25E-44B5AC67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83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326A-FC98-47A9-89C9-5A69ED4E3143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9784-8924-44F3-A25E-44B5AC67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4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A326A-FC98-47A9-89C9-5A69ED4E3143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9784-8924-44F3-A25E-44B5AC67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00D5A54-6A25-AE54-14D0-71A52263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22" y="461963"/>
            <a:ext cx="10245013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882A92-F47E-6551-89DC-F1D3C3A91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FILL IT,SHUT IT,FORGET IT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441241-8223-1879-84EF-0553F5179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2848" y="3602038"/>
            <a:ext cx="4435151" cy="690044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- 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LEAVE YOUR UNTIDY DISHES TO US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953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02F761-5D84-8A76-DACF-87F4B3CD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0" y="215834"/>
            <a:ext cx="10237237" cy="87584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smtClean="0">
                <a:solidFill>
                  <a:schemeClr val="accent1"/>
                </a:solidFill>
                <a:latin typeface="Footlight MT Light" pitchFamily="18" charset="0"/>
              </a:rPr>
              <a:t>Objectives</a:t>
            </a:r>
            <a:endParaRPr lang="en-IN" sz="2800" b="1" dirty="0">
              <a:solidFill>
                <a:schemeClr val="accent1"/>
              </a:solidFill>
              <a:latin typeface="Footlight MT Light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8F1C80-D718-B343-464B-D8ED38CC0A5D}"/>
              </a:ext>
            </a:extLst>
          </p:cNvPr>
          <p:cNvSpPr txBox="1"/>
          <p:nvPr/>
        </p:nvSpPr>
        <p:spPr>
          <a:xfrm>
            <a:off x="539620" y="867746"/>
            <a:ext cx="103600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latin typeface="Bahnschrift Light" pitchFamily="34" charset="0"/>
            </a:endParaRPr>
          </a:p>
          <a:p>
            <a:r>
              <a:rPr lang="en-US" dirty="0" smtClean="0">
                <a:latin typeface="Bahnschrift Light" pitchFamily="34" charset="0"/>
              </a:rPr>
              <a:t>Position </a:t>
            </a:r>
            <a:r>
              <a:rPr lang="en-US" dirty="0">
                <a:latin typeface="Bahnschrift Light" pitchFamily="34" charset="0"/>
              </a:rPr>
              <a:t>dishwashers as household necessities akin to washing machines</a:t>
            </a:r>
          </a:p>
          <a:p>
            <a:endParaRPr lang="en-US" dirty="0"/>
          </a:p>
          <a:p>
            <a:r>
              <a:rPr lang="en-US" sz="2800" b="1" dirty="0" smtClean="0"/>
              <a:t>                                            </a:t>
            </a:r>
            <a:r>
              <a:rPr lang="en-US" sz="2800" b="1" dirty="0" smtClean="0">
                <a:solidFill>
                  <a:schemeClr val="accent1"/>
                </a:solidFill>
                <a:latin typeface="Footlight MT Light" pitchFamily="18" charset="0"/>
              </a:rPr>
              <a:t>Strategies </a:t>
            </a:r>
            <a:r>
              <a:rPr lang="en-US" sz="2800" b="1" dirty="0">
                <a:solidFill>
                  <a:schemeClr val="accent1"/>
                </a:solidFill>
                <a:latin typeface="Footlight MT Light" pitchFamily="18" charset="0"/>
              </a:rPr>
              <a:t>Overview</a:t>
            </a:r>
          </a:p>
          <a:p>
            <a:r>
              <a:rPr lang="en-US" sz="2800" b="1" dirty="0"/>
              <a:t>- </a:t>
            </a:r>
            <a:r>
              <a:rPr lang="en-US" dirty="0">
                <a:latin typeface="Bahnschrift Light" pitchFamily="34" charset="0"/>
              </a:rPr>
              <a:t>Rigorous six-month marketing campaign emphasizing benefits, social media engagement, product trials, and strategic partnerships.</a:t>
            </a:r>
            <a:endParaRPr lang="en-IN" dirty="0">
              <a:latin typeface="Bahnschrift Light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58DAA35-F694-93BE-695B-6B249B81C529}"/>
              </a:ext>
            </a:extLst>
          </p:cNvPr>
          <p:cNvSpPr txBox="1"/>
          <p:nvPr/>
        </p:nvSpPr>
        <p:spPr>
          <a:xfrm>
            <a:off x="539620" y="3168502"/>
            <a:ext cx="1043473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Footlight MT Light" pitchFamily="18" charset="0"/>
              </a:rPr>
              <a:t>                                                           </a:t>
            </a:r>
            <a:r>
              <a:rPr lang="en-US" sz="2800" b="1" dirty="0" smtClean="0">
                <a:solidFill>
                  <a:schemeClr val="accent1"/>
                </a:solidFill>
                <a:latin typeface="Footlight MT Light" pitchFamily="18" charset="0"/>
              </a:rPr>
              <a:t>Execution </a:t>
            </a:r>
            <a:r>
              <a:rPr lang="en-US" sz="2800" b="1" dirty="0">
                <a:solidFill>
                  <a:schemeClr val="accent1"/>
                </a:solidFill>
                <a:latin typeface="Footlight MT Light" pitchFamily="18" charset="0"/>
              </a:rPr>
              <a:t>Strategies</a:t>
            </a:r>
          </a:p>
          <a:p>
            <a:r>
              <a:rPr lang="en-US" sz="2000" b="1" dirty="0" smtClean="0"/>
              <a:t> </a:t>
            </a:r>
            <a:r>
              <a:rPr lang="en-US" sz="2000" b="1" dirty="0" smtClean="0">
                <a:latin typeface="Californian FB" pitchFamily="18" charset="0"/>
              </a:rPr>
              <a:t>Driving Adoption</a:t>
            </a:r>
            <a:endParaRPr lang="en-US" dirty="0">
              <a:latin typeface="Californian FB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Promotional Campaign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: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itchFamily="34" charset="0"/>
              </a:rPr>
              <a:t>Rigorous six-month marketing: Ads, banners, social media targeting evening viewers.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itchFamily="34" charset="0"/>
              </a:rPr>
              <a:t>Continuous assessment for optimization.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Bahnschrift Light" pitchFamily="34" charset="0"/>
              </a:rPr>
              <a:t> </a:t>
            </a:r>
            <a:r>
              <a:rPr lang="en-US" dirty="0" smtClean="0">
                <a:latin typeface="Bahnschrift Light" pitchFamily="34" charset="0"/>
              </a:rPr>
              <a:t>Metrics</a:t>
            </a:r>
            <a:r>
              <a:rPr lang="en-US" dirty="0">
                <a:latin typeface="Bahnschrift Light" pitchFamily="34" charset="0"/>
              </a:rPr>
              <a:t>:  Track ad viewership, click through rates, social media engagement, and product </a:t>
            </a:r>
            <a:r>
              <a:rPr lang="en-US" dirty="0" smtClean="0">
                <a:latin typeface="Bahnschrift Light" pitchFamily="34" charset="0"/>
              </a:rPr>
              <a:t>                       inquiries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2143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D342DC-EF9B-FF45-86F7-08EB6FF84503}"/>
              </a:ext>
            </a:extLst>
          </p:cNvPr>
          <p:cNvSpPr txBox="1"/>
          <p:nvPr/>
        </p:nvSpPr>
        <p:spPr>
          <a:xfrm>
            <a:off x="766664" y="2164702"/>
            <a:ext cx="1017036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Footlight MT Light" pitchFamily="18" charset="0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Footlight MT Light" pitchFamily="18" charset="0"/>
              </a:rPr>
              <a:t>                                   </a:t>
            </a:r>
            <a:r>
              <a:rPr lang="en-US" sz="2400" b="1" dirty="0" smtClean="0">
                <a:solidFill>
                  <a:schemeClr val="accent1"/>
                </a:solidFill>
                <a:latin typeface="Footlight MT Light" pitchFamily="18" charset="0"/>
              </a:rPr>
              <a:t>ENSURING </a:t>
            </a:r>
            <a:r>
              <a:rPr lang="en-US" sz="2400" b="1" dirty="0">
                <a:solidFill>
                  <a:schemeClr val="accent1"/>
                </a:solidFill>
                <a:latin typeface="Footlight MT Light" pitchFamily="18" charset="0"/>
              </a:rPr>
              <a:t>LONG-TERM SUCCESS</a:t>
            </a:r>
          </a:p>
          <a:p>
            <a:r>
              <a:rPr lang="en-US" b="1" dirty="0">
                <a:latin typeface="Californian FB" pitchFamily="18" charset="0"/>
                <a:cs typeface="Calibri Light" pitchFamily="34" charset="0"/>
              </a:rPr>
              <a:t>Securing Adoption</a:t>
            </a:r>
            <a:endParaRPr lang="en-US" dirty="0">
              <a:latin typeface="Californian FB" pitchFamily="18" charset="0"/>
              <a:cs typeface="Calibri Light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Festival Season Offers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:  </a:t>
            </a:r>
            <a:r>
              <a:rPr lang="en-US" b="1" dirty="0">
                <a:solidFill>
                  <a:srgbClr val="7030A0"/>
                </a:solidFill>
                <a:latin typeface="Comic Sans MS" pitchFamily="66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itchFamily="34" charset="0"/>
              </a:rPr>
              <a:t>Capitalize on festivals with attractive warranties, complimentary items, and </a:t>
            </a:r>
            <a:r>
              <a:rPr lang="en-US" dirty="0" err="1">
                <a:latin typeface="Bahnschrift Light" pitchFamily="34" charset="0"/>
              </a:rPr>
              <a:t>emi</a:t>
            </a:r>
            <a:r>
              <a:rPr lang="en-US" dirty="0">
                <a:latin typeface="Bahnschrift Light" pitchFamily="34" charset="0"/>
              </a:rPr>
              <a:t> options to boost sales and engagement.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itchFamily="34" charset="0"/>
              </a:rPr>
              <a:t> Metrics : Compare sales during festivals, collect </a:t>
            </a:r>
            <a:r>
              <a:rPr lang="en-US" dirty="0" smtClean="0">
                <a:latin typeface="Bahnschrift Light" pitchFamily="34" charset="0"/>
              </a:rPr>
              <a:t>feedback.</a:t>
            </a: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2.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Expansion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&amp; Post-Purchase Engagement</a:t>
            </a:r>
            <a:r>
              <a:rPr lang="en-US" dirty="0"/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itchFamily="34" charset="0"/>
              </a:rPr>
              <a:t> Launch at head branch, expand through partnerships.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itchFamily="34" charset="0"/>
              </a:rPr>
              <a:t> Post-purchase strategy for satisfaction and loyalty.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itchFamily="34" charset="0"/>
              </a:rPr>
              <a:t> Metrics: Measure satisfaction scores, repeat purchases, and referrals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                                                  </a:t>
            </a:r>
            <a:r>
              <a:rPr lang="en-US" b="1" dirty="0" smtClean="0">
                <a:solidFill>
                  <a:srgbClr val="00B050"/>
                </a:solidFill>
                <a:latin typeface="Jokerman" pitchFamily="82" charset="0"/>
              </a:rPr>
              <a:t>THERE IS NO NEED OF MIRROR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Jokerman" pitchFamily="82" charset="0"/>
              </a:rPr>
              <a:t>                                              BECAUSE YOU HAVE A DISH WASHER 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Jokerman" pitchFamily="82" charset="0"/>
              </a:rPr>
              <a:t>                                         THAT WASHES  YOUR DISHES  CRYSTAL CLEAR</a:t>
            </a:r>
            <a:endParaRPr lang="en-IN" b="1" dirty="0">
              <a:solidFill>
                <a:srgbClr val="00B050"/>
              </a:solidFill>
              <a:latin typeface="Jokerman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17A2E3-7030-DA64-1DEF-9CA82CE61168}"/>
              </a:ext>
            </a:extLst>
          </p:cNvPr>
          <p:cNvSpPr txBox="1"/>
          <p:nvPr/>
        </p:nvSpPr>
        <p:spPr>
          <a:xfrm>
            <a:off x="671803" y="675993"/>
            <a:ext cx="10360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itchFamily="34" charset="0"/>
              </a:rPr>
              <a:t>2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mic Sans MS" pitchFamily="66" charset="0"/>
              </a:rPr>
              <a:t>.  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omic Sans MS" pitchFamily="66" charset="0"/>
              </a:rPr>
              <a:t>Product Launch &amp; Sales Approach</a:t>
            </a:r>
            <a:r>
              <a:rPr lang="en-US" dirty="0">
                <a:latin typeface="Bahnschrift Light" pitchFamily="34" charset="0"/>
              </a:rPr>
              <a:t>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itchFamily="34" charset="0"/>
              </a:rPr>
              <a:t> launch a month before festivals, offering free trials and demos.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itchFamily="34" charset="0"/>
              </a:rPr>
              <a:t>Sales focus on high-traffic areas highlighting functionalities.   </a:t>
            </a:r>
          </a:p>
          <a:p>
            <a:r>
              <a:rPr lang="en-US" dirty="0">
                <a:latin typeface="Bahnschrift Light" pitchFamily="34" charset="0"/>
              </a:rPr>
              <a:t>       Metrics: Conversion rates, foot traffic, and sales in targeted regions.</a:t>
            </a:r>
            <a:endParaRPr lang="en-IN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77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232</Words>
  <Application>Microsoft Office PowerPoint</Application>
  <PresentationFormat>Custom</PresentationFormat>
  <Paragraphs>31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FILL IT,SHUT IT,FORGET IT</vt:lpstr>
      <vt:lpstr> Objectives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Promoting Dishwasher Adoption</dc:title>
  <dc:creator>BINDU VARSHA SUNKARA</dc:creator>
  <cp:lastModifiedBy>admin</cp:lastModifiedBy>
  <cp:revision>7</cp:revision>
  <dcterms:created xsi:type="dcterms:W3CDTF">2023-12-29T03:01:13Z</dcterms:created>
  <dcterms:modified xsi:type="dcterms:W3CDTF">2023-12-29T04:44:21Z</dcterms:modified>
</cp:coreProperties>
</file>