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7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97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E603-EAA7-43BE-8715-863F96B8118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8D8B2-4F7B-4F2A-A763-37A9BB77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5C1FD-FFD4-4A2F-9DE4-2CDB446B9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Development Life Cycle (SDLC)</a:t>
            </a:r>
          </a:p>
        </p:txBody>
      </p:sp>
      <p:sp>
        <p:nvSpPr>
          <p:cNvPr id="35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AAC0-FE78-40AD-8FE1-94B3852B8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Name : U . Sai Kumar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Email  : saikumaruruvakili@gmail.com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Topics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Phases of SDLC</a:t>
            </a:r>
            <a:endParaRPr lang="en-US" dirty="0">
              <a:solidFill>
                <a:srgbClr val="FFFFFF"/>
              </a:solidFill>
            </a:endParaRP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Requirement Analysis</a:t>
            </a: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Design</a:t>
            </a: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Implementation (Coding)</a:t>
            </a: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Testing</a:t>
            </a: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Deployment</a:t>
            </a:r>
          </a:p>
          <a:p>
            <a:pPr marL="742950" lvl="1" indent="-285750"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&gt; Maintenance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9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B008-DD64-4FD3-B7F3-C6087EBE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1C81-EAC7-4452-A37A-9358FAB1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Understanding what the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Gathering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Analyzing 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Documenting requirements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6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Creating a blueprint for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High-level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5D7D-70EE-4311-B0A5-D471EB5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(Coding)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D69-47C7-4A48-81B4-02185106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Building the actual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components</a:t>
            </a:r>
          </a:p>
          <a:p>
            <a:pPr marL="0" indent="0">
              <a:buNone/>
            </a:pPr>
            <a:r>
              <a:rPr lang="en-US" sz="3900" b="1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Ensuring the software works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System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acceptance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3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5D7D-70EE-4311-B0A5-D471EB51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95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Deployment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D69-47C7-4A48-81B4-02185106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8950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Releasing the software to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Rollout and release</a:t>
            </a:r>
          </a:p>
          <a:p>
            <a:pPr marL="0" indent="0">
              <a:buNone/>
            </a:pPr>
            <a:r>
              <a:rPr lang="en-US" sz="3600" b="1" dirty="0"/>
              <a:t>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Managing software after release.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 fixes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Updates and upgrades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15CB-A458-4218-843E-900192FB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0776"/>
            <a:ext cx="8596668" cy="2097741"/>
          </a:xfrm>
        </p:spPr>
        <p:txBody>
          <a:bodyPr>
            <a:normAutofit/>
          </a:bodyPr>
          <a:lstStyle/>
          <a:p>
            <a:r>
              <a:rPr lang="en-US" sz="6600" dirty="0"/>
              <a:t>Thank You One and All</a:t>
            </a:r>
          </a:p>
        </p:txBody>
      </p:sp>
    </p:spTree>
    <p:extLst>
      <p:ext uri="{BB962C8B-B14F-4D97-AF65-F5344CB8AC3E}">
        <p14:creationId xmlns:p14="http://schemas.microsoft.com/office/powerpoint/2010/main" val="1272919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0CEED665BAD94FAE2C2B63C11C0E4E" ma:contentTypeVersion="5" ma:contentTypeDescription="Create a new document." ma:contentTypeScope="" ma:versionID="a0462eb6eb06394407e85c9d78173ba4">
  <xsd:schema xmlns:xsd="http://www.w3.org/2001/XMLSchema" xmlns:xs="http://www.w3.org/2001/XMLSchema" xmlns:p="http://schemas.microsoft.com/office/2006/metadata/properties" xmlns:ns3="25c2379d-1a71-4cee-9ee6-355f855b065a" targetNamespace="http://schemas.microsoft.com/office/2006/metadata/properties" ma:root="true" ma:fieldsID="cddba1c916d2a08c386f1041b1f942d1" ns3:_="">
    <xsd:import namespace="25c2379d-1a71-4cee-9ee6-355f855b06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2379d-1a71-4cee-9ee6-355f855b06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77DCE-5D33-42F9-AE89-A6CA2C14B80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25c2379d-1a71-4cee-9ee6-355f855b065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26CD6D-50E5-4E68-B6CC-CEC525E27B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982D4-EFEF-4899-B961-4C2695E0E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2379d-1a71-4cee-9ee6-355f855b0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 Development Life Cycle (SDLC)</Template>
  <TotalTime>0</TotalTime>
  <Words>163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Software Development Life Cycle (SDLC)</vt:lpstr>
      <vt:lpstr>Requirement Analysis </vt:lpstr>
      <vt:lpstr>Implementation (Coding) </vt:lpstr>
      <vt:lpstr>Deployment </vt:lpstr>
      <vt:lpstr>Thank You One and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Mahesh Ganiga</dc:creator>
  <cp:lastModifiedBy>Mahesh Ganiga</cp:lastModifiedBy>
  <cp:revision>1</cp:revision>
  <dcterms:created xsi:type="dcterms:W3CDTF">2024-08-11T15:22:33Z</dcterms:created>
  <dcterms:modified xsi:type="dcterms:W3CDTF">2024-08-11T15:22:43Z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0x010100DF0CEED665BAD94FAE2C2B63C11C0E4E</vt:lpwstr>
  </property>
</Properties>
</file>