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1482AC"/>
                </a:solidFill>
              </a:rPr>
              <a:t>Steganography for Secure Encryption and Decryption</a:t>
            </a:r>
            <a:endParaRPr lang="en-US" b="1" dirty="0">
              <a:solidFill>
                <a:srgbClr val="148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768" y="3429000"/>
            <a:ext cx="11053011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SADUBUGGA LASYA</a:t>
            </a:r>
          </a:p>
          <a:p>
            <a:endParaRPr lang="en-US" sz="24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Gokaraju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Rangaraju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Institute of      Engineering and Technology AIML Department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Video and audio steganography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AI-enhanced encryption techniques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Mobile app integration for real-time usage.</a:t>
            </a:r>
            <a:endParaRPr lang="en-IN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solves the problem of secure communication by hiding messages within images using steganography. It ensures that sensitive information remains undetectable and covert, protecting data from unauthorized access.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project uses python for implementation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libraries:</a:t>
            </a:r>
          </a:p>
          <a:p>
            <a:pPr marL="10512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OpenCV for image manipulation</a:t>
            </a:r>
          </a:p>
          <a:p>
            <a:pPr marL="10512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NumPy for handling data arrays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Platform used</a:t>
            </a:r>
            <a:r>
              <a:rPr lang="en-IN" sz="3200" dirty="0"/>
              <a:t>:</a:t>
            </a:r>
          </a:p>
          <a:p>
            <a:pPr marL="1108350" lvl="2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Python 3.x</a:t>
            </a:r>
          </a:p>
          <a:p>
            <a:pPr marL="1108350" lvl="2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Visual Studio Code</a:t>
            </a:r>
            <a:endParaRPr lang="en-US" sz="2800" dirty="0">
              <a:solidFill>
                <a:schemeClr val="tx1"/>
              </a:solidFill>
            </a:endParaRPr>
          </a:p>
          <a:p>
            <a:pPr marL="594000" lvl="2" indent="0">
              <a:buClr>
                <a:schemeClr val="tx1"/>
              </a:buClr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High security and nearly undetectable messages.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Seamless image processing with OpenCV.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Potential for video steganography.</a:t>
            </a:r>
            <a:endParaRPr lang="en-IN" sz="32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Cybersecurity professionals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Government agencies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Whistleblowers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Organizations handling confidential data</a:t>
            </a:r>
            <a:endParaRPr lang="en-IN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50896F2-7F54-1448-2F8E-3DEF5BC2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90576"/>
            <a:ext cx="5755440" cy="229910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944E31-A431-7A86-1D2F-D6DA8373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81" y="967304"/>
            <a:ext cx="2671771" cy="2613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6D1478-C84F-7A09-E332-0B5385C46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841" y="4168014"/>
            <a:ext cx="2432183" cy="24945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B4044A-92BB-5BC6-4104-F3044D723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035" y="4168014"/>
            <a:ext cx="2272200" cy="22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535987" cy="46733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This project demonstrates secure message embedding within images using Python and OpenCV, making it a viable solution for confidential communication.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It also ensures that the hidden information remains undetectable to the human eye, preserving the integrity of the image while safeguarding the message.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https://github.com/lasyasb/stegonography-ibm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</TotalTime>
  <Words>233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Steganography for Secure Encryption and Decryption</vt:lpstr>
      <vt:lpstr>OUTLINE</vt:lpstr>
      <vt:lpstr>Problem Statement</vt:lpstr>
      <vt:lpstr> 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lasya sadubugga</cp:lastModifiedBy>
  <cp:revision>26</cp:revision>
  <dcterms:created xsi:type="dcterms:W3CDTF">2021-05-26T16:50:10Z</dcterms:created>
  <dcterms:modified xsi:type="dcterms:W3CDTF">2025-02-17T15:22:57Z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