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7"/>
    <p:restoredTop sz="94750"/>
  </p:normalViewPr>
  <p:slideViewPr>
    <p:cSldViewPr snapToGrid="0">
      <p:cViewPr varScale="1">
        <p:scale>
          <a:sx n="196" d="100"/>
          <a:sy n="196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C5C2F-9C70-1146-AC1C-839850BBCAD5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2389-5304-5346-9597-FE1DDBEC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3128-EF21-7DAF-A9DE-6F941A57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FA2C-C006-4747-5619-DAB3BB5B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DD72-A630-C05F-58F5-FD6EB3E1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ECAB-F193-7E03-3B1D-037C2832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BB0C-E28D-3157-A4E1-7AFF1E1A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0B36-47A2-4B86-1870-5CFF1DD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BA86A-F464-DC9F-FCC3-1ADC82BC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DDDC-4996-EA80-E229-2C43886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2679-52FA-B7D4-E85E-06EF39B7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4D49-9F8A-41E2-E86F-2CDB074D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9A629-2E62-30EB-13DF-981DED42F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931A-F96B-15C4-401B-121B8B09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DBC7-FAFB-2AF8-50CC-52FC1C1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B0DC-2D6E-97FC-0FEE-A4BF516D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7D1D-3E4A-0709-2DA7-24E231B5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2B6F-93CC-7B40-8A2F-0E92A7F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62F2-60A0-BE35-5310-3E00093A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D298-4E3D-DEDE-F99F-40826BE1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ED76-344D-0925-5A2E-05DF26D5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7B08-1764-257A-5C34-270806CA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148-91BB-C970-04F8-E468FA8E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8E03B-34AA-126C-EC2B-93EE33FED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9171-021A-BCCC-4B2C-E1918FC1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EA68-75F9-6F10-2860-1E40B95E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EA39-8C82-798E-E317-2072CC2C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5D3C-1E8C-49BD-0DD2-D209EDA0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7CF6-FDCD-6F26-7313-3C4BFB38F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9CFB-A8B3-DA07-9561-FED8ACD3A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EE69-1F6E-7450-3BBE-4A5AFF46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5663C-3CC2-431A-CACD-ED33DFC0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5D80-1502-2A92-0965-011F5CC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4D00-457D-EEEE-1996-E72033D1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F26A-E453-7FAE-DF17-C1A703B6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DEF4-FE21-4245-071B-77F0DA11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71102-B09E-0C76-1421-C82EE9036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B7F00-37E4-4474-36E4-0281BD12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CF7D6-C80D-CEAA-9B37-EEA9E1F7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CD89-2847-7ABE-0FA1-BA66FEA4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E648E-2B22-406C-349B-6261FD32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FFD0-CA0C-E8EA-1F97-7D45B507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E8744-DC4E-C460-28CD-1AE0E208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BFB-087A-7317-7C25-A2C4EE96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C2803-A2EC-928A-91AB-EE51D73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978B8-5547-B3D7-54C4-AC653060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82A56-B42D-F7F2-B9A9-705C668C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37078-8E89-C9B5-9F2B-4290BB82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34E9-D218-E155-AD8A-8B20A917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78D3-EA5E-FBE1-6303-4D5BB474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62A59-6A13-67C7-0F93-0350FAE2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0C2-8335-8997-E94A-03C2D29A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A8AAE-C4DE-04EF-83A3-3B2755C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887CE-DCBB-EA81-E0CE-D225F8EF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EBC-50B2-6332-E218-99E7BCFA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ACE24-43B3-9826-6F49-EECB7E396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F8A3-3F9C-5419-D65A-1E4D41E8C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F8BE-30F5-8B92-3C28-5A02A1C3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352E-BF82-0417-3BBC-CC7D6FE5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D09E-A3A2-11B2-D7A5-DC688693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A9E5-9981-3A93-8155-E668C6E7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D33C-FAE6-B43A-48BC-301511AE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F09B-0064-36DC-9FAE-6D670DEB7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1C03-E016-DD41-A5A4-762F0E9F850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3B6D-90C4-660C-C4D8-ACAD52A65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7E6B-0DE7-E6EF-ABA6-A9E446E4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6298485" y="1149745"/>
            <a:ext cx="3057776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521017" y="4504236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r>
              <a:rPr lang="en-US" sz="1200" dirty="0"/>
              <a:t>(File)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F52A1A7F-2FE4-F3F7-BA54-1AE0C98A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671" y="456295"/>
            <a:ext cx="605300" cy="602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087508" y="2748078"/>
            <a:ext cx="1461245" cy="8686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4697817" y="2768433"/>
            <a:ext cx="1461245" cy="868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Compute Coordinator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7890702" y="2768433"/>
            <a:ext cx="1461245" cy="8686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67526" y="5555326"/>
            <a:ext cx="1920805" cy="3874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828301" y="2912836"/>
            <a:ext cx="276146" cy="2021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63062" y="5552388"/>
            <a:ext cx="1920805" cy="3874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69656" y="5552387"/>
            <a:ext cx="1920805" cy="3874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5161626" y="3716105"/>
            <a:ext cx="276146" cy="1638480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685158" y="4107809"/>
            <a:ext cx="776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674909" y="5555326"/>
            <a:ext cx="1920805" cy="3874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6070446" y="5552388"/>
            <a:ext cx="1920805" cy="3874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477039" y="5552387"/>
            <a:ext cx="1920805" cy="3874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871428" y="3913686"/>
            <a:ext cx="276146" cy="124331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629553" y="4061788"/>
            <a:ext cx="99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85269" y="5552387"/>
            <a:ext cx="1920805" cy="3874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546382" y="4963062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Graph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993444" y="4970433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510329" y="3278348"/>
            <a:ext cx="329393" cy="1237153"/>
          </a:xfrm>
          <a:prstGeom prst="rightBrace">
            <a:avLst>
              <a:gd name="adj1" fmla="val 8333"/>
              <a:gd name="adj2" fmla="val 722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3318147" y="3203043"/>
            <a:ext cx="276147" cy="1461243"/>
          </a:xfrm>
          <a:prstGeom prst="rightBrace">
            <a:avLst>
              <a:gd name="adj1" fmla="val 8333"/>
              <a:gd name="adj2" fmla="val 7949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487607" y="4504236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2446874" y="4118992"/>
            <a:ext cx="209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8187401" y="4085538"/>
            <a:ext cx="142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481177" y="4973303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081613" y="1950222"/>
            <a:ext cx="6270333" cy="619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 </a:t>
            </a:r>
          </a:p>
          <a:p>
            <a:pPr algn="ctr"/>
            <a:r>
              <a:rPr lang="en-US" sz="1600" dirty="0"/>
              <a:t>&amp; Python API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081612" y="1152366"/>
            <a:ext cx="3077449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Command line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6EF634C-1945-7F20-4E4D-8F5D8E0EAC14}"/>
              </a:ext>
            </a:extLst>
          </p:cNvPr>
          <p:cNvSpPr/>
          <p:nvPr/>
        </p:nvSpPr>
        <p:spPr>
          <a:xfrm>
            <a:off x="6298485" y="2769023"/>
            <a:ext cx="1452794" cy="8477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Experiment Executor</a:t>
            </a:r>
          </a:p>
        </p:txBody>
      </p:sp>
    </p:spTree>
    <p:extLst>
      <p:ext uri="{BB962C8B-B14F-4D97-AF65-F5344CB8AC3E}">
        <p14:creationId xmlns:p14="http://schemas.microsoft.com/office/powerpoint/2010/main" val="208303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7AE41A2-9C2D-A23F-2DDC-F822B46EA04F}"/>
              </a:ext>
            </a:extLst>
          </p:cNvPr>
          <p:cNvGrpSpPr/>
          <p:nvPr/>
        </p:nvGrpSpPr>
        <p:grpSpPr>
          <a:xfrm>
            <a:off x="132166" y="372581"/>
            <a:ext cx="11927668" cy="4226509"/>
            <a:chOff x="367982" y="360858"/>
            <a:chExt cx="11927668" cy="422650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9084FDA-990F-9B66-15ED-B5C353840F30}"/>
                </a:ext>
              </a:extLst>
            </p:cNvPr>
            <p:cNvSpPr/>
            <p:nvPr/>
          </p:nvSpPr>
          <p:spPr>
            <a:xfrm>
              <a:off x="10438357" y="559156"/>
              <a:ext cx="1857293" cy="27954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b="1" dirty="0"/>
                <a:t>Workflow </a:t>
              </a:r>
            </a:p>
            <a:p>
              <a:pPr algn="ctr"/>
              <a:r>
                <a:rPr lang="en-US" sz="1600" b="1" dirty="0"/>
                <a:t>Monitor</a:t>
              </a: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cloudmesh</a:t>
              </a:r>
              <a:r>
                <a:rPr lang="en-US" sz="1600" dirty="0"/>
                <a:t>-cc)</a:t>
              </a:r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cloudmesh-gpu</a:t>
              </a:r>
              <a:r>
                <a:rPr lang="en-US" sz="1600" dirty="0"/>
                <a:t>)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C994B88-FBC8-EE94-F34C-A9D5DE15BE2A}"/>
                </a:ext>
              </a:extLst>
            </p:cNvPr>
            <p:cNvSpPr/>
            <p:nvPr/>
          </p:nvSpPr>
          <p:spPr>
            <a:xfrm>
              <a:off x="367982" y="624794"/>
              <a:ext cx="2523521" cy="39625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b="1" dirty="0"/>
                <a:t>Workflow </a:t>
              </a:r>
            </a:p>
            <a:p>
              <a:pPr algn="ctr"/>
              <a:r>
                <a:rPr lang="en-US" sz="1600" b="1" dirty="0"/>
                <a:t>Experiment</a:t>
              </a:r>
              <a:br>
                <a:rPr lang="en-US" sz="1600" b="1" dirty="0"/>
              </a:br>
              <a:r>
                <a:rPr lang="en-US" sz="1600" b="1" dirty="0"/>
                <a:t>Executor</a:t>
              </a:r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r>
                <a:rPr lang="en-US" sz="1600" b="1" dirty="0"/>
                <a:t> 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cloudmesh-ee</a:t>
              </a:r>
              <a:r>
                <a:rPr lang="en-US" sz="1600" dirty="0"/>
                <a:t>)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33601EE-297A-A2CE-00EE-1745E5EAB9B7}"/>
                </a:ext>
              </a:extLst>
            </p:cNvPr>
            <p:cNvSpPr/>
            <p:nvPr/>
          </p:nvSpPr>
          <p:spPr>
            <a:xfrm>
              <a:off x="3175546" y="624794"/>
              <a:ext cx="2201948" cy="396257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600" b="1" dirty="0"/>
                <a:t>Workflow </a:t>
              </a:r>
            </a:p>
            <a:p>
              <a:pPr algn="ctr"/>
              <a:r>
                <a:rPr lang="en-US" sz="1600" b="1" dirty="0"/>
                <a:t>Storage</a:t>
              </a:r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b="1" dirty="0"/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cloudmesh</a:t>
              </a:r>
              <a:r>
                <a:rPr lang="en-US" sz="1600" dirty="0"/>
                <a:t> </a:t>
              </a:r>
              <a:r>
                <a:rPr lang="en-US" sz="1600" dirty="0" err="1"/>
                <a:t>YamlDB</a:t>
              </a:r>
              <a:r>
                <a:rPr lang="en-US" sz="1600" dirty="0"/>
                <a:t>)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331628A-C8D6-2AF5-C3BC-8DC341057813}"/>
                </a:ext>
              </a:extLst>
            </p:cNvPr>
            <p:cNvSpPr/>
            <p:nvPr/>
          </p:nvSpPr>
          <p:spPr>
            <a:xfrm>
              <a:off x="539224" y="2009244"/>
              <a:ext cx="2169826" cy="61900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Experiment 1 … n Specification</a:t>
              </a:r>
            </a:p>
          </p:txBody>
        </p:sp>
        <p:sp>
          <p:nvSpPr>
            <p:cNvPr id="5" name="Snip Single Corner Rectangle 4">
              <a:extLst>
                <a:ext uri="{FF2B5EF4-FFF2-40B4-BE49-F238E27FC236}">
                  <a16:creationId xmlns:a16="http://schemas.microsoft.com/office/drawing/2014/main" id="{04796ACC-239D-CD59-F479-5B272A3D6544}"/>
                </a:ext>
              </a:extLst>
            </p:cNvPr>
            <p:cNvSpPr/>
            <p:nvPr/>
          </p:nvSpPr>
          <p:spPr>
            <a:xfrm>
              <a:off x="589423" y="2764757"/>
              <a:ext cx="310346" cy="1197862"/>
            </a:xfrm>
            <a:prstGeom prst="snip1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/>
                <a:t>Config.yaml</a:t>
              </a:r>
              <a:endParaRPr lang="en-US" sz="1200" dirty="0"/>
            </a:p>
          </p:txBody>
        </p:sp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777958D2-46B0-CC00-085B-34B76622AA87}"/>
                </a:ext>
              </a:extLst>
            </p:cNvPr>
            <p:cNvSpPr/>
            <p:nvPr/>
          </p:nvSpPr>
          <p:spPr>
            <a:xfrm>
              <a:off x="1007349" y="2764754"/>
              <a:ext cx="310346" cy="1197862"/>
            </a:xfrm>
            <a:prstGeom prst="snip1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/>
                <a:t>Config.py</a:t>
              </a:r>
              <a:endParaRPr lang="en-US" sz="1200" dirty="0"/>
            </a:p>
          </p:txBody>
        </p:sp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AAC380C8-CDD5-5BF0-80E7-BDE4B195BBA4}"/>
                </a:ext>
              </a:extLst>
            </p:cNvPr>
            <p:cNvSpPr/>
            <p:nvPr/>
          </p:nvSpPr>
          <p:spPr>
            <a:xfrm>
              <a:off x="1425275" y="2764754"/>
              <a:ext cx="310346" cy="1197862"/>
            </a:xfrm>
            <a:prstGeom prst="snip1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/>
                <a:t>Config.ipynb</a:t>
              </a:r>
              <a:endParaRPr lang="en-US" sz="1200" dirty="0"/>
            </a:p>
          </p:txBody>
        </p:sp>
        <p:sp>
          <p:nvSpPr>
            <p:cNvPr id="10" name="Snip Single Corner Rectangle 9">
              <a:extLst>
                <a:ext uri="{FF2B5EF4-FFF2-40B4-BE49-F238E27FC236}">
                  <a16:creationId xmlns:a16="http://schemas.microsoft.com/office/drawing/2014/main" id="{DE675605-85E4-F61B-6E13-A71132002C5D}"/>
                </a:ext>
              </a:extLst>
            </p:cNvPr>
            <p:cNvSpPr/>
            <p:nvPr/>
          </p:nvSpPr>
          <p:spPr>
            <a:xfrm>
              <a:off x="1843173" y="2764754"/>
              <a:ext cx="310346" cy="1197862"/>
            </a:xfrm>
            <a:prstGeom prst="snip1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CLI Attributes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9D42F00-DF77-451C-0D19-FC584E9B32F4}"/>
                </a:ext>
              </a:extLst>
            </p:cNvPr>
            <p:cNvSpPr/>
            <p:nvPr/>
          </p:nvSpPr>
          <p:spPr>
            <a:xfrm>
              <a:off x="5642479" y="586590"/>
              <a:ext cx="4497785" cy="24274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z="1600" b="1" dirty="0"/>
                <a:t>         Workflow </a:t>
              </a:r>
            </a:p>
            <a:p>
              <a:r>
                <a:rPr lang="en-US" sz="1600" b="1" dirty="0"/>
                <a:t>Compute Coordinator</a:t>
              </a:r>
            </a:p>
            <a:p>
              <a:endParaRPr lang="en-US" sz="1600" b="1" dirty="0"/>
            </a:p>
            <a:p>
              <a:endParaRPr lang="en-US" sz="1600" b="1" dirty="0"/>
            </a:p>
            <a:p>
              <a:endParaRPr lang="en-US" sz="1600" b="1" dirty="0"/>
            </a:p>
            <a:p>
              <a:endParaRPr lang="en-US" sz="1600" b="1" dirty="0"/>
            </a:p>
            <a:p>
              <a:endParaRPr lang="en-US" sz="1600" b="1" dirty="0"/>
            </a:p>
            <a:p>
              <a:endParaRPr lang="en-US" sz="1600" b="1" dirty="0"/>
            </a:p>
            <a:p>
              <a:r>
                <a:rPr lang="en-US" sz="1600" dirty="0"/>
                <a:t>(</a:t>
              </a:r>
              <a:r>
                <a:rPr lang="en-US" sz="1600" dirty="0" err="1"/>
                <a:t>cloudmesh</a:t>
              </a:r>
              <a:r>
                <a:rPr lang="en-US" sz="1600" dirty="0"/>
                <a:t>-cc) 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B1C3D7B-2BD1-A7D5-A381-0098549B4E01}"/>
                </a:ext>
              </a:extLst>
            </p:cNvPr>
            <p:cNvSpPr/>
            <p:nvPr/>
          </p:nvSpPr>
          <p:spPr>
            <a:xfrm rot="16200000">
              <a:off x="7678384" y="3832732"/>
              <a:ext cx="1121833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SLURM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97147B4-A317-CA44-1170-2BC09C21025F}"/>
                </a:ext>
              </a:extLst>
            </p:cNvPr>
            <p:cNvSpPr/>
            <p:nvPr/>
          </p:nvSpPr>
          <p:spPr>
            <a:xfrm rot="16200000">
              <a:off x="8134856" y="3832732"/>
              <a:ext cx="1121831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LSF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D777C0E-85BE-1BF8-41D3-87CEE7D7AF51}"/>
                </a:ext>
              </a:extLst>
            </p:cNvPr>
            <p:cNvSpPr/>
            <p:nvPr/>
          </p:nvSpPr>
          <p:spPr>
            <a:xfrm rot="16200000">
              <a:off x="8591327" y="3832731"/>
              <a:ext cx="1121830" cy="3874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SSH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A837752-886C-B152-8B82-00C8AD4446E5}"/>
                </a:ext>
              </a:extLst>
            </p:cNvPr>
            <p:cNvSpPr/>
            <p:nvPr/>
          </p:nvSpPr>
          <p:spPr>
            <a:xfrm rot="16200000">
              <a:off x="9045224" y="3839206"/>
              <a:ext cx="1121830" cy="3744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localhost</a:t>
              </a:r>
            </a:p>
          </p:txBody>
        </p:sp>
        <p:sp>
          <p:nvSpPr>
            <p:cNvPr id="17" name="Snip Single Corner Rectangle 16">
              <a:extLst>
                <a:ext uri="{FF2B5EF4-FFF2-40B4-BE49-F238E27FC236}">
                  <a16:creationId xmlns:a16="http://schemas.microsoft.com/office/drawing/2014/main" id="{7C2F500F-DBFB-B1A4-18E4-46036F0425E8}"/>
                </a:ext>
              </a:extLst>
            </p:cNvPr>
            <p:cNvSpPr/>
            <p:nvPr/>
          </p:nvSpPr>
          <p:spPr>
            <a:xfrm>
              <a:off x="2261071" y="2764754"/>
              <a:ext cx="506558" cy="1197862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Execution</a:t>
              </a:r>
            </a:p>
            <a:p>
              <a:pPr algn="ctr"/>
              <a:r>
                <a:rPr lang="en-US" sz="1200" dirty="0"/>
                <a:t>Template</a:t>
              </a:r>
            </a:p>
          </p:txBody>
        </p:sp>
        <p:sp>
          <p:nvSpPr>
            <p:cNvPr id="18" name="Snip Single Corner Rectangle 17">
              <a:extLst>
                <a:ext uri="{FF2B5EF4-FFF2-40B4-BE49-F238E27FC236}">
                  <a16:creationId xmlns:a16="http://schemas.microsoft.com/office/drawing/2014/main" id="{784AC3FA-9C04-0825-3D30-B2E7115A4E83}"/>
                </a:ext>
              </a:extLst>
            </p:cNvPr>
            <p:cNvSpPr/>
            <p:nvPr/>
          </p:nvSpPr>
          <p:spPr>
            <a:xfrm>
              <a:off x="3639921" y="1721032"/>
              <a:ext cx="555934" cy="1197862"/>
            </a:xfrm>
            <a:prstGeom prst="snip1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Execution</a:t>
              </a:r>
            </a:p>
            <a:p>
              <a:pPr algn="ctr"/>
              <a:r>
                <a:rPr lang="en-US" sz="1200" dirty="0"/>
                <a:t>Description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02EB2E44-C6DF-1C8E-0D03-EA3555EE7CB6}"/>
                </a:ext>
              </a:extLst>
            </p:cNvPr>
            <p:cNvSpPr/>
            <p:nvPr/>
          </p:nvSpPr>
          <p:spPr>
            <a:xfrm>
              <a:off x="10249852" y="3874226"/>
              <a:ext cx="565817" cy="329834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nip Single Corner Rectangle 20">
              <a:extLst>
                <a:ext uri="{FF2B5EF4-FFF2-40B4-BE49-F238E27FC236}">
                  <a16:creationId xmlns:a16="http://schemas.microsoft.com/office/drawing/2014/main" id="{D3CD0924-D14E-C5FA-F1DF-9EBF2B74478D}"/>
                </a:ext>
              </a:extLst>
            </p:cNvPr>
            <p:cNvSpPr/>
            <p:nvPr/>
          </p:nvSpPr>
          <p:spPr>
            <a:xfrm>
              <a:off x="4755885" y="1730175"/>
              <a:ext cx="555934" cy="1197862"/>
            </a:xfrm>
            <a:prstGeom prst="snip1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Batch Job Permutations 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42870520-8F4D-CFEE-D3DD-B2CFBE7A6F9C}"/>
                </a:ext>
              </a:extLst>
            </p:cNvPr>
            <p:cNvSpPr/>
            <p:nvPr/>
          </p:nvSpPr>
          <p:spPr>
            <a:xfrm>
              <a:off x="2989065" y="2138954"/>
              <a:ext cx="627617" cy="335373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A5AA4556-5C52-53F8-8F86-AA7068AF9E30}"/>
                </a:ext>
              </a:extLst>
            </p:cNvPr>
            <p:cNvSpPr/>
            <p:nvPr/>
          </p:nvSpPr>
          <p:spPr>
            <a:xfrm>
              <a:off x="4219095" y="2138734"/>
              <a:ext cx="526906" cy="330053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nip Single Corner Rectangle 25">
              <a:extLst>
                <a:ext uri="{FF2B5EF4-FFF2-40B4-BE49-F238E27FC236}">
                  <a16:creationId xmlns:a16="http://schemas.microsoft.com/office/drawing/2014/main" id="{5E4893B8-B7D6-540F-9D68-6DC1709ABF69}"/>
                </a:ext>
              </a:extLst>
            </p:cNvPr>
            <p:cNvSpPr/>
            <p:nvPr/>
          </p:nvSpPr>
          <p:spPr>
            <a:xfrm rot="5400000">
              <a:off x="9450625" y="833592"/>
              <a:ext cx="318152" cy="706166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Result 1</a:t>
              </a:r>
            </a:p>
          </p:txBody>
        </p:sp>
        <p:sp>
          <p:nvSpPr>
            <p:cNvPr id="27" name="Snip Single Corner Rectangle 26">
              <a:extLst>
                <a:ext uri="{FF2B5EF4-FFF2-40B4-BE49-F238E27FC236}">
                  <a16:creationId xmlns:a16="http://schemas.microsoft.com/office/drawing/2014/main" id="{2E508BE1-31C9-8688-CDFB-80D080DC2EED}"/>
                </a:ext>
              </a:extLst>
            </p:cNvPr>
            <p:cNvSpPr/>
            <p:nvPr/>
          </p:nvSpPr>
          <p:spPr>
            <a:xfrm rot="5400000">
              <a:off x="9449753" y="1954181"/>
              <a:ext cx="319896" cy="706166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Result 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96DCA6-4B25-7658-CF14-38625DFBE587}"/>
                </a:ext>
              </a:extLst>
            </p:cNvPr>
            <p:cNvSpPr txBox="1"/>
            <p:nvPr/>
          </p:nvSpPr>
          <p:spPr>
            <a:xfrm>
              <a:off x="9455712" y="15079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281F86EC-513F-BB43-B7DC-8A6ADBEF4EC3}"/>
                </a:ext>
              </a:extLst>
            </p:cNvPr>
            <p:cNvCxnSpPr>
              <a:cxnSpLocks/>
              <a:stCxn id="3" idx="0"/>
              <a:endCxn id="25" idx="2"/>
            </p:cNvCxnSpPr>
            <p:nvPr/>
          </p:nvCxnSpPr>
          <p:spPr>
            <a:xfrm rot="5400000" flipH="1" flipV="1">
              <a:off x="6149336" y="-1511956"/>
              <a:ext cx="263935" cy="4009566"/>
            </a:xfrm>
            <a:prstGeom prst="bentConnector3">
              <a:avLst>
                <a:gd name="adj1" fmla="val 21507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Snip Single Corner Rectangle 31">
              <a:extLst>
                <a:ext uri="{FF2B5EF4-FFF2-40B4-BE49-F238E27FC236}">
                  <a16:creationId xmlns:a16="http://schemas.microsoft.com/office/drawing/2014/main" id="{CE028FEB-2536-B814-FABA-6E15F6CE2DA4}"/>
                </a:ext>
              </a:extLst>
            </p:cNvPr>
            <p:cNvSpPr/>
            <p:nvPr/>
          </p:nvSpPr>
          <p:spPr>
            <a:xfrm rot="5400000">
              <a:off x="8200516" y="616165"/>
              <a:ext cx="318154" cy="1197862"/>
            </a:xfrm>
            <a:prstGeom prst="snip1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Configuration 1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B341FD20-C469-6DC0-CD5D-6A900A932D29}"/>
                </a:ext>
              </a:extLst>
            </p:cNvPr>
            <p:cNvCxnSpPr>
              <a:cxnSpLocks/>
              <a:stCxn id="2" idx="0"/>
              <a:endCxn id="25" idx="2"/>
            </p:cNvCxnSpPr>
            <p:nvPr/>
          </p:nvCxnSpPr>
          <p:spPr>
            <a:xfrm rot="5400000" flipH="1" flipV="1">
              <a:off x="4825947" y="-2835344"/>
              <a:ext cx="263935" cy="6656343"/>
            </a:xfrm>
            <a:prstGeom prst="bentConnector3">
              <a:avLst>
                <a:gd name="adj1" fmla="val 21507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nip Single Corner Rectangle 35">
              <a:extLst>
                <a:ext uri="{FF2B5EF4-FFF2-40B4-BE49-F238E27FC236}">
                  <a16:creationId xmlns:a16="http://schemas.microsoft.com/office/drawing/2014/main" id="{B3CAC580-FD33-58B2-A309-82E848638C61}"/>
                </a:ext>
              </a:extLst>
            </p:cNvPr>
            <p:cNvSpPr/>
            <p:nvPr/>
          </p:nvSpPr>
          <p:spPr>
            <a:xfrm rot="5400000">
              <a:off x="8200516" y="1710780"/>
              <a:ext cx="318154" cy="1197862"/>
            </a:xfrm>
            <a:prstGeom prst="snip1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Configuration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D20D2-655A-773C-FCAF-55138FD45A08}"/>
                </a:ext>
              </a:extLst>
            </p:cNvPr>
            <p:cNvSpPr txBox="1"/>
            <p:nvPr/>
          </p:nvSpPr>
          <p:spPr>
            <a:xfrm>
              <a:off x="7923553" y="15119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" name="Snip Single Corner Rectangle 24">
              <a:extLst>
                <a:ext uri="{FF2B5EF4-FFF2-40B4-BE49-F238E27FC236}">
                  <a16:creationId xmlns:a16="http://schemas.microsoft.com/office/drawing/2014/main" id="{0C86C5A1-51F4-339D-CC1A-C644B5AB3C62}"/>
                </a:ext>
              </a:extLst>
            </p:cNvPr>
            <p:cNvSpPr/>
            <p:nvPr/>
          </p:nvSpPr>
          <p:spPr>
            <a:xfrm rot="5400000">
              <a:off x="8008119" y="285742"/>
              <a:ext cx="555933" cy="706166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Program</a:t>
              </a:r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4FEC070C-0882-EE15-57A4-5BEFC0892DC7}"/>
                </a:ext>
              </a:extLst>
            </p:cNvPr>
            <p:cNvSpPr/>
            <p:nvPr/>
          </p:nvSpPr>
          <p:spPr>
            <a:xfrm>
              <a:off x="8883069" y="1616485"/>
              <a:ext cx="299855" cy="309501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2A1A0ACA-33D6-7BA3-F039-E63672778273}"/>
                </a:ext>
              </a:extLst>
            </p:cNvPr>
            <p:cNvSpPr/>
            <p:nvPr/>
          </p:nvSpPr>
          <p:spPr>
            <a:xfrm rot="5400000">
              <a:off x="8800277" y="3002612"/>
              <a:ext cx="329835" cy="374094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7BE3F51B-030B-304C-F9E1-EB3A0A9D9CD1}"/>
                </a:ext>
              </a:extLst>
            </p:cNvPr>
            <p:cNvSpPr/>
            <p:nvPr/>
          </p:nvSpPr>
          <p:spPr>
            <a:xfrm rot="16200000">
              <a:off x="11048026" y="3569511"/>
              <a:ext cx="565817" cy="329834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03AB3ABD-7203-91D9-B2BA-03F2D312BF02}"/>
                </a:ext>
              </a:extLst>
            </p:cNvPr>
            <p:cNvSpPr/>
            <p:nvPr/>
          </p:nvSpPr>
          <p:spPr>
            <a:xfrm>
              <a:off x="9962784" y="1556115"/>
              <a:ext cx="565817" cy="329834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Graphic 67" descr="Table outline">
              <a:extLst>
                <a:ext uri="{FF2B5EF4-FFF2-40B4-BE49-F238E27FC236}">
                  <a16:creationId xmlns:a16="http://schemas.microsoft.com/office/drawing/2014/main" id="{7FD2F0F2-5D1E-78D0-711F-45558AF17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1859" y="1094844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Workflow outline">
              <a:extLst>
                <a:ext uri="{FF2B5EF4-FFF2-40B4-BE49-F238E27FC236}">
                  <a16:creationId xmlns:a16="http://schemas.microsoft.com/office/drawing/2014/main" id="{E6D67AEC-9A34-BAE0-DB1F-6DD3B5DAC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5812" y="175760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74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125</Words>
  <Application>Microsoft Macintosh PowerPoint</Application>
  <PresentationFormat>Widescreen</PresentationFormat>
  <Paragraphs>99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2022-08-25T17:32:35Z</dcterms:created>
  <dcterms:modified xsi:type="dcterms:W3CDTF">2023-10-03T22:41:41Z</dcterms:modified>
</cp:coreProperties>
</file>