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4"/>
    <p:restoredTop sz="94694"/>
  </p:normalViewPr>
  <p:slideViewPr>
    <p:cSldViewPr snapToGrid="0">
      <p:cViewPr varScale="1">
        <p:scale>
          <a:sx n="88" d="100"/>
          <a:sy n="88" d="100"/>
        </p:scale>
        <p:origin x="20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F4487-CAB9-E943-BA6F-92D346F1C7C0}" type="datetimeFigureOut">
              <a:rPr lang="en-US" smtClean="0"/>
              <a:t>10/5/24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08818-4D63-3D43-97FC-3D9790B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85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08818-4D63-3D43-97FC-3D9790BC30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7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56D1D-9F06-EAFB-8608-C2203EB6C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6BD88-AC7E-536E-C390-1CFF8EA5F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81125-3FE0-73D7-265D-BB8941AE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C87E-720D-624F-800C-12BCEE3F27E0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541A9-C4AD-2D0B-5892-483B19A6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7EE83-7CE5-2C59-12FE-BDFDE18AE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315F-4028-1D49-BFA9-A9D1A539A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9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B4339-B09C-C5DB-BE2E-99BC88643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59B78-1B63-7E71-79C5-B55010EC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DCDF0-2651-C3D5-ED36-57FB5096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C87E-720D-624F-800C-12BCEE3F27E0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A0F28-E593-F084-BC0F-25E3FAC7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B5BDB-72F4-34D0-9199-FB9ADCA1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315F-4028-1D49-BFA9-A9D1A539A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1566A9-C630-42B2-3A0F-530E93301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71A17-5C83-FCAF-742B-6702D9D59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51667-449A-3497-06B4-35A6F230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C87E-720D-624F-800C-12BCEE3F27E0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1FBB6-5302-763D-2DA8-60BFFC9E6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D0A2E-9075-22F5-55C2-528C9743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315F-4028-1D49-BFA9-A9D1A539A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7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AC04-31DA-591A-DC35-56BCE3C9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072E-9852-ABE7-CA69-F10399FCB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E493B-FE47-3092-4BF2-AE388B7F5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C87E-720D-624F-800C-12BCEE3F27E0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4372A-4E66-5542-B7F1-5DB9843D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3D8F4-7402-7667-A444-D53BB48B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315F-4028-1D49-BFA9-A9D1A539A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3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0E40-9295-9069-6F17-6D91B6BB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1AB5F-01D3-371B-0C42-ABFF5B212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691F9-6FB2-E0F9-4A4D-624B248C1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C87E-720D-624F-800C-12BCEE3F27E0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1AC4-2D78-55EF-B294-F4A390A4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D557C-248B-2AF7-C8B8-2074415A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315F-4028-1D49-BFA9-A9D1A539A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7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E0A8-07FC-E230-D48B-B98133FC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B61C9-0945-61E7-F881-22C344565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F7392-5229-F45A-5F27-599CBB4F4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1AA6F-0C70-36F9-6527-1DC358FE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C87E-720D-624F-800C-12BCEE3F27E0}" type="datetimeFigureOut">
              <a:rPr lang="en-US" smtClean="0"/>
              <a:t>10/5/24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D0732-4834-7C29-0FD7-E1626BB9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BE380-4B23-FFBF-9F95-00C6F359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315F-4028-1D49-BFA9-A9D1A539A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6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0175-1020-CC3C-9CEA-5685B4CA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534F5-1B7D-8D23-C3EF-F3F267D37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764BA-98EF-9EA4-C5CE-1CD9677CB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EBBD5-2BFD-6C87-6403-3B1718D99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A6CA3-F84A-0038-A7B9-B82BE0F3D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15249-10CB-C471-1E08-882395D5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C87E-720D-624F-800C-12BCEE3F27E0}" type="datetimeFigureOut">
              <a:rPr lang="en-US" smtClean="0"/>
              <a:t>10/5/24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414FE9-A8A7-C787-F541-CC7CF989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6C116-0B5A-54DA-AF4C-517B44F4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315F-4028-1D49-BFA9-A9D1A539A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4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9341-D10F-F547-7855-4A8CDBAE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9E1E2-384D-FE85-32ED-58CEAD0F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C87E-720D-624F-800C-12BCEE3F27E0}" type="datetimeFigureOut">
              <a:rPr lang="en-US" smtClean="0"/>
              <a:t>10/5/24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3860C-FBEF-F88B-2481-C1BB58BB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3DF0D-FB8C-90A0-F355-4F9FDE3D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315F-4028-1D49-BFA9-A9D1A539A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3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C4297-B0EA-F4CB-52C6-297DE230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C87E-720D-624F-800C-12BCEE3F27E0}" type="datetimeFigureOut">
              <a:rPr lang="en-US" smtClean="0"/>
              <a:t>10/5/24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162CC5-3ECA-166C-CC3E-D5093701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341C5-EA24-617F-4492-02E47319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315F-4028-1D49-BFA9-A9D1A539A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1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9CEC-031D-B181-3388-FCE9496F3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2E7E-5FED-3D1B-86A0-1EA252CF1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0A320-D08C-23C5-DD7A-0BA6720FD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0FF09-9B47-E7AB-A1B5-9B3CE736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C87E-720D-624F-800C-12BCEE3F27E0}" type="datetimeFigureOut">
              <a:rPr lang="en-US" smtClean="0"/>
              <a:t>10/5/24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242CE-0943-3F0E-08E3-4FB30ABE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1043D-F89B-0AB3-5DBC-547CDA67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315F-4028-1D49-BFA9-A9D1A539A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8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7A61-FE6F-A22B-BD8D-E4F1CEAB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5E0FB-8EE7-FACE-DAD5-F1E4D277D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2D86E-B9E2-DE44-929A-B6B987680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558B0-04D0-2E39-DFF2-43EC2467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C87E-720D-624F-800C-12BCEE3F27E0}" type="datetimeFigureOut">
              <a:rPr lang="en-US" smtClean="0"/>
              <a:t>10/5/24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455E5-A7F7-62FA-9C71-EF3022E5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473E8-061B-6CBC-7612-F68263F9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315F-4028-1D49-BFA9-A9D1A539A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0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0CDB52-0202-D778-0682-5BD3C426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4A333-ABFB-C555-42B2-395CDD7FC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0B456-A189-CACA-B1A3-6110B628D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C0C87E-720D-624F-800C-12BCEE3F27E0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CFD74-BBEC-F74B-827F-3E10D8894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80522-2FD4-2B37-082E-751681DE1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22315F-4028-1D49-BFA9-A9D1A539A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324E751-CA07-79CB-F4AF-C0A603E905D1}"/>
              </a:ext>
            </a:extLst>
          </p:cNvPr>
          <p:cNvSpPr/>
          <p:nvPr/>
        </p:nvSpPr>
        <p:spPr>
          <a:xfrm>
            <a:off x="9747113" y="2327096"/>
            <a:ext cx="2117558" cy="57396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Provisioning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19C97EB-EC66-A6AD-AE53-A813D29902F0}"/>
              </a:ext>
            </a:extLst>
          </p:cNvPr>
          <p:cNvSpPr/>
          <p:nvPr/>
        </p:nvSpPr>
        <p:spPr>
          <a:xfrm>
            <a:off x="9747113" y="1598097"/>
            <a:ext cx="2117558" cy="57396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Federation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830058B-F0F4-EE6B-A450-BBE3682EF91C}"/>
              </a:ext>
            </a:extLst>
          </p:cNvPr>
          <p:cNvSpPr/>
          <p:nvPr/>
        </p:nvSpPr>
        <p:spPr>
          <a:xfrm>
            <a:off x="-214353" y="869098"/>
            <a:ext cx="5922230" cy="57396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Programming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3E38228-CB86-B8CC-A406-98FF4A9ADEEB}"/>
              </a:ext>
            </a:extLst>
          </p:cNvPr>
          <p:cNvSpPr/>
          <p:nvPr/>
        </p:nvSpPr>
        <p:spPr>
          <a:xfrm rot="16200000">
            <a:off x="2655935" y="2663054"/>
            <a:ext cx="2703879" cy="57396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Scripting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6A1860D-F6D0-6490-0FB0-EC9A3D9C6908}"/>
              </a:ext>
            </a:extLst>
          </p:cNvPr>
          <p:cNvSpPr/>
          <p:nvPr/>
        </p:nvSpPr>
        <p:spPr>
          <a:xfrm rot="16200000">
            <a:off x="3345976" y="2663054"/>
            <a:ext cx="2703879" cy="57396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928D538-C5AC-A596-64CB-C123EF7BBED8}"/>
              </a:ext>
            </a:extLst>
          </p:cNvPr>
          <p:cNvSpPr/>
          <p:nvPr/>
        </p:nvSpPr>
        <p:spPr>
          <a:xfrm rot="16200000">
            <a:off x="2292920" y="3004938"/>
            <a:ext cx="2020111" cy="57396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Command Shell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6DC05F4-7632-F095-CF18-7CAE6598DD83}"/>
              </a:ext>
            </a:extLst>
          </p:cNvPr>
          <p:cNvSpPr/>
          <p:nvPr/>
        </p:nvSpPr>
        <p:spPr>
          <a:xfrm rot="16200000">
            <a:off x="1588021" y="3004938"/>
            <a:ext cx="2020111" cy="57396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Command Line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BDC7573-DD05-1C19-C06B-5670C36BAAA5}"/>
              </a:ext>
            </a:extLst>
          </p:cNvPr>
          <p:cNvSpPr/>
          <p:nvPr/>
        </p:nvSpPr>
        <p:spPr>
          <a:xfrm>
            <a:off x="515344" y="1598100"/>
            <a:ext cx="3089474" cy="58403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Shell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78AB76C-8BE5-C487-4A46-549E24A31A76}"/>
              </a:ext>
            </a:extLst>
          </p:cNvPr>
          <p:cNvSpPr/>
          <p:nvPr/>
        </p:nvSpPr>
        <p:spPr>
          <a:xfrm rot="16200000">
            <a:off x="1235417" y="3382030"/>
            <a:ext cx="1265927" cy="57396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1B6F9FE-CDD6-6725-2299-F7E1AED06670}"/>
              </a:ext>
            </a:extLst>
          </p:cNvPr>
          <p:cNvSpPr/>
          <p:nvPr/>
        </p:nvSpPr>
        <p:spPr>
          <a:xfrm>
            <a:off x="515344" y="2337168"/>
            <a:ext cx="1655504" cy="5840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Workflow </a:t>
            </a:r>
          </a:p>
          <a:p>
            <a:pPr algn="ctr"/>
            <a:r>
              <a:rPr lang="en-US" dirty="0"/>
              <a:t>Tools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7ED503-655A-E1C3-2F45-E5AEEB923481}"/>
              </a:ext>
            </a:extLst>
          </p:cNvPr>
          <p:cNvSpPr/>
          <p:nvPr/>
        </p:nvSpPr>
        <p:spPr>
          <a:xfrm rot="16200000">
            <a:off x="564093" y="3382030"/>
            <a:ext cx="1265927" cy="57396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Ant / …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17889F8-92C3-672C-F5D5-AD73E939A0E6}"/>
              </a:ext>
            </a:extLst>
          </p:cNvPr>
          <p:cNvSpPr/>
          <p:nvPr/>
        </p:nvSpPr>
        <p:spPr>
          <a:xfrm rot="16200000">
            <a:off x="5165777" y="3027559"/>
            <a:ext cx="1974878" cy="57396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DAG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2F2F902-2BE2-945A-83A0-CBCE0ABEB3E3}"/>
              </a:ext>
            </a:extLst>
          </p:cNvPr>
          <p:cNvSpPr/>
          <p:nvPr/>
        </p:nvSpPr>
        <p:spPr>
          <a:xfrm rot="16200000">
            <a:off x="5984096" y="3027558"/>
            <a:ext cx="1974877" cy="57396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Loop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C5D7B80-2FC3-AFDD-53B2-F40F1E11BDCA}"/>
              </a:ext>
            </a:extLst>
          </p:cNvPr>
          <p:cNvSpPr/>
          <p:nvPr/>
        </p:nvSpPr>
        <p:spPr>
          <a:xfrm>
            <a:off x="5807273" y="1598101"/>
            <a:ext cx="1444174" cy="57396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1C61168-98D1-D064-605B-39E019F7B296}"/>
              </a:ext>
            </a:extLst>
          </p:cNvPr>
          <p:cNvSpPr/>
          <p:nvPr/>
        </p:nvSpPr>
        <p:spPr>
          <a:xfrm>
            <a:off x="5807273" y="869098"/>
            <a:ext cx="1444174" cy="57396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C0CCF1D-4E2F-05D2-6360-46A096F52798}"/>
              </a:ext>
            </a:extLst>
          </p:cNvPr>
          <p:cNvSpPr/>
          <p:nvPr/>
        </p:nvSpPr>
        <p:spPr>
          <a:xfrm rot="16200000">
            <a:off x="-1279309" y="2663054"/>
            <a:ext cx="2703879" cy="57396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GUI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6FA49A1-F70C-3DCF-1736-E510D7B2C7BA}"/>
              </a:ext>
            </a:extLst>
          </p:cNvPr>
          <p:cNvSpPr/>
          <p:nvPr/>
        </p:nvSpPr>
        <p:spPr>
          <a:xfrm>
            <a:off x="7424679" y="1598101"/>
            <a:ext cx="2117558" cy="57396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0BD3EC2-509E-3E5E-35B4-5B1B471D512F}"/>
              </a:ext>
            </a:extLst>
          </p:cNvPr>
          <p:cNvSpPr/>
          <p:nvPr/>
        </p:nvSpPr>
        <p:spPr>
          <a:xfrm>
            <a:off x="7424679" y="2285622"/>
            <a:ext cx="2117558" cy="57396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Checkpointing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5A11FD4-3F84-E107-3EA2-89DE55EFFDA9}"/>
              </a:ext>
            </a:extLst>
          </p:cNvPr>
          <p:cNvSpPr/>
          <p:nvPr/>
        </p:nvSpPr>
        <p:spPr>
          <a:xfrm>
            <a:off x="7424679" y="3022601"/>
            <a:ext cx="2117558" cy="57396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Benchmarking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2947B5C-2E64-E9BF-09D1-B22B25CF4602}"/>
              </a:ext>
            </a:extLst>
          </p:cNvPr>
          <p:cNvSpPr/>
          <p:nvPr/>
        </p:nvSpPr>
        <p:spPr>
          <a:xfrm>
            <a:off x="7424679" y="869098"/>
            <a:ext cx="2117558" cy="57396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 Support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2B29E57-4F40-9DB6-9686-C2E7B3BC73DA}"/>
              </a:ext>
            </a:extLst>
          </p:cNvPr>
          <p:cNvSpPr/>
          <p:nvPr/>
        </p:nvSpPr>
        <p:spPr>
          <a:xfrm>
            <a:off x="9715469" y="869098"/>
            <a:ext cx="2117558" cy="57396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Resource Management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DF2E1E0-36B1-520C-33B7-AD36C82FC51C}"/>
              </a:ext>
            </a:extLst>
          </p:cNvPr>
          <p:cNvSpPr/>
          <p:nvPr/>
        </p:nvSpPr>
        <p:spPr>
          <a:xfrm>
            <a:off x="9755178" y="3049065"/>
            <a:ext cx="2117558" cy="57396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  <a:p>
            <a:pPr algn="ctr"/>
            <a:r>
              <a:rPr lang="en-US" dirty="0"/>
              <a:t>Management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C25DF21-4B57-156E-A365-CDEE763A0452}"/>
              </a:ext>
            </a:extLst>
          </p:cNvPr>
          <p:cNvSpPr/>
          <p:nvPr/>
        </p:nvSpPr>
        <p:spPr>
          <a:xfrm rot="16200000">
            <a:off x="4068954" y="2663054"/>
            <a:ext cx="2703880" cy="57396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4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32</Words>
  <Application>Microsoft Macintosh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</cp:revision>
  <dcterms:created xsi:type="dcterms:W3CDTF">2024-10-05T12:03:33Z</dcterms:created>
  <dcterms:modified xsi:type="dcterms:W3CDTF">2024-10-05T12:22:43Z</dcterms:modified>
</cp:coreProperties>
</file>