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3"/>
    <p:restoredTop sz="94694"/>
  </p:normalViewPr>
  <p:slideViewPr>
    <p:cSldViewPr snapToGrid="0">
      <p:cViewPr varScale="1">
        <p:scale>
          <a:sx n="80" d="100"/>
          <a:sy n="80" d="100"/>
        </p:scale>
        <p:origin x="18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8410-5F05-FA4F-A2F1-E0E45958941E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5DDB-ECF1-3E47-9E5B-C04134DB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8D2209-38D9-9702-C4D3-E78F4FF86B9A}"/>
              </a:ext>
            </a:extLst>
          </p:cNvPr>
          <p:cNvSpPr/>
          <p:nvPr/>
        </p:nvSpPr>
        <p:spPr>
          <a:xfrm>
            <a:off x="946484" y="1595498"/>
            <a:ext cx="5582649" cy="21651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Static Context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1B1ED0-802D-151E-6DD9-846B7BF6C343}"/>
              </a:ext>
            </a:extLst>
          </p:cNvPr>
          <p:cNvSpPr/>
          <p:nvPr/>
        </p:nvSpPr>
        <p:spPr>
          <a:xfrm>
            <a:off x="2611819" y="278524"/>
            <a:ext cx="2312276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Embedders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CE8201-3FD2-1536-93DE-B6522C6138E9}"/>
              </a:ext>
            </a:extLst>
          </p:cNvPr>
          <p:cNvSpPr/>
          <p:nvPr/>
        </p:nvSpPr>
        <p:spPr>
          <a:xfrm>
            <a:off x="2601586" y="4675030"/>
            <a:ext cx="2312276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Mappers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F6E881-F384-1624-DF31-EDC7BDE241CF}"/>
              </a:ext>
            </a:extLst>
          </p:cNvPr>
          <p:cNvSpPr/>
          <p:nvPr/>
        </p:nvSpPr>
        <p:spPr>
          <a:xfrm>
            <a:off x="2611819" y="3403692"/>
            <a:ext cx="2312276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Temporal Attention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9D71BD-B39A-99A7-1806-518C10B4DE63}"/>
              </a:ext>
            </a:extLst>
          </p:cNvPr>
          <p:cNvSpPr/>
          <p:nvPr/>
        </p:nvSpPr>
        <p:spPr>
          <a:xfrm>
            <a:off x="1207030" y="2112579"/>
            <a:ext cx="2312276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2-layer LSTM as Backward Encoder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8F47FF8-B5CF-7902-56AC-D518A40296C5}"/>
              </a:ext>
            </a:extLst>
          </p:cNvPr>
          <p:cNvSpPr/>
          <p:nvPr/>
        </p:nvSpPr>
        <p:spPr>
          <a:xfrm>
            <a:off x="3996142" y="2110228"/>
            <a:ext cx="2312276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2-layer LSTM as Forward Encoder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E5123-F0C4-B14F-3024-94FD4747223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67957" y="1192924"/>
            <a:ext cx="0" cy="764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BDF56B-6641-0381-B8FA-CDF1EED9DA5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19306" y="2567428"/>
            <a:ext cx="476836" cy="23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D33F0C-E716-11C9-FD48-41997AA9A65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543510" y="3024628"/>
            <a:ext cx="608770" cy="3494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DA91CE-B65C-E13D-5E2A-07FFD42332ED}"/>
              </a:ext>
            </a:extLst>
          </p:cNvPr>
          <p:cNvCxnSpPr>
            <a:cxnSpLocks/>
          </p:cNvCxnSpPr>
          <p:nvPr/>
        </p:nvCxnSpPr>
        <p:spPr>
          <a:xfrm>
            <a:off x="2383634" y="3026979"/>
            <a:ext cx="608770" cy="3310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64BD4A-452E-4F42-DF20-4EE1B04C069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757724" y="4318092"/>
            <a:ext cx="10233" cy="356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8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17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2023-04-15T20:44:37Z</dcterms:created>
  <dcterms:modified xsi:type="dcterms:W3CDTF">2023-04-15T20:57:43Z</dcterms:modified>
</cp:coreProperties>
</file>