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12" r:id="rId8"/>
    <p:sldId id="314" r:id="rId9"/>
    <p:sldId id="315" r:id="rId10"/>
    <p:sldId id="316" r:id="rId11"/>
    <p:sldId id="317" r:id="rId12"/>
    <p:sldId id="318" r:id="rId13"/>
    <p:sldId id="319" r:id="rId14"/>
  </p:sldIdLst>
  <p:sldSz cx="12188825" cy="6858000"/>
  <p:notesSz cx="6858000" cy="9144000"/>
  <p:custDataLst>
    <p:tags r:id="rId17"/>
  </p:custDataLst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102" d="100"/>
          <a:sy n="102" d="100"/>
        </p:scale>
        <p:origin x="120" y="59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0D7C86D-F5E0-40BC-B946-619752564A4D}" type="datetime1">
              <a:rPr lang="hu-HU" smtClean="0"/>
              <a:t>2024. 05. 14.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hu-HU" smtClean="0"/>
              <a:pPr algn="r" rtl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C7729A2-26DC-44D3-B54B-471B411D183F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46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78B4DA-3734-42E9-92CF-65CC9DF6C4D4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AAE6AC-6A91-4C24-BB36-A82EEF4A36BD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2DF96A-20FF-469D-965A-B131AF8E4F14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F9AA37-814F-478E-B1BF-5C0BDCC227D3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6DCFF7-2457-43B0-8799-5E20CBF1E15C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80ED51-9478-4A28-AD59-F84F17DCBA0E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4823B1-0F82-48D7-9117-967F65B3D924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508587-731A-4B9F-8D2F-1253E9DDB4A5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FBFB49-7B19-453F-B1C6-6C59028F8D5A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04E042-C6EF-4EBE-92E7-6DD3A89AADD0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C95E-103D-4103-918E-8B432099E965}" type="datetime1">
              <a:rPr lang="hu-HU" smtClean="0"/>
              <a:pPr/>
              <a:t>2024. 05. 14.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Könyvtár</a:t>
            </a:r>
            <a:r>
              <a:rPr lang="en-GB" dirty="0"/>
              <a:t> admin </a:t>
            </a:r>
            <a:r>
              <a:rPr lang="en-GB" dirty="0" err="1"/>
              <a:t>oldal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Bodnár </a:t>
            </a:r>
            <a:r>
              <a:rPr lang="en-GB" dirty="0" err="1"/>
              <a:t>LászLÓ</a:t>
            </a:r>
            <a:r>
              <a:rPr lang="en-GB" dirty="0"/>
              <a:t> d1h8vp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ép helyőrzője 1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Login</a:t>
            </a:r>
            <a:endParaRPr lang="hu-HU" dirty="0"/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2B1B049A-5492-22AD-35A0-59F3FEE10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4" y="1368552"/>
            <a:ext cx="6400800" cy="3968496"/>
          </a:xfr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4D80140-7D65-7639-F0CB-E73EA4621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F51E91D-0AA4-3EA0-3DE9-0726552D4E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951414" y="1272540"/>
            <a:ext cx="6400799" cy="4160519"/>
          </a:xfrm>
          <a:noFill/>
        </p:spPr>
      </p:pic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 err="1"/>
              <a:t>SignUp</a:t>
            </a:r>
            <a:endParaRPr lang="hu-HU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2DD2455-0CF6-0ED9-AD01-94697522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C95F019-1E85-FE55-E3E2-DCBA877196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951414" y="1704594"/>
            <a:ext cx="6400799" cy="3296411"/>
          </a:xfrm>
          <a:noFill/>
        </p:spPr>
      </p:pic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A </a:t>
            </a:r>
            <a:r>
              <a:rPr lang="en-GB" dirty="0" err="1"/>
              <a:t>főoldal</a:t>
            </a:r>
            <a:endParaRPr lang="hu-HU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C30F2BD-B535-48AC-70AE-E1EAEA10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A </a:t>
            </a:r>
            <a:r>
              <a:rPr lang="en-GB" dirty="0" err="1"/>
              <a:t>könyvek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DDAAC4-779D-F8C8-346C-8A6C792B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4" y="1744599"/>
            <a:ext cx="6400800" cy="3216401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AACD9E-17B8-2514-E7E2-8BEF489F0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1566030-D9DE-F55B-7B3A-265CFDE3F7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951414" y="1712595"/>
            <a:ext cx="6400799" cy="3280410"/>
          </a:xfr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 err="1"/>
              <a:t>Tanulók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69C6C89-B187-E9DA-09F3-D220BE611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9DF31BF-F658-5531-3202-D76F119C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4" y="1712595"/>
            <a:ext cx="6400799" cy="328041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 err="1"/>
              <a:t>Kategoriak</a:t>
            </a:r>
            <a:endParaRPr lang="hu-H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ADF9A18-D78D-782A-34C8-6B4FF9A1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5F97D4A-83BB-C472-686C-721D4E60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4" y="1424560"/>
            <a:ext cx="6400799" cy="385648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BA14702-3AAF-D299-1E77-7C6C4D97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GB" dirty="0" err="1"/>
              <a:t>Kiadok</a:t>
            </a:r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ED95C4B-AF18-C0C2-5B2C-2E3BDC7A8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70E3FAB-FC1E-3423-693A-BBEDC824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/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8F2CD44-02C5-3E4C-24C3-AEA25958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ális kék alagút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3_TF02895261_TF02895261.potx" id="{62362787-6FCB-4425-8B31-C74744C392DA}" vid="{F49FE0C7-3695-4C10-ADC9-E76B237900B7}"/>
    </a:ext>
  </a:extLst>
</a:theme>
</file>

<file path=ppt/theme/theme2.xml><?xml version="1.0" encoding="utf-8"?>
<a:theme xmlns:a="http://schemas.openxmlformats.org/drawingml/2006/main" name="Office-té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Üzleti, digitális kék alagutas bemutató (szélesvásznú)</Template>
  <TotalTime>5</TotalTime>
  <Words>20</Words>
  <Application>Microsoft Office PowerPoint</Application>
  <PresentationFormat>Egyéni</PresentationFormat>
  <Paragraphs>11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Digitális kék alagút 16x9</vt:lpstr>
      <vt:lpstr>Könyvtár admin oldal</vt:lpstr>
      <vt:lpstr>Login</vt:lpstr>
      <vt:lpstr>SignUp</vt:lpstr>
      <vt:lpstr>A főoldal</vt:lpstr>
      <vt:lpstr>A könyvek</vt:lpstr>
      <vt:lpstr>Tanulók</vt:lpstr>
      <vt:lpstr>Kategoriak</vt:lpstr>
      <vt:lpstr>Kiadok</vt:lpstr>
      <vt:lpstr>Köszönöm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Könyvtár admin oldal</dc:title>
  <dc:creator>László Bodnár</dc:creator>
  <cp:lastModifiedBy>László Bodnár</cp:lastModifiedBy>
  <cp:revision>1</cp:revision>
  <dcterms:created xsi:type="dcterms:W3CDTF">2024-05-14T18:39:35Z</dcterms:created>
  <dcterms:modified xsi:type="dcterms:W3CDTF">2024-05-14T18:44:52Z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