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5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1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23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9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65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6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5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6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5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1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1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39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Excel alapok 1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03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Excel felépítése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14038" y="524363"/>
            <a:ext cx="4979377" cy="605228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Vezérlőmenü: a program ablakának méretezésére, mozgatására, a programból való kilépésre használjuk.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Címsor: itt jelenik meg az alkalmazás és (ha a munkafüzet ablakát teljes méretűre nagyítottuk) az éppen szerkesztett munkafüzet neve (Microsoft Excel - Munkafüzte1).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Menüsor: Excel parancsok listáját tartalmazó menük.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Eszköztár: a leggyakrabban használt parancsok grafikus helyettesítő képeit, más szóval ikonjait tartalmazza. Nagymértékben megkönnyítik munkánkat.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Szerkesztőléc vagy képletsor: arra használjuk, hogy a cellákat adatokkal töltsük fel, illetve a már bevitt adatokat javítsuk. Használata nem kötelező.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Ikonállapot gomb: az ikonállapot gombra kattintva programunk ablaka ikonállapotú méretre csökken, az asztalról eltűnik és majd a tálcán fog megjelenni.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Teljes méret gomb: programunk ablaka a képernyő teljes méretét veszi fel, ezzel eltakarva az esetleg megnyitott többi ablakot. Ha az ablakot a teljes méretére nagyítottuk, akkor a Teljes méret gomb helyett a Visszaállítás gomb jelenik meg. Erre a gombra kattintva az ablak a kinagyítását megelőző méretre áll vissza.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Bezárás gomb: erre a gombra kattintva az ablak bezáródik, és a hozzá tartozó program, munkafüzet törlődik a számítógép memóriájából.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011117"/>
            <a:ext cx="6163213" cy="41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Excel felépítése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086600" y="597877"/>
            <a:ext cx="4267200" cy="548640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hu-HU" dirty="0"/>
              <a:t>Vízszintes és függőleges görgetősávok: a táblázatban való mozgásra használjuk.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Állapotsor: a váltóbillentyűk állapotát mutatja (ki vagy be vannak-e kapcsolva).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Munkalap: a munkaterületen megnyitott munkalapok, melyeknek a nevei Munka1, Munka2, Munka3.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Munkatáblaváltó gombok: a munkatáblák közötti közlekedésre szolgálnak. Sorrendben: a munkafüzet legelső munkatáblájára, az előzőre, a következőre, az utolsó munkatáblára ugrik.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Sorfejléc: a munkatábla sorainak számozására szolgál.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Oszlopfejléc: a munkatábla oszlopainak számozására szolgál.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Aktív cella: az éppen szerkesztés alatt álló cella (vastag keret veszi körül).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Címterület: az aktív cella címét jelzi.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Mindent kijelölő gomb: a teljes munkatáblát kijelöli.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Munkafüzet-vezérlő gombok: ikonállapot, teljes méret és bezárás gomb.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hu-HU" dirty="0"/>
              <a:t>Munkaablak: a dokumentumok kezelésében, a keresésben, a Vágólap és a képek beszúrásának kezelésében nyújt segítséget.</a:t>
            </a:r>
          </a:p>
          <a:p>
            <a:pPr marL="514350" indent="-514350">
              <a:buFont typeface="+mj-lt"/>
              <a:buAutoNum type="arabicPeriod" startAt="9"/>
            </a:pPr>
            <a:endParaRPr lang="hu-HU" dirty="0"/>
          </a:p>
        </p:txBody>
      </p:sp>
      <p:pic>
        <p:nvPicPr>
          <p:cNvPr id="7" name="Tartalom hely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011117"/>
            <a:ext cx="6163213" cy="41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Excel </a:t>
            </a:r>
            <a:r>
              <a:rPr lang="hu-HU" dirty="0" smtClean="0"/>
              <a:t>felépítése 2 (Más forrás)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2" y="1116294"/>
            <a:ext cx="10193215" cy="55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/>
              <a:t>Hivatkozások munkalapon belül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/>
          </a:bodyPr>
          <a:lstStyle/>
          <a:p>
            <a:r>
              <a:rPr lang="hu-HU" dirty="0" smtClean="0"/>
              <a:t>Abszolút</a:t>
            </a:r>
          </a:p>
          <a:p>
            <a:r>
              <a:rPr lang="hu-HU" dirty="0" smtClean="0"/>
              <a:t>Relatív</a:t>
            </a:r>
          </a:p>
          <a:p>
            <a:r>
              <a:rPr lang="hu-HU" dirty="0"/>
              <a:t>V</a:t>
            </a:r>
            <a:r>
              <a:rPr lang="hu-HU" dirty="0" smtClean="0"/>
              <a:t>egyes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143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/>
              <a:t>Hivatkozások munkalapon belül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/>
          </a:bodyPr>
          <a:lstStyle/>
          <a:p>
            <a:r>
              <a:rPr lang="hu-HU" dirty="0" smtClean="0"/>
              <a:t>Abszolút</a:t>
            </a:r>
          </a:p>
          <a:p>
            <a:r>
              <a:rPr lang="hu-HU" dirty="0" smtClean="0"/>
              <a:t>Relatív</a:t>
            </a:r>
          </a:p>
          <a:p>
            <a:r>
              <a:rPr lang="hu-HU" dirty="0"/>
              <a:t>V</a:t>
            </a:r>
            <a:r>
              <a:rPr lang="hu-HU" dirty="0" smtClean="0"/>
              <a:t>egyes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601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366</Words>
  <Application>Microsoft Office PowerPoint</Application>
  <PresentationFormat>Szélesvásznú</PresentationFormat>
  <Paragraphs>33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Excel alapok 1</vt:lpstr>
      <vt:lpstr>Excel felépítése</vt:lpstr>
      <vt:lpstr>Excel felépítése</vt:lpstr>
      <vt:lpstr>Excel felépítése 2 (Más forrás)</vt:lpstr>
      <vt:lpstr>Hivatkozások munkalapon belül</vt:lpstr>
      <vt:lpstr>Hivatkozások munkalapon belül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alapok 1</dc:title>
  <dc:creator>Fehér László Péter</dc:creator>
  <cp:lastModifiedBy>Fehér László Péter</cp:lastModifiedBy>
  <cp:revision>46</cp:revision>
  <dcterms:created xsi:type="dcterms:W3CDTF">2024-09-17T20:35:01Z</dcterms:created>
  <dcterms:modified xsi:type="dcterms:W3CDTF">2024-09-17T21:03:30Z</dcterms:modified>
</cp:coreProperties>
</file>