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5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1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23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9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65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6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5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6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5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1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1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DF5-E418-4EF3-9F50-B46C05841E5F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5208-E591-4455-BF0B-70EAB79C99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39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-easy.com/examples/countif.html" TargetMode="External"/><Relationship Id="rId2" Type="http://schemas.openxmlformats.org/officeDocument/2006/relationships/hyperlink" Target="https://www.excel-easy.com/examples/sum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upport.microsoft.com/hu-hu/office/darabhat%C3%B6bb-f%C3%BCggv%C3%A9ny-dda3dc6e-f74e-4aee-88bc-aa8c2a866842" TargetMode="External"/><Relationship Id="rId5" Type="http://schemas.openxmlformats.org/officeDocument/2006/relationships/hyperlink" Target="https://www.excel-easy.com/functions/count-sum-functions.html" TargetMode="External"/><Relationship Id="rId4" Type="http://schemas.openxmlformats.org/officeDocument/2006/relationships/hyperlink" Target="https://support.microsoft.com/hu-hu/office/darabteli-f%C3%BCggv%C3%A9ny-e0de10c6-f885-4e71-abb4-1f464816df3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u-hu/office/%C3%A9s-f%C3%BCggv%C3%A9ny-5f19b2e8-e1df-4408-897a-ce285a19e9d9" TargetMode="External"/><Relationship Id="rId2" Type="http://schemas.openxmlformats.org/officeDocument/2006/relationships/hyperlink" Target="https://support.microsoft.com/hu-hu/office/hahiba-f%C3%BCggv%C3%A9ny-c526fd07-caeb-47b8-8bb6-63f3e417f61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upport.microsoft.com/hu-hu/office/ellen%C5%91rz%C5%91-f%C3%BCggv%C3%A9nyek-0f2d7971-6019-40a0-a171-f2d86913566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hu-hu/office/darabteli-f%C3%BCggv%C3%A9ny-e0de10c6-f885-4e71-abb4-1f464816df34" TargetMode="External"/><Relationship Id="rId2" Type="http://schemas.openxmlformats.org/officeDocument/2006/relationships/hyperlink" Target="https://www.excel-easy.com/examples/countif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upport.microsoft.com/hu-hu/office/darabhat%C3%B6bb-f%C3%BCggv%C3%A9ny-dda3dc6e-f74e-4aee-88bc-aa8c2a866842" TargetMode="External"/><Relationship Id="rId4" Type="http://schemas.openxmlformats.org/officeDocument/2006/relationships/hyperlink" Target="https://www.excel-easy.com/functions/count-sum-func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Excel </a:t>
            </a:r>
            <a:r>
              <a:rPr lang="hu-HU" smtClean="0"/>
              <a:t>alapok 2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03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Főbb </a:t>
            </a:r>
            <a:r>
              <a:rPr lang="hu-HU" dirty="0" err="1" smtClean="0"/>
              <a:t>aggregáló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 fontScale="77500" lnSpcReduction="20000"/>
          </a:bodyPr>
          <a:lstStyle/>
          <a:p>
            <a:r>
              <a:rPr lang="hu-HU" dirty="0" err="1" smtClean="0"/>
              <a:t>Aggregál</a:t>
            </a:r>
            <a:r>
              <a:rPr lang="hu-HU" dirty="0" smtClean="0"/>
              <a:t> =&gt; Összesít</a:t>
            </a:r>
          </a:p>
          <a:p>
            <a:r>
              <a:rPr lang="hu-HU" dirty="0" smtClean="0"/>
              <a:t>Több adatból =&gt; egy érték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SZUM() </a:t>
            </a:r>
          </a:p>
          <a:p>
            <a:pPr lvl="1"/>
            <a:r>
              <a:rPr lang="hu-HU" dirty="0" smtClean="0">
                <a:hlinkClick r:id="rId2"/>
              </a:rPr>
              <a:t>https://www.excel-easy.com/examples/sum.html</a:t>
            </a:r>
            <a:endParaRPr lang="hu-HU" dirty="0" smtClean="0"/>
          </a:p>
          <a:p>
            <a:r>
              <a:rPr lang="hu-HU" dirty="0" smtClean="0"/>
              <a:t>SZUMHA()</a:t>
            </a:r>
          </a:p>
          <a:p>
            <a:r>
              <a:rPr lang="hu-HU" dirty="0" smtClean="0"/>
              <a:t>MIN()</a:t>
            </a:r>
          </a:p>
          <a:p>
            <a:r>
              <a:rPr lang="hu-HU" dirty="0" smtClean="0"/>
              <a:t>MAX()</a:t>
            </a:r>
          </a:p>
          <a:p>
            <a:r>
              <a:rPr lang="hu-HU" dirty="0" smtClean="0"/>
              <a:t>DARAB()</a:t>
            </a:r>
          </a:p>
          <a:p>
            <a:r>
              <a:rPr lang="hu-HU" dirty="0" smtClean="0"/>
              <a:t>DARAB2()</a:t>
            </a:r>
          </a:p>
          <a:p>
            <a:r>
              <a:rPr lang="hu-HU" dirty="0" smtClean="0"/>
              <a:t>DARABTELI() </a:t>
            </a:r>
          </a:p>
          <a:p>
            <a:pPr lvl="1"/>
            <a:r>
              <a:rPr lang="hu-HU" dirty="0" smtClean="0">
                <a:hlinkClick r:id="rId3"/>
              </a:rPr>
              <a:t>https://www.excel-easy.com/examples/countif.html</a:t>
            </a:r>
            <a:endParaRPr lang="hu-HU" dirty="0" smtClean="0"/>
          </a:p>
          <a:p>
            <a:pPr lvl="1"/>
            <a:r>
              <a:rPr lang="hu-HU" dirty="0" smtClean="0">
                <a:hlinkClick r:id="rId4"/>
              </a:rPr>
              <a:t>https://support.microsoft.com/hu-hu/office/darabteli-f%C3%BCggv%C3%A9ny-e0de10c6-f885-4e71-abb4-1f464816df34</a:t>
            </a:r>
            <a:endParaRPr lang="hu-HU" dirty="0" smtClean="0"/>
          </a:p>
          <a:p>
            <a:r>
              <a:rPr lang="hu-HU" dirty="0" smtClean="0"/>
              <a:t>DARABHATÖBB() </a:t>
            </a:r>
          </a:p>
          <a:p>
            <a:pPr lvl="1"/>
            <a:r>
              <a:rPr lang="hu-HU" dirty="0" smtClean="0">
                <a:hlinkClick r:id="rId5"/>
              </a:rPr>
              <a:t>https://www.excel-easy.com/functions/count-sum-functions.html</a:t>
            </a:r>
            <a:endParaRPr lang="hu-HU" dirty="0" smtClean="0"/>
          </a:p>
          <a:p>
            <a:pPr lvl="1"/>
            <a:r>
              <a:rPr lang="hu-HU" dirty="0" smtClean="0">
                <a:hlinkClick r:id="rId6"/>
              </a:rPr>
              <a:t>https://support.microsoft.com/hu-hu/office/darabhat%C3%B6bb-f%C3%BCggv%C3%A9ny-dda3dc6e-f74e-4aee-88bc-aa8c2a866842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143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Feltétel (Nem köret </a:t>
            </a:r>
            <a:r>
              <a:rPr lang="hu-HU" dirty="0" smtClean="0">
                <a:sym typeface="Wingdings" panose="05000000000000000000" pitchFamily="2" charset="2"/>
              </a:rPr>
              <a:t> 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Feltétel (Valamilyen összehasonlítás / kifejezés, amely igaz vagy hamis értékkel tér vissza)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HA()</a:t>
            </a:r>
          </a:p>
          <a:p>
            <a:r>
              <a:rPr lang="hu-HU" dirty="0" smtClean="0"/>
              <a:t>HAHIBA() </a:t>
            </a:r>
          </a:p>
          <a:p>
            <a:pPr lvl="1"/>
            <a:r>
              <a:rPr lang="hu-HU" dirty="0" smtClean="0">
                <a:hlinkClick r:id="rId2"/>
              </a:rPr>
              <a:t>https://support.microsoft.com/hu-hu/office/hahiba-f%C3%BCggv%C3%A9ny-c526fd07-caeb-47b8-8bb6-63f3e417f611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smtClean="0"/>
              <a:t>ÉS()</a:t>
            </a:r>
          </a:p>
          <a:p>
            <a:pPr lvl="1"/>
            <a:r>
              <a:rPr lang="hu-HU" dirty="0" smtClean="0">
                <a:hlinkClick r:id="rId3"/>
              </a:rPr>
              <a:t>https://support.microsoft.com/hu-hu/office/%C3%A9s-f%C3%BCggv%C3%A9ny-5f19b2e8-e1df-4408-897a-ce285a19e9d9</a:t>
            </a:r>
            <a:endParaRPr lang="hu-HU" dirty="0" smtClean="0"/>
          </a:p>
          <a:p>
            <a:r>
              <a:rPr lang="hu-HU" dirty="0" smtClean="0"/>
              <a:t>VAGY()</a:t>
            </a:r>
          </a:p>
          <a:p>
            <a:r>
              <a:rPr lang="hu-HU" dirty="0" smtClean="0"/>
              <a:t>XVAGY()*</a:t>
            </a:r>
          </a:p>
          <a:p>
            <a:r>
              <a:rPr lang="hu-HU" dirty="0" smtClean="0"/>
              <a:t>ÜRES()</a:t>
            </a:r>
          </a:p>
          <a:p>
            <a:pPr lvl="1"/>
            <a:r>
              <a:rPr lang="hu-HU" dirty="0" smtClean="0">
                <a:hlinkClick r:id="rId4"/>
              </a:rPr>
              <a:t>https://support.microsoft.com/hu-hu/office/ellen%C5%91rz%C5%91-f%C3%BCggv%C3%A9nyek-0f2d7971-6019-40a0-a171-f2d869135665</a:t>
            </a:r>
            <a:endParaRPr lang="hu-HU" dirty="0" smtClean="0"/>
          </a:p>
          <a:p>
            <a:r>
              <a:rPr lang="hu-HU" dirty="0" smtClean="0"/>
              <a:t>AZONOS()*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03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Feltételes </a:t>
            </a:r>
            <a:r>
              <a:rPr lang="hu-HU" dirty="0" err="1" smtClean="0"/>
              <a:t>aggregáció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157409"/>
            <a:ext cx="4358054" cy="4351338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 smtClean="0"/>
              <a:t>Aggregál</a:t>
            </a:r>
            <a:r>
              <a:rPr lang="hu-HU" dirty="0" smtClean="0"/>
              <a:t> =&gt; Összesít</a:t>
            </a:r>
          </a:p>
          <a:p>
            <a:r>
              <a:rPr lang="hu-HU" dirty="0" smtClean="0"/>
              <a:t>Több adatból =&gt; egy érték</a:t>
            </a:r>
          </a:p>
          <a:p>
            <a:r>
              <a:rPr lang="hu-HU" dirty="0" smtClean="0"/>
              <a:t>Feltétel (Valamilyen összehasonlítás / kifejezés, amely igaz vagy hamis értékkel tér vissza)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45723" y="1157409"/>
            <a:ext cx="6008077" cy="5428029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SZUMHA()</a:t>
            </a:r>
          </a:p>
          <a:p>
            <a:r>
              <a:rPr lang="hu-HU" dirty="0" smtClean="0"/>
              <a:t>MINHA()</a:t>
            </a:r>
          </a:p>
          <a:p>
            <a:r>
              <a:rPr lang="hu-HU" dirty="0" smtClean="0"/>
              <a:t>MAXHA()</a:t>
            </a:r>
          </a:p>
          <a:p>
            <a:r>
              <a:rPr lang="hu-HU" dirty="0" smtClean="0"/>
              <a:t>DARABTELI() </a:t>
            </a:r>
          </a:p>
          <a:p>
            <a:pPr lvl="1"/>
            <a:r>
              <a:rPr lang="hu-HU" dirty="0" smtClean="0">
                <a:hlinkClick r:id="rId2"/>
              </a:rPr>
              <a:t>https://www.excel-easy.com/examples/countif.html</a:t>
            </a:r>
            <a:endParaRPr lang="hu-HU" dirty="0" smtClean="0"/>
          </a:p>
          <a:p>
            <a:pPr lvl="1"/>
            <a:r>
              <a:rPr lang="hu-HU" dirty="0" smtClean="0">
                <a:hlinkClick r:id="rId3"/>
              </a:rPr>
              <a:t>https://support.microsoft.com/hu-hu/office/darabteli-f%C3%BCggv%C3%A9ny-e0de10c6-f885-4e71-abb4-1f464816df34</a:t>
            </a:r>
            <a:endParaRPr lang="hu-HU" dirty="0" smtClean="0"/>
          </a:p>
          <a:p>
            <a:r>
              <a:rPr lang="hu-HU" dirty="0" smtClean="0"/>
              <a:t>DARABHATÖBB() </a:t>
            </a:r>
          </a:p>
          <a:p>
            <a:pPr lvl="1"/>
            <a:r>
              <a:rPr lang="hu-HU" dirty="0" smtClean="0">
                <a:hlinkClick r:id="rId4"/>
              </a:rPr>
              <a:t>https://www.excel-easy.com/functions/count-sum-functions.html</a:t>
            </a:r>
            <a:endParaRPr lang="hu-HU" dirty="0" smtClean="0"/>
          </a:p>
          <a:p>
            <a:pPr lvl="1"/>
            <a:r>
              <a:rPr lang="hu-HU" dirty="0" smtClean="0">
                <a:hlinkClick r:id="rId5"/>
              </a:rPr>
              <a:t>https://support.microsoft.com/hu-hu/office/darabhat%C3%B6bb-f%C3%BCggv%C3%A9ny-dda3dc6e-f74e-4aee-88bc-aa8c2a866842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19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139</Words>
  <Application>Microsoft Office PowerPoint</Application>
  <PresentationFormat>Szélesvásznú</PresentationFormat>
  <Paragraphs>45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Office-téma</vt:lpstr>
      <vt:lpstr>Excel alapok 2</vt:lpstr>
      <vt:lpstr>Főbb aggregáló függvények</vt:lpstr>
      <vt:lpstr>Feltétel (Nem köret  )</vt:lpstr>
      <vt:lpstr>Feltételes aggregáció.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alapok 1</dc:title>
  <dc:creator>Fehér László Péter</dc:creator>
  <cp:lastModifiedBy>Fehér László Péter</cp:lastModifiedBy>
  <cp:revision>33</cp:revision>
  <dcterms:created xsi:type="dcterms:W3CDTF">2024-09-17T20:35:01Z</dcterms:created>
  <dcterms:modified xsi:type="dcterms:W3CDTF">2024-09-17T20:52:50Z</dcterms:modified>
</cp:coreProperties>
</file>