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5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1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23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9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65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6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5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6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55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15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1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DF5-E418-4EF3-9F50-B46C05841E5F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39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-easy.com/functions/lookup-reference-functions.html" TargetMode="External"/><Relationship Id="rId2" Type="http://schemas.openxmlformats.org/officeDocument/2006/relationships/hyperlink" Target="https://www.excel-easy.com/examples/vlookup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excel-easy.com/examples/index-match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Excel alapok </a:t>
            </a:r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030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„Kereső”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157409"/>
            <a:ext cx="4358054" cy="4351338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45723" y="1157409"/>
            <a:ext cx="6008077" cy="5428029"/>
          </a:xfrm>
        </p:spPr>
        <p:txBody>
          <a:bodyPr>
            <a:normAutofit/>
          </a:bodyPr>
          <a:lstStyle/>
          <a:p>
            <a:r>
              <a:rPr lang="hu-HU" dirty="0"/>
              <a:t>FKERES() </a:t>
            </a:r>
            <a:endParaRPr lang="hu-HU" dirty="0" smtClean="0"/>
          </a:p>
          <a:p>
            <a:pPr lvl="1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www.excel-easy.com/examples/vlookup.html</a:t>
            </a:r>
            <a:endParaRPr lang="hu-HU" dirty="0" smtClean="0"/>
          </a:p>
          <a:p>
            <a:r>
              <a:rPr lang="hu-HU" dirty="0" smtClean="0"/>
              <a:t>VKERES()</a:t>
            </a:r>
          </a:p>
          <a:p>
            <a:pPr lvl="1"/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www.excel-easy.com/functions/lookup-reference-functions.html</a:t>
            </a:r>
            <a:endParaRPr lang="hu-HU" dirty="0" smtClean="0"/>
          </a:p>
          <a:p>
            <a:r>
              <a:rPr lang="hu-HU" dirty="0" smtClean="0"/>
              <a:t>HOL.VAN()</a:t>
            </a:r>
          </a:p>
          <a:p>
            <a:pPr lvl="1"/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www.excel-easy.com/examples/index-match.html</a:t>
            </a:r>
            <a:endParaRPr lang="hu-HU" dirty="0" smtClean="0"/>
          </a:p>
          <a:p>
            <a:r>
              <a:rPr lang="hu-HU" dirty="0" smtClean="0"/>
              <a:t>INDEX()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143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Kerekítés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157409"/>
            <a:ext cx="4358054" cy="4351338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45723" y="1157409"/>
            <a:ext cx="6008077" cy="5428029"/>
          </a:xfrm>
        </p:spPr>
        <p:txBody>
          <a:bodyPr>
            <a:normAutofit/>
          </a:bodyPr>
          <a:lstStyle/>
          <a:p>
            <a:r>
              <a:rPr lang="hu-HU" dirty="0" smtClean="0"/>
              <a:t>KEREK.FEL()</a:t>
            </a:r>
          </a:p>
          <a:p>
            <a:r>
              <a:rPr lang="hu-HU" dirty="0" smtClean="0"/>
              <a:t>KEREK.LE()</a:t>
            </a:r>
          </a:p>
          <a:p>
            <a:r>
              <a:rPr lang="hu-HU" dirty="0" smtClean="0"/>
              <a:t>KEREKÍTÉS()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03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Feltételes </a:t>
            </a:r>
            <a:r>
              <a:rPr lang="hu-HU" dirty="0" err="1" smtClean="0"/>
              <a:t>aggregáció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157409"/>
            <a:ext cx="4358054" cy="4351338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45723" y="1157409"/>
            <a:ext cx="6008077" cy="5428029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197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</Words>
  <Application>Microsoft Office PowerPoint</Application>
  <PresentationFormat>Szélesvásznú</PresentationFormat>
  <Paragraphs>17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Excel alapok 3</vt:lpstr>
      <vt:lpstr>„Kereső” függvények</vt:lpstr>
      <vt:lpstr>Kerekítés</vt:lpstr>
      <vt:lpstr>Feltételes aggregáció.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alapok 1</dc:title>
  <dc:creator>Fehér László Péter</dc:creator>
  <cp:lastModifiedBy>Fehér László Péter</cp:lastModifiedBy>
  <cp:revision>42</cp:revision>
  <dcterms:created xsi:type="dcterms:W3CDTF">2024-09-17T20:35:01Z</dcterms:created>
  <dcterms:modified xsi:type="dcterms:W3CDTF">2024-09-24T15:11:11Z</dcterms:modified>
</cp:coreProperties>
</file>