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24"/>
  </p:notesMasterIdLst>
  <p:sldIdLst>
    <p:sldId id="258" r:id="rId2"/>
    <p:sldId id="256" r:id="rId3"/>
    <p:sldId id="257" r:id="rId4"/>
    <p:sldId id="306" r:id="rId5"/>
    <p:sldId id="316" r:id="rId6"/>
    <p:sldId id="298" r:id="rId7"/>
    <p:sldId id="307" r:id="rId8"/>
    <p:sldId id="299" r:id="rId9"/>
    <p:sldId id="308" r:id="rId10"/>
    <p:sldId id="309" r:id="rId11"/>
    <p:sldId id="310" r:id="rId12"/>
    <p:sldId id="260" r:id="rId13"/>
    <p:sldId id="311" r:id="rId14"/>
    <p:sldId id="312" r:id="rId15"/>
    <p:sldId id="314" r:id="rId16"/>
    <p:sldId id="315" r:id="rId17"/>
    <p:sldId id="313" r:id="rId18"/>
    <p:sldId id="319" r:id="rId19"/>
    <p:sldId id="320" r:id="rId20"/>
    <p:sldId id="321" r:id="rId21"/>
    <p:sldId id="317" r:id="rId22"/>
    <p:sldId id="322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ED75AFA-248C-4787-85E1-A6F16C9509AC}">
  <a:tblStyle styleId="{CED75AFA-248C-4787-85E1-A6F16C9509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20803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52816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56879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98053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8851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78305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15729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68262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7010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19900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2" name="Google Shape;173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77978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Google Shape;205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7" name="Google Shape;205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945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4420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4743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13984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1208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71882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5981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marL="914400" lvl="1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marL="1371600" lvl="2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marL="1828800" lvl="3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marL="2286000" lvl="4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marL="2743200" lvl="5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marL="3200400" lvl="6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marL="3657600" lvl="7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marL="4114800" lvl="8" indent="-4318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19050" y="933775"/>
            <a:ext cx="5310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 b="1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8600" b="1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7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6" r:id="rId6"/>
    <p:sldLayoutId id="214748365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js/js_objects.asp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prooktatasflp@gmail.com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laszlofeher/javascriptalapok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4"/>
          <p:cNvSpPr txBox="1">
            <a:spLocks noGrp="1"/>
          </p:cNvSpPr>
          <p:nvPr>
            <p:ph type="ctrTitle" idx="4294967295"/>
          </p:nvPr>
        </p:nvSpPr>
        <p:spPr>
          <a:xfrm>
            <a:off x="619539" y="482138"/>
            <a:ext cx="5317436" cy="8165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6600" dirty="0" smtClean="0"/>
              <a:t>ÜDVÖZLÖK MINDENKIT</a:t>
            </a:r>
            <a:r>
              <a:rPr lang="en" sz="6600" dirty="0" smtClean="0"/>
              <a:t>!</a:t>
            </a:r>
            <a:endParaRPr sz="6600" dirty="0"/>
          </a:p>
        </p:txBody>
      </p:sp>
      <p:sp>
        <p:nvSpPr>
          <p:cNvPr id="380" name="Google Shape;380;p14"/>
          <p:cNvSpPr txBox="1">
            <a:spLocks noGrp="1"/>
          </p:cNvSpPr>
          <p:nvPr>
            <p:ph type="subTitle" idx="4294967295"/>
          </p:nvPr>
        </p:nvSpPr>
        <p:spPr>
          <a:xfrm>
            <a:off x="672547" y="2256959"/>
            <a:ext cx="5768009" cy="19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Fehér </a:t>
            </a:r>
            <a:r>
              <a:rPr lang="hu-HU" sz="3600" b="1" u="sng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László</a:t>
            </a:r>
            <a:r>
              <a:rPr lang="hu-HU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 Péter vagyok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Email : 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81" name="Google Shape;381;p1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grpSp>
        <p:nvGrpSpPr>
          <p:cNvPr id="2" name="Csoportba foglalás 1"/>
          <p:cNvGrpSpPr/>
          <p:nvPr/>
        </p:nvGrpSpPr>
        <p:grpSpPr>
          <a:xfrm flipH="1">
            <a:off x="7473096" y="2152860"/>
            <a:ext cx="1175929" cy="2591845"/>
            <a:chOff x="5038937" y="1297668"/>
            <a:chExt cx="756771" cy="1886154"/>
          </a:xfrm>
        </p:grpSpPr>
        <p:sp>
          <p:nvSpPr>
            <p:cNvPr id="25" name="Google Shape;745;p18"/>
            <p:cNvSpPr/>
            <p:nvPr/>
          </p:nvSpPr>
          <p:spPr>
            <a:xfrm>
              <a:off x="5038937" y="2834068"/>
              <a:ext cx="604294" cy="349754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746;p18"/>
            <p:cNvSpPr/>
            <p:nvPr/>
          </p:nvSpPr>
          <p:spPr>
            <a:xfrm>
              <a:off x="5171669" y="2955239"/>
              <a:ext cx="180257" cy="139953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747;p18"/>
            <p:cNvSpPr/>
            <p:nvPr/>
          </p:nvSpPr>
          <p:spPr>
            <a:xfrm>
              <a:off x="5171947" y="3001263"/>
              <a:ext cx="179457" cy="93903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748;p18"/>
            <p:cNvSpPr/>
            <p:nvPr/>
          </p:nvSpPr>
          <p:spPr>
            <a:xfrm>
              <a:off x="5356525" y="2885233"/>
              <a:ext cx="180153" cy="134805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749;p18"/>
            <p:cNvSpPr/>
            <p:nvPr/>
          </p:nvSpPr>
          <p:spPr>
            <a:xfrm>
              <a:off x="5357406" y="2929076"/>
              <a:ext cx="179492" cy="93903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750;p18"/>
            <p:cNvSpPr/>
            <p:nvPr/>
          </p:nvSpPr>
          <p:spPr>
            <a:xfrm>
              <a:off x="5181067" y="2077738"/>
              <a:ext cx="309838" cy="890970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751;p18"/>
            <p:cNvSpPr/>
            <p:nvPr/>
          </p:nvSpPr>
          <p:spPr>
            <a:xfrm>
              <a:off x="5222579" y="1521843"/>
              <a:ext cx="198605" cy="193562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752;p18"/>
            <p:cNvSpPr/>
            <p:nvPr/>
          </p:nvSpPr>
          <p:spPr>
            <a:xfrm>
              <a:off x="5453126" y="1567787"/>
              <a:ext cx="282320" cy="555058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753;p18"/>
            <p:cNvSpPr/>
            <p:nvPr/>
          </p:nvSpPr>
          <p:spPr>
            <a:xfrm>
              <a:off x="5169281" y="1549245"/>
              <a:ext cx="322181" cy="650603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754;p18"/>
            <p:cNvSpPr/>
            <p:nvPr/>
          </p:nvSpPr>
          <p:spPr>
            <a:xfrm>
              <a:off x="5215151" y="1320856"/>
              <a:ext cx="214157" cy="261240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755;p18"/>
            <p:cNvSpPr/>
            <p:nvPr/>
          </p:nvSpPr>
          <p:spPr>
            <a:xfrm>
              <a:off x="5195186" y="1297668"/>
              <a:ext cx="225993" cy="224174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756;p18"/>
            <p:cNvSpPr/>
            <p:nvPr/>
          </p:nvSpPr>
          <p:spPr>
            <a:xfrm>
              <a:off x="5152905" y="1677550"/>
              <a:ext cx="289203" cy="497780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757;p18"/>
            <p:cNvSpPr/>
            <p:nvPr/>
          </p:nvSpPr>
          <p:spPr>
            <a:xfrm>
              <a:off x="5460925" y="1829456"/>
              <a:ext cx="334783" cy="451303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758;p18"/>
            <p:cNvSpPr/>
            <p:nvPr/>
          </p:nvSpPr>
          <p:spPr>
            <a:xfrm>
              <a:off x="5403160" y="2112347"/>
              <a:ext cx="169659" cy="83680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759;p18"/>
            <p:cNvSpPr/>
            <p:nvPr/>
          </p:nvSpPr>
          <p:spPr>
            <a:xfrm>
              <a:off x="5648548" y="2059457"/>
              <a:ext cx="105070" cy="87120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760;p18"/>
            <p:cNvSpPr/>
            <p:nvPr/>
          </p:nvSpPr>
          <p:spPr>
            <a:xfrm>
              <a:off x="5421307" y="1549454"/>
              <a:ext cx="104130" cy="151752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761;p18"/>
            <p:cNvSpPr/>
            <p:nvPr/>
          </p:nvSpPr>
          <p:spPr>
            <a:xfrm>
              <a:off x="5132140" y="1652482"/>
              <a:ext cx="125868" cy="188831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616" y="511492"/>
            <a:ext cx="1657350" cy="1657350"/>
          </a:xfrm>
          <a:prstGeom prst="rect">
            <a:avLst/>
          </a:prstGeom>
        </p:spPr>
      </p:pic>
      <p:sp>
        <p:nvSpPr>
          <p:cNvPr id="136" name="Google Shape;346;p13"/>
          <p:cNvSpPr txBox="1">
            <a:spLocks/>
          </p:cNvSpPr>
          <p:nvPr/>
        </p:nvSpPr>
        <p:spPr>
          <a:xfrm>
            <a:off x="717306" y="4375277"/>
            <a:ext cx="7015896" cy="43756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000" b="1" dirty="0" smtClean="0">
                <a:solidFill>
                  <a:schemeClr val="accent3"/>
                </a:solidFill>
              </a:rPr>
              <a:t>More info on how to use this template at </a:t>
            </a:r>
            <a:r>
              <a:rPr lang="en-US" sz="1000" b="1" u="sng" dirty="0" smtClean="0">
                <a:solidFill>
                  <a:schemeClr val="accent3"/>
                </a:solidFill>
                <a:hlinkClick r:id="rId4"/>
              </a:rPr>
              <a:t>www.slidescarnival.com/help-use-presentation-template</a:t>
            </a:r>
            <a:endParaRPr lang="en-US" sz="1000" b="1" dirty="0" smtClean="0">
              <a:solidFill>
                <a:schemeClr val="accent3"/>
              </a:solidFill>
            </a:endParaRPr>
          </a:p>
          <a:p>
            <a:pPr algn="just">
              <a:buClr>
                <a:schemeClr val="dk1"/>
              </a:buClr>
              <a:buSzPts val="1100"/>
            </a:pPr>
            <a:r>
              <a:rPr lang="en-US" sz="1000" dirty="0" smtClean="0">
                <a:solidFill>
                  <a:schemeClr val="accent3"/>
                </a:solidFill>
              </a:rPr>
              <a:t>This template is free to use under </a:t>
            </a:r>
            <a:r>
              <a:rPr lang="en-US" sz="1000" u="sng" dirty="0" smtClean="0">
                <a:solidFill>
                  <a:schemeClr val="accent3"/>
                </a:solidFill>
                <a:hlinkClick r:id="rId5"/>
              </a:rPr>
              <a:t>Creative Commons Attribution license</a:t>
            </a:r>
            <a:r>
              <a:rPr lang="en-US" sz="1000" dirty="0" smtClean="0">
                <a:solidFill>
                  <a:schemeClr val="accent3"/>
                </a:solidFill>
              </a:rPr>
              <a:t>. You can keep the Credits slide or mention </a:t>
            </a:r>
            <a:r>
              <a:rPr lang="en-US" sz="1000" dirty="0" err="1" smtClean="0">
                <a:solidFill>
                  <a:schemeClr val="accent3"/>
                </a:solidFill>
              </a:rPr>
              <a:t>SlidesCarnival</a:t>
            </a:r>
            <a:r>
              <a:rPr lang="en-US" sz="1000" dirty="0" smtClean="0">
                <a:solidFill>
                  <a:schemeClr val="accent3"/>
                </a:solidFill>
              </a:rPr>
              <a:t> and other resources used in a slide footer.</a:t>
            </a:r>
            <a:endParaRPr lang="en-US" sz="10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10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2020" name="Google Shape;2020;p33"/>
          <p:cNvGrpSpPr/>
          <p:nvPr/>
        </p:nvGrpSpPr>
        <p:grpSpPr>
          <a:xfrm>
            <a:off x="3109281" y="224488"/>
            <a:ext cx="5882319" cy="3592224"/>
            <a:chOff x="1177450" y="241631"/>
            <a:chExt cx="6173152" cy="3616776"/>
          </a:xfrm>
        </p:grpSpPr>
        <p:sp>
          <p:nvSpPr>
            <p:cNvPr id="2021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202689" y="303350"/>
            <a:ext cx="3293634" cy="358614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err="1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Javascript</a:t>
            </a: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 függvény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hu-HU" sz="30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Tábla készítő függvény</a:t>
            </a:r>
            <a:endParaRPr lang="hu-HU" sz="30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32" y="459111"/>
            <a:ext cx="4479009" cy="2941919"/>
          </a:xfrm>
          <a:prstGeom prst="rect">
            <a:avLst/>
          </a:prstGeom>
        </p:spPr>
      </p:pic>
      <p:grpSp>
        <p:nvGrpSpPr>
          <p:cNvPr id="2026" name="Google Shape;2026;p33"/>
          <p:cNvGrpSpPr/>
          <p:nvPr/>
        </p:nvGrpSpPr>
        <p:grpSpPr>
          <a:xfrm>
            <a:off x="7531342" y="2825005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5116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589721" y="245427"/>
            <a:ext cx="6550011" cy="236928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Adatok és rajtuk végzett műveletek egyben </a:t>
            </a:r>
            <a:br>
              <a:rPr lang="hu-HU" dirty="0" smtClean="0"/>
            </a:br>
            <a:r>
              <a:rPr lang="hu-HU" dirty="0" smtClean="0"/>
              <a:t>ez az objektum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26436" y="2638254"/>
            <a:ext cx="4856922" cy="245165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hu-HU" dirty="0" smtClean="0"/>
              <a:t>Minden dolognak vannak tulajdonságai és műveletei.</a:t>
            </a:r>
          </a:p>
          <a:p>
            <a:pPr lvl="0"/>
            <a:r>
              <a:rPr lang="hu-HU" dirty="0" smtClean="0"/>
              <a:t>Pl.: Autó =&gt; méretek, indul, fékez</a:t>
            </a:r>
            <a:r>
              <a:rPr lang="hu-HU" dirty="0"/>
              <a:t/>
            </a:r>
            <a:br>
              <a:rPr lang="hu-HU" dirty="0"/>
            </a:br>
            <a:r>
              <a:rPr lang="hu-HU" dirty="0" smtClean="0"/>
              <a:t>Oroszlán =&gt; méretek, vadászik, fut, játszik </a:t>
            </a:r>
            <a:r>
              <a:rPr lang="hu-HU" dirty="0" smtClean="0">
                <a:sym typeface="Wingdings" panose="05000000000000000000" pitchFamily="2" charset="2"/>
              </a:rPr>
              <a:t> </a:t>
            </a:r>
            <a:endParaRPr lang="hu-HU" dirty="0" smtClean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6" name="Google Shape;2322;p37"/>
          <p:cNvGrpSpPr/>
          <p:nvPr/>
        </p:nvGrpSpPr>
        <p:grpSpPr>
          <a:xfrm>
            <a:off x="5449755" y="1267232"/>
            <a:ext cx="3087756" cy="3160512"/>
            <a:chOff x="1926580" y="602477"/>
            <a:chExt cx="4456273" cy="4762466"/>
          </a:xfrm>
        </p:grpSpPr>
        <p:sp>
          <p:nvSpPr>
            <p:cNvPr id="7" name="Google Shape;2323;p37"/>
            <p:cNvSpPr/>
            <p:nvPr/>
          </p:nvSpPr>
          <p:spPr>
            <a:xfrm>
              <a:off x="4352367" y="1409287"/>
              <a:ext cx="1407834" cy="1779317"/>
            </a:xfrm>
            <a:custGeom>
              <a:avLst/>
              <a:gdLst/>
              <a:ahLst/>
              <a:cxnLst/>
              <a:rect l="l" t="t" r="r" b="b"/>
              <a:pathLst>
                <a:path w="1407834" h="1779317" extrusionOk="0">
                  <a:moveTo>
                    <a:pt x="1367440" y="1774437"/>
                  </a:moveTo>
                  <a:lnTo>
                    <a:pt x="40490" y="1006627"/>
                  </a:lnTo>
                  <a:cubicBezTo>
                    <a:pt x="18059" y="993768"/>
                    <a:pt x="0" y="959002"/>
                    <a:pt x="0" y="929188"/>
                  </a:cubicBezTo>
                  <a:lnTo>
                    <a:pt x="0" y="35458"/>
                  </a:lnTo>
                  <a:cubicBezTo>
                    <a:pt x="0" y="5645"/>
                    <a:pt x="18059" y="-8071"/>
                    <a:pt x="40490" y="4883"/>
                  </a:cubicBezTo>
                  <a:lnTo>
                    <a:pt x="1367440" y="772598"/>
                  </a:lnTo>
                  <a:cubicBezTo>
                    <a:pt x="1389776" y="785551"/>
                    <a:pt x="1407835" y="820223"/>
                    <a:pt x="1407835" y="850131"/>
                  </a:cubicBezTo>
                  <a:lnTo>
                    <a:pt x="1407835" y="1743767"/>
                  </a:lnTo>
                  <a:cubicBezTo>
                    <a:pt x="1407835" y="1773675"/>
                    <a:pt x="1389776" y="1787391"/>
                    <a:pt x="1367440" y="1774437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2324;p37"/>
            <p:cNvSpPr/>
            <p:nvPr/>
          </p:nvSpPr>
          <p:spPr>
            <a:xfrm>
              <a:off x="4492846" y="1745654"/>
              <a:ext cx="1118701" cy="793785"/>
            </a:xfrm>
            <a:custGeom>
              <a:avLst/>
              <a:gdLst/>
              <a:ahLst/>
              <a:cxnLst/>
              <a:rect l="l" t="t" r="r" b="b"/>
              <a:pathLst>
                <a:path w="1118701" h="793785" extrusionOk="0">
                  <a:moveTo>
                    <a:pt x="1073650" y="788370"/>
                  </a:moveTo>
                  <a:lnTo>
                    <a:pt x="45147" y="193344"/>
                  </a:lnTo>
                  <a:cubicBezTo>
                    <a:pt x="20245" y="178866"/>
                    <a:pt x="0" y="140194"/>
                    <a:pt x="0" y="106952"/>
                  </a:cubicBezTo>
                  <a:lnTo>
                    <a:pt x="0" y="39610"/>
                  </a:lnTo>
                  <a:cubicBezTo>
                    <a:pt x="0" y="6273"/>
                    <a:pt x="20245" y="-8967"/>
                    <a:pt x="45147" y="5415"/>
                  </a:cubicBezTo>
                  <a:lnTo>
                    <a:pt x="1073650" y="600442"/>
                  </a:lnTo>
                  <a:cubicBezTo>
                    <a:pt x="1098552" y="614825"/>
                    <a:pt x="1118702" y="653496"/>
                    <a:pt x="1118702" y="686834"/>
                  </a:cubicBezTo>
                  <a:lnTo>
                    <a:pt x="1118702" y="754176"/>
                  </a:lnTo>
                  <a:cubicBezTo>
                    <a:pt x="1118702" y="787513"/>
                    <a:pt x="1098552" y="802753"/>
                    <a:pt x="1073650" y="7883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2325;p37"/>
            <p:cNvSpPr/>
            <p:nvPr/>
          </p:nvSpPr>
          <p:spPr>
            <a:xfrm>
              <a:off x="3766118" y="879295"/>
              <a:ext cx="2497551" cy="3394041"/>
            </a:xfrm>
            <a:custGeom>
              <a:avLst/>
              <a:gdLst/>
              <a:ahLst/>
              <a:cxnLst/>
              <a:rect l="l" t="t" r="r" b="b"/>
              <a:pathLst>
                <a:path w="2497551" h="3394041" extrusionOk="0">
                  <a:moveTo>
                    <a:pt x="2437193" y="3386756"/>
                  </a:moveTo>
                  <a:lnTo>
                    <a:pt x="60355" y="2011346"/>
                  </a:lnTo>
                  <a:cubicBezTo>
                    <a:pt x="26993" y="1992296"/>
                    <a:pt x="0" y="1940289"/>
                    <a:pt x="0" y="1895808"/>
                  </a:cubicBezTo>
                  <a:lnTo>
                    <a:pt x="0" y="53006"/>
                  </a:lnTo>
                  <a:cubicBezTo>
                    <a:pt x="0" y="8429"/>
                    <a:pt x="26993" y="-12050"/>
                    <a:pt x="60355" y="7286"/>
                  </a:cubicBezTo>
                  <a:lnTo>
                    <a:pt x="2437193" y="1382696"/>
                  </a:lnTo>
                  <a:cubicBezTo>
                    <a:pt x="2470554" y="1401746"/>
                    <a:pt x="2497548" y="1453752"/>
                    <a:pt x="2497548" y="1498234"/>
                  </a:cubicBezTo>
                  <a:lnTo>
                    <a:pt x="2497548" y="3341036"/>
                  </a:lnTo>
                  <a:cubicBezTo>
                    <a:pt x="2497928" y="3385613"/>
                    <a:pt x="2470934" y="3406092"/>
                    <a:pt x="2437193" y="3386756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2326;p37"/>
            <p:cNvSpPr/>
            <p:nvPr/>
          </p:nvSpPr>
          <p:spPr>
            <a:xfrm>
              <a:off x="3744257" y="892344"/>
              <a:ext cx="2498022" cy="3393845"/>
            </a:xfrm>
            <a:custGeom>
              <a:avLst/>
              <a:gdLst/>
              <a:ahLst/>
              <a:cxnLst/>
              <a:rect l="l" t="t" r="r" b="b"/>
              <a:pathLst>
                <a:path w="2498022" h="3393845" extrusionOk="0">
                  <a:moveTo>
                    <a:pt x="2437668" y="3386756"/>
                  </a:moveTo>
                  <a:lnTo>
                    <a:pt x="60450" y="2010965"/>
                  </a:lnTo>
                  <a:cubicBezTo>
                    <a:pt x="27088" y="1991915"/>
                    <a:pt x="0" y="1939908"/>
                    <a:pt x="0" y="1895331"/>
                  </a:cubicBezTo>
                  <a:lnTo>
                    <a:pt x="0" y="53006"/>
                  </a:lnTo>
                  <a:cubicBezTo>
                    <a:pt x="0" y="8429"/>
                    <a:pt x="27088" y="-12050"/>
                    <a:pt x="60450" y="7286"/>
                  </a:cubicBezTo>
                  <a:lnTo>
                    <a:pt x="2437668" y="1382696"/>
                  </a:lnTo>
                  <a:cubicBezTo>
                    <a:pt x="2471030" y="1401746"/>
                    <a:pt x="2498023" y="1453752"/>
                    <a:pt x="2498023" y="1498329"/>
                  </a:cubicBezTo>
                  <a:lnTo>
                    <a:pt x="2498023" y="3340655"/>
                  </a:lnTo>
                  <a:cubicBezTo>
                    <a:pt x="2498023" y="3385136"/>
                    <a:pt x="2471030" y="3405806"/>
                    <a:pt x="2437668" y="338675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2327;p37"/>
            <p:cNvSpPr/>
            <p:nvPr/>
          </p:nvSpPr>
          <p:spPr>
            <a:xfrm>
              <a:off x="3740075" y="894303"/>
              <a:ext cx="2498022" cy="3394082"/>
            </a:xfrm>
            <a:custGeom>
              <a:avLst/>
              <a:gdLst/>
              <a:ahLst/>
              <a:cxnLst/>
              <a:rect l="l" t="t" r="r" b="b"/>
              <a:pathLst>
                <a:path w="2498022" h="3394082" extrusionOk="0">
                  <a:moveTo>
                    <a:pt x="2437668" y="3386797"/>
                  </a:moveTo>
                  <a:lnTo>
                    <a:pt x="60450" y="2011387"/>
                  </a:lnTo>
                  <a:cubicBezTo>
                    <a:pt x="27088" y="1992337"/>
                    <a:pt x="0" y="1940330"/>
                    <a:pt x="0" y="1895753"/>
                  </a:cubicBezTo>
                  <a:lnTo>
                    <a:pt x="0" y="52951"/>
                  </a:lnTo>
                  <a:cubicBezTo>
                    <a:pt x="0" y="8470"/>
                    <a:pt x="27088" y="-12009"/>
                    <a:pt x="60450" y="7231"/>
                  </a:cubicBezTo>
                  <a:lnTo>
                    <a:pt x="2437668" y="1382641"/>
                  </a:lnTo>
                  <a:cubicBezTo>
                    <a:pt x="2470935" y="1401691"/>
                    <a:pt x="2498023" y="1453698"/>
                    <a:pt x="2498023" y="1498275"/>
                  </a:cubicBezTo>
                  <a:lnTo>
                    <a:pt x="2498023" y="3341077"/>
                  </a:lnTo>
                  <a:cubicBezTo>
                    <a:pt x="2498023" y="3385654"/>
                    <a:pt x="2470935" y="3406132"/>
                    <a:pt x="2437668" y="338679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2328;p37"/>
            <p:cNvSpPr/>
            <p:nvPr/>
          </p:nvSpPr>
          <p:spPr>
            <a:xfrm>
              <a:off x="3770110" y="934160"/>
              <a:ext cx="2435672" cy="3234830"/>
            </a:xfrm>
            <a:custGeom>
              <a:avLst/>
              <a:gdLst/>
              <a:ahLst/>
              <a:cxnLst/>
              <a:rect l="l" t="t" r="r" b="b"/>
              <a:pathLst>
                <a:path w="2435672" h="3234830" extrusionOk="0">
                  <a:moveTo>
                    <a:pt x="2435292" y="3234830"/>
                  </a:moveTo>
                  <a:lnTo>
                    <a:pt x="0" y="1825988"/>
                  </a:lnTo>
                  <a:lnTo>
                    <a:pt x="1426" y="20714"/>
                  </a:lnTo>
                  <a:cubicBezTo>
                    <a:pt x="1426" y="2236"/>
                    <a:pt x="14352" y="-5289"/>
                    <a:pt x="29940" y="3950"/>
                  </a:cubicBezTo>
                  <a:lnTo>
                    <a:pt x="2407158" y="1379360"/>
                  </a:lnTo>
                  <a:cubicBezTo>
                    <a:pt x="2424086" y="1390600"/>
                    <a:pt x="2434674" y="1409231"/>
                    <a:pt x="2435672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2329;p37"/>
            <p:cNvSpPr/>
            <p:nvPr/>
          </p:nvSpPr>
          <p:spPr>
            <a:xfrm>
              <a:off x="3770110" y="934160"/>
              <a:ext cx="2435006" cy="3234925"/>
            </a:xfrm>
            <a:custGeom>
              <a:avLst/>
              <a:gdLst/>
              <a:ahLst/>
              <a:cxnLst/>
              <a:rect l="l" t="t" r="r" b="b"/>
              <a:pathLst>
                <a:path w="2435006" h="3234925" extrusionOk="0">
                  <a:moveTo>
                    <a:pt x="2434532" y="3234926"/>
                  </a:moveTo>
                  <a:lnTo>
                    <a:pt x="0" y="1826083"/>
                  </a:lnTo>
                  <a:lnTo>
                    <a:pt x="760" y="20714"/>
                  </a:lnTo>
                  <a:cubicBezTo>
                    <a:pt x="760" y="2236"/>
                    <a:pt x="13687" y="-5289"/>
                    <a:pt x="29274" y="3950"/>
                  </a:cubicBezTo>
                  <a:lnTo>
                    <a:pt x="2406493" y="1379360"/>
                  </a:lnTo>
                  <a:cubicBezTo>
                    <a:pt x="2423411" y="1390609"/>
                    <a:pt x="2433990" y="1409240"/>
                    <a:pt x="2435007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2330;p37"/>
            <p:cNvSpPr/>
            <p:nvPr/>
          </p:nvSpPr>
          <p:spPr>
            <a:xfrm>
              <a:off x="6215951" y="4191660"/>
              <a:ext cx="26328" cy="93440"/>
            </a:xfrm>
            <a:custGeom>
              <a:avLst/>
              <a:gdLst/>
              <a:ahLst/>
              <a:cxnLst/>
              <a:rect l="l" t="t" r="r" b="b"/>
              <a:pathLst>
                <a:path w="26328" h="93440" extrusionOk="0">
                  <a:moveTo>
                    <a:pt x="0" y="93440"/>
                  </a:moveTo>
                  <a:lnTo>
                    <a:pt x="26328" y="78200"/>
                  </a:lnTo>
                  <a:lnTo>
                    <a:pt x="14922" y="0"/>
                  </a:lnTo>
                  <a:lnTo>
                    <a:pt x="0" y="9344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2331;p37"/>
            <p:cNvSpPr/>
            <p:nvPr/>
          </p:nvSpPr>
          <p:spPr>
            <a:xfrm>
              <a:off x="3761840" y="882675"/>
              <a:ext cx="63206" cy="27150"/>
            </a:xfrm>
            <a:custGeom>
              <a:avLst/>
              <a:gdLst/>
              <a:ahLst/>
              <a:cxnLst/>
              <a:rect l="l" t="t" r="r" b="b"/>
              <a:pathLst>
                <a:path w="63206" h="27150" extrusionOk="0">
                  <a:moveTo>
                    <a:pt x="0" y="15049"/>
                  </a:moveTo>
                  <a:lnTo>
                    <a:pt x="25948" y="0"/>
                  </a:lnTo>
                  <a:lnTo>
                    <a:pt x="63206" y="21336"/>
                  </a:lnTo>
                  <a:cubicBezTo>
                    <a:pt x="63206" y="21336"/>
                    <a:pt x="23477" y="27337"/>
                    <a:pt x="22526" y="27146"/>
                  </a:cubicBezTo>
                  <a:cubicBezTo>
                    <a:pt x="21576" y="26956"/>
                    <a:pt x="0" y="15049"/>
                    <a:pt x="0" y="1504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2332;p37"/>
            <p:cNvSpPr/>
            <p:nvPr/>
          </p:nvSpPr>
          <p:spPr>
            <a:xfrm>
              <a:off x="1985051" y="2961416"/>
              <a:ext cx="4154298" cy="2403527"/>
            </a:xfrm>
            <a:custGeom>
              <a:avLst/>
              <a:gdLst/>
              <a:ahLst/>
              <a:cxnLst/>
              <a:rect l="l" t="t" r="r" b="b"/>
              <a:pathLst>
                <a:path w="4154298" h="2403527" extrusionOk="0">
                  <a:moveTo>
                    <a:pt x="2399727" y="2390484"/>
                  </a:moveTo>
                  <a:lnTo>
                    <a:pt x="22508" y="1015074"/>
                  </a:lnTo>
                  <a:cubicBezTo>
                    <a:pt x="-10853" y="996024"/>
                    <a:pt x="-6671" y="962115"/>
                    <a:pt x="32013" y="939826"/>
                  </a:cubicBezTo>
                  <a:lnTo>
                    <a:pt x="1624524" y="18378"/>
                  </a:lnTo>
                  <a:cubicBezTo>
                    <a:pt x="1662543" y="-3815"/>
                    <a:pt x="1721282" y="-6292"/>
                    <a:pt x="1754548" y="13044"/>
                  </a:cubicBezTo>
                  <a:lnTo>
                    <a:pt x="4131861" y="1388454"/>
                  </a:lnTo>
                  <a:cubicBezTo>
                    <a:pt x="4165128" y="1407504"/>
                    <a:pt x="4160946" y="1441413"/>
                    <a:pt x="4122357" y="1463701"/>
                  </a:cubicBezTo>
                  <a:lnTo>
                    <a:pt x="2529751" y="2385150"/>
                  </a:lnTo>
                  <a:cubicBezTo>
                    <a:pt x="2491257" y="2407343"/>
                    <a:pt x="2432993" y="2409820"/>
                    <a:pt x="2399727" y="23904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2333;p37"/>
            <p:cNvSpPr/>
            <p:nvPr/>
          </p:nvSpPr>
          <p:spPr>
            <a:xfrm>
              <a:off x="2036757" y="2930659"/>
              <a:ext cx="4154369" cy="2403042"/>
            </a:xfrm>
            <a:custGeom>
              <a:avLst/>
              <a:gdLst/>
              <a:ahLst/>
              <a:cxnLst/>
              <a:rect l="l" t="t" r="r" b="b"/>
              <a:pathLst>
                <a:path w="4154369" h="2403042" extrusionOk="0">
                  <a:moveTo>
                    <a:pt x="2399917" y="2389999"/>
                  </a:moveTo>
                  <a:lnTo>
                    <a:pt x="22508" y="1015065"/>
                  </a:lnTo>
                  <a:cubicBezTo>
                    <a:pt x="-10853" y="996015"/>
                    <a:pt x="-6671" y="962106"/>
                    <a:pt x="32013" y="939818"/>
                  </a:cubicBezTo>
                  <a:lnTo>
                    <a:pt x="1624524" y="18464"/>
                  </a:lnTo>
                  <a:cubicBezTo>
                    <a:pt x="1662543" y="-3824"/>
                    <a:pt x="1721282" y="-6301"/>
                    <a:pt x="1754643" y="13035"/>
                  </a:cubicBezTo>
                  <a:lnTo>
                    <a:pt x="4131861" y="1388445"/>
                  </a:lnTo>
                  <a:cubicBezTo>
                    <a:pt x="4165223" y="1407495"/>
                    <a:pt x="4161041" y="1441404"/>
                    <a:pt x="4122357" y="1463693"/>
                  </a:cubicBezTo>
                  <a:lnTo>
                    <a:pt x="2530036" y="2384665"/>
                  </a:lnTo>
                  <a:cubicBezTo>
                    <a:pt x="2491542" y="2406858"/>
                    <a:pt x="2433278" y="2409335"/>
                    <a:pt x="2399917" y="238999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2334;p37"/>
            <p:cNvSpPr/>
            <p:nvPr/>
          </p:nvSpPr>
          <p:spPr>
            <a:xfrm>
              <a:off x="2036929" y="3869239"/>
              <a:ext cx="50374" cy="44958"/>
            </a:xfrm>
            <a:custGeom>
              <a:avLst/>
              <a:gdLst/>
              <a:ahLst/>
              <a:cxnLst/>
              <a:rect l="l" t="t" r="r" b="b"/>
              <a:pathLst>
                <a:path w="50374" h="44958" extrusionOk="0">
                  <a:moveTo>
                    <a:pt x="0" y="44958"/>
                  </a:moveTo>
                  <a:lnTo>
                    <a:pt x="0" y="0"/>
                  </a:lnTo>
                  <a:lnTo>
                    <a:pt x="50375" y="21146"/>
                  </a:lnTo>
                  <a:lnTo>
                    <a:pt x="0" y="44958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2335;p37"/>
            <p:cNvSpPr/>
            <p:nvPr/>
          </p:nvSpPr>
          <p:spPr>
            <a:xfrm>
              <a:off x="6153886" y="4308341"/>
              <a:ext cx="37258" cy="49244"/>
            </a:xfrm>
            <a:custGeom>
              <a:avLst/>
              <a:gdLst/>
              <a:ahLst/>
              <a:cxnLst/>
              <a:rect l="l" t="t" r="r" b="b"/>
              <a:pathLst>
                <a:path w="37258" h="49244" extrusionOk="0">
                  <a:moveTo>
                    <a:pt x="37259" y="43910"/>
                  </a:moveTo>
                  <a:lnTo>
                    <a:pt x="37259" y="0"/>
                  </a:lnTo>
                  <a:lnTo>
                    <a:pt x="0" y="12859"/>
                  </a:lnTo>
                  <a:lnTo>
                    <a:pt x="24712" y="49244"/>
                  </a:lnTo>
                  <a:lnTo>
                    <a:pt x="37259" y="4391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336;p37"/>
            <p:cNvSpPr/>
            <p:nvPr/>
          </p:nvSpPr>
          <p:spPr>
            <a:xfrm>
              <a:off x="2036757" y="2892519"/>
              <a:ext cx="4154369" cy="2403360"/>
            </a:xfrm>
            <a:custGeom>
              <a:avLst/>
              <a:gdLst/>
              <a:ahLst/>
              <a:cxnLst/>
              <a:rect l="l" t="t" r="r" b="b"/>
              <a:pathLst>
                <a:path w="4154369" h="2403360" extrusionOk="0">
                  <a:moveTo>
                    <a:pt x="2399917" y="2390326"/>
                  </a:moveTo>
                  <a:lnTo>
                    <a:pt x="22508" y="1015106"/>
                  </a:lnTo>
                  <a:cubicBezTo>
                    <a:pt x="-10853" y="996056"/>
                    <a:pt x="-6671" y="962147"/>
                    <a:pt x="32013" y="939859"/>
                  </a:cubicBezTo>
                  <a:lnTo>
                    <a:pt x="1624524" y="18410"/>
                  </a:lnTo>
                  <a:cubicBezTo>
                    <a:pt x="1662543" y="-3879"/>
                    <a:pt x="1721282" y="-6260"/>
                    <a:pt x="1754643" y="13076"/>
                  </a:cubicBezTo>
                  <a:lnTo>
                    <a:pt x="4131861" y="1388486"/>
                  </a:lnTo>
                  <a:cubicBezTo>
                    <a:pt x="4165223" y="1407536"/>
                    <a:pt x="4161041" y="1441445"/>
                    <a:pt x="4122357" y="1463734"/>
                  </a:cubicBezTo>
                  <a:lnTo>
                    <a:pt x="2530036" y="2384896"/>
                  </a:lnTo>
                  <a:cubicBezTo>
                    <a:pt x="2491542" y="2407185"/>
                    <a:pt x="2433278" y="2409661"/>
                    <a:pt x="2399917" y="239032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337;p37"/>
            <p:cNvSpPr/>
            <p:nvPr/>
          </p:nvSpPr>
          <p:spPr>
            <a:xfrm>
              <a:off x="2036757" y="2886502"/>
              <a:ext cx="4154369" cy="2403527"/>
            </a:xfrm>
            <a:custGeom>
              <a:avLst/>
              <a:gdLst/>
              <a:ahLst/>
              <a:cxnLst/>
              <a:rect l="l" t="t" r="r" b="b"/>
              <a:pathLst>
                <a:path w="4154369" h="2403527" extrusionOk="0">
                  <a:moveTo>
                    <a:pt x="2399917" y="2390532"/>
                  </a:moveTo>
                  <a:lnTo>
                    <a:pt x="22508" y="1015122"/>
                  </a:lnTo>
                  <a:cubicBezTo>
                    <a:pt x="-10853" y="996072"/>
                    <a:pt x="-6671" y="962067"/>
                    <a:pt x="32013" y="939874"/>
                  </a:cubicBezTo>
                  <a:lnTo>
                    <a:pt x="1624524" y="18425"/>
                  </a:lnTo>
                  <a:cubicBezTo>
                    <a:pt x="1662543" y="-3863"/>
                    <a:pt x="1721282" y="-6244"/>
                    <a:pt x="1754643" y="12996"/>
                  </a:cubicBezTo>
                  <a:lnTo>
                    <a:pt x="4131861" y="1388502"/>
                  </a:lnTo>
                  <a:cubicBezTo>
                    <a:pt x="4165223" y="1407552"/>
                    <a:pt x="4161041" y="1441461"/>
                    <a:pt x="4122357" y="1463749"/>
                  </a:cubicBezTo>
                  <a:lnTo>
                    <a:pt x="2530036" y="2385103"/>
                  </a:lnTo>
                  <a:cubicBezTo>
                    <a:pt x="2491542" y="2407391"/>
                    <a:pt x="2433278" y="2409772"/>
                    <a:pt x="2399917" y="23905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338;p37"/>
            <p:cNvSpPr/>
            <p:nvPr/>
          </p:nvSpPr>
          <p:spPr>
            <a:xfrm>
              <a:off x="3500252" y="306524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39;p37"/>
            <p:cNvSpPr/>
            <p:nvPr/>
          </p:nvSpPr>
          <p:spPr>
            <a:xfrm>
              <a:off x="3657092" y="3155925"/>
              <a:ext cx="266442" cy="153985"/>
            </a:xfrm>
            <a:custGeom>
              <a:avLst/>
              <a:gdLst/>
              <a:ahLst/>
              <a:cxnLst/>
              <a:rect l="l" t="t" r="r" b="b"/>
              <a:pathLst>
                <a:path w="266442" h="153985" extrusionOk="0">
                  <a:moveTo>
                    <a:pt x="116819" y="150482"/>
                  </a:moveTo>
                  <a:lnTo>
                    <a:pt x="6090" y="86379"/>
                  </a:lnTo>
                  <a:cubicBezTo>
                    <a:pt x="-2940" y="81235"/>
                    <a:pt x="-1799" y="72091"/>
                    <a:pt x="8656" y="65995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340;p37"/>
            <p:cNvSpPr/>
            <p:nvPr/>
          </p:nvSpPr>
          <p:spPr>
            <a:xfrm>
              <a:off x="3815428" y="3247563"/>
              <a:ext cx="266636" cy="153995"/>
            </a:xfrm>
            <a:custGeom>
              <a:avLst/>
              <a:gdLst/>
              <a:ahLst/>
              <a:cxnLst/>
              <a:rect l="l" t="t" r="r" b="b"/>
              <a:pathLst>
                <a:path w="266636" h="153995" extrusionOk="0">
                  <a:moveTo>
                    <a:pt x="116927" y="150570"/>
                  </a:moveTo>
                  <a:lnTo>
                    <a:pt x="6292" y="86466"/>
                  </a:lnTo>
                  <a:cubicBezTo>
                    <a:pt x="-3213" y="81228"/>
                    <a:pt x="-1597" y="72083"/>
                    <a:pt x="8763" y="66083"/>
                  </a:cubicBezTo>
                  <a:lnTo>
                    <a:pt x="114456" y="5028"/>
                  </a:lnTo>
                  <a:cubicBezTo>
                    <a:pt x="125262" y="-1087"/>
                    <a:pt x="138331" y="-1659"/>
                    <a:pt x="149623" y="3504"/>
                  </a:cubicBezTo>
                  <a:lnTo>
                    <a:pt x="260353" y="67607"/>
                  </a:lnTo>
                  <a:cubicBezTo>
                    <a:pt x="269857" y="72750"/>
                    <a:pt x="268242" y="81894"/>
                    <a:pt x="257786" y="87990"/>
                  </a:cubicBezTo>
                  <a:lnTo>
                    <a:pt x="152189" y="149046"/>
                  </a:lnTo>
                  <a:cubicBezTo>
                    <a:pt x="141325" y="155056"/>
                    <a:pt x="128266" y="155627"/>
                    <a:pt x="116927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341;p37"/>
            <p:cNvSpPr/>
            <p:nvPr/>
          </p:nvSpPr>
          <p:spPr>
            <a:xfrm>
              <a:off x="3970462" y="3337185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5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342;p37"/>
            <p:cNvSpPr/>
            <p:nvPr/>
          </p:nvSpPr>
          <p:spPr>
            <a:xfrm>
              <a:off x="4127000" y="3427863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4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343;p37"/>
            <p:cNvSpPr/>
            <p:nvPr/>
          </p:nvSpPr>
          <p:spPr>
            <a:xfrm>
              <a:off x="4283886" y="3519017"/>
              <a:ext cx="266280" cy="153993"/>
            </a:xfrm>
            <a:custGeom>
              <a:avLst/>
              <a:gdLst/>
              <a:ahLst/>
              <a:cxnLst/>
              <a:rect l="l" t="t" r="r" b="b"/>
              <a:pathLst>
                <a:path w="266280" h="153993" extrusionOk="0">
                  <a:moveTo>
                    <a:pt x="116765" y="150482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260191" y="67519"/>
                  </a:lnTo>
                  <a:cubicBezTo>
                    <a:pt x="269220" y="72758"/>
                    <a:pt x="268080" y="81902"/>
                    <a:pt x="257625" y="87903"/>
                  </a:cubicBezTo>
                  <a:lnTo>
                    <a:pt x="152027" y="149053"/>
                  </a:lnTo>
                  <a:cubicBezTo>
                    <a:pt x="141164" y="155092"/>
                    <a:pt x="128085" y="155626"/>
                    <a:pt x="116765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344;p37"/>
            <p:cNvSpPr/>
            <p:nvPr/>
          </p:nvSpPr>
          <p:spPr>
            <a:xfrm>
              <a:off x="4440564" y="3609219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345;p37"/>
            <p:cNvSpPr/>
            <p:nvPr/>
          </p:nvSpPr>
          <p:spPr>
            <a:xfrm>
              <a:off x="4597287" y="3699905"/>
              <a:ext cx="266442" cy="153983"/>
            </a:xfrm>
            <a:custGeom>
              <a:avLst/>
              <a:gdLst/>
              <a:ahLst/>
              <a:cxnLst/>
              <a:rect l="l" t="t" r="r" b="b"/>
              <a:pathLst>
                <a:path w="266442" h="153983" extrusionOk="0">
                  <a:moveTo>
                    <a:pt x="116733" y="150570"/>
                  </a:moveTo>
                  <a:lnTo>
                    <a:pt x="6099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3" y="72846"/>
                    <a:pt x="268048" y="81894"/>
                    <a:pt x="257593" y="87990"/>
                  </a:cubicBezTo>
                  <a:lnTo>
                    <a:pt x="151805" y="148950"/>
                  </a:lnTo>
                  <a:cubicBezTo>
                    <a:pt x="141037" y="155037"/>
                    <a:pt x="128015" y="155637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2346;p37"/>
            <p:cNvSpPr/>
            <p:nvPr/>
          </p:nvSpPr>
          <p:spPr>
            <a:xfrm>
              <a:off x="4753934" y="3790488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7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150" y="67607"/>
                  </a:lnTo>
                  <a:cubicBezTo>
                    <a:pt x="269179" y="72750"/>
                    <a:pt x="268039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39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2347;p37"/>
            <p:cNvSpPr/>
            <p:nvPr/>
          </p:nvSpPr>
          <p:spPr>
            <a:xfrm>
              <a:off x="4910657" y="3881158"/>
              <a:ext cx="266058" cy="153915"/>
            </a:xfrm>
            <a:custGeom>
              <a:avLst/>
              <a:gdLst/>
              <a:ahLst/>
              <a:cxnLst/>
              <a:rect l="l" t="t" r="r" b="b"/>
              <a:pathLst>
                <a:path w="266058" h="153915" extrusionOk="0">
                  <a:moveTo>
                    <a:pt x="116733" y="150292"/>
                  </a:moveTo>
                  <a:lnTo>
                    <a:pt x="6099" y="86284"/>
                  </a:lnTo>
                  <a:cubicBezTo>
                    <a:pt x="-2931" y="81045"/>
                    <a:pt x="-1790" y="71901"/>
                    <a:pt x="8570" y="65900"/>
                  </a:cubicBezTo>
                  <a:lnTo>
                    <a:pt x="114072" y="4940"/>
                  </a:lnTo>
                  <a:cubicBezTo>
                    <a:pt x="124907" y="-1099"/>
                    <a:pt x="137957" y="-1632"/>
                    <a:pt x="149239" y="3511"/>
                  </a:cubicBezTo>
                  <a:lnTo>
                    <a:pt x="259969" y="67519"/>
                  </a:lnTo>
                  <a:cubicBezTo>
                    <a:pt x="268998" y="72758"/>
                    <a:pt x="267858" y="81902"/>
                    <a:pt x="257402" y="87903"/>
                  </a:cubicBezTo>
                  <a:lnTo>
                    <a:pt x="152090" y="149053"/>
                  </a:lnTo>
                  <a:cubicBezTo>
                    <a:pt x="141170" y="155064"/>
                    <a:pt x="128044" y="155530"/>
                    <a:pt x="11673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2348;p37"/>
            <p:cNvSpPr/>
            <p:nvPr/>
          </p:nvSpPr>
          <p:spPr>
            <a:xfrm>
              <a:off x="5067303" y="3971836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4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2349;p37"/>
            <p:cNvSpPr/>
            <p:nvPr/>
          </p:nvSpPr>
          <p:spPr>
            <a:xfrm>
              <a:off x="5224035" y="4062514"/>
              <a:ext cx="266528" cy="154092"/>
            </a:xfrm>
            <a:custGeom>
              <a:avLst/>
              <a:gdLst/>
              <a:ahLst/>
              <a:cxnLst/>
              <a:rect l="l" t="t" r="r" b="b"/>
              <a:pathLst>
                <a:path w="266528" h="154092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348" y="4940"/>
                  </a:lnTo>
                  <a:cubicBezTo>
                    <a:pt x="125212" y="-1099"/>
                    <a:pt x="138290" y="-1632"/>
                    <a:pt x="149610" y="3511"/>
                  </a:cubicBezTo>
                  <a:lnTo>
                    <a:pt x="260245" y="67519"/>
                  </a:lnTo>
                  <a:cubicBezTo>
                    <a:pt x="269750" y="72758"/>
                    <a:pt x="268134" y="81902"/>
                    <a:pt x="257679" y="87903"/>
                  </a:cubicBezTo>
                  <a:lnTo>
                    <a:pt x="152367" y="149053"/>
                  </a:lnTo>
                  <a:cubicBezTo>
                    <a:pt x="141436" y="155226"/>
                    <a:pt x="128206" y="155759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2350;p37"/>
            <p:cNvSpPr/>
            <p:nvPr/>
          </p:nvSpPr>
          <p:spPr>
            <a:xfrm>
              <a:off x="5380534" y="4153137"/>
              <a:ext cx="266473" cy="154041"/>
            </a:xfrm>
            <a:custGeom>
              <a:avLst/>
              <a:gdLst/>
              <a:ahLst/>
              <a:cxnLst/>
              <a:rect l="l" t="t" r="r" b="b"/>
              <a:pathLst>
                <a:path w="266473" h="154041" extrusionOk="0">
                  <a:moveTo>
                    <a:pt x="116958" y="150537"/>
                  </a:moveTo>
                  <a:lnTo>
                    <a:pt x="6324" y="86434"/>
                  </a:lnTo>
                  <a:cubicBezTo>
                    <a:pt x="-3181" y="81195"/>
                    <a:pt x="-1660" y="72147"/>
                    <a:pt x="8795" y="66051"/>
                  </a:cubicBezTo>
                  <a:lnTo>
                    <a:pt x="114392" y="4995"/>
                  </a:lnTo>
                  <a:cubicBezTo>
                    <a:pt x="125247" y="-1082"/>
                    <a:pt x="138325" y="-1644"/>
                    <a:pt x="149655" y="3472"/>
                  </a:cubicBezTo>
                  <a:lnTo>
                    <a:pt x="260384" y="67575"/>
                  </a:lnTo>
                  <a:cubicBezTo>
                    <a:pt x="269414" y="72814"/>
                    <a:pt x="268273" y="81862"/>
                    <a:pt x="257818" y="87958"/>
                  </a:cubicBezTo>
                  <a:lnTo>
                    <a:pt x="152221" y="149014"/>
                  </a:lnTo>
                  <a:cubicBezTo>
                    <a:pt x="141386" y="155129"/>
                    <a:pt x="128279" y="155700"/>
                    <a:pt x="116958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2351;p37"/>
            <p:cNvSpPr/>
            <p:nvPr/>
          </p:nvSpPr>
          <p:spPr>
            <a:xfrm>
              <a:off x="5537405" y="4243783"/>
              <a:ext cx="341715" cy="197836"/>
            </a:xfrm>
            <a:custGeom>
              <a:avLst/>
              <a:gdLst/>
              <a:ahLst/>
              <a:cxnLst/>
              <a:rect l="l" t="t" r="r" b="b"/>
              <a:pathLst>
                <a:path w="341715" h="197836" extrusionOk="0">
                  <a:moveTo>
                    <a:pt x="192287" y="19419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633" y="5028"/>
                  </a:lnTo>
                  <a:cubicBezTo>
                    <a:pt x="125469" y="-1087"/>
                    <a:pt x="138576" y="-1659"/>
                    <a:pt x="149896" y="3504"/>
                  </a:cubicBezTo>
                  <a:lnTo>
                    <a:pt x="335617" y="111517"/>
                  </a:lnTo>
                  <a:cubicBezTo>
                    <a:pt x="344647" y="116756"/>
                    <a:pt x="343506" y="125900"/>
                    <a:pt x="333146" y="131901"/>
                  </a:cubicBezTo>
                  <a:lnTo>
                    <a:pt x="227454" y="193051"/>
                  </a:lnTo>
                  <a:cubicBezTo>
                    <a:pt x="216581" y="199004"/>
                    <a:pt x="203531" y="199423"/>
                    <a:pt x="192287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2352;p37"/>
            <p:cNvSpPr/>
            <p:nvPr/>
          </p:nvSpPr>
          <p:spPr>
            <a:xfrm>
              <a:off x="3580766" y="3287750"/>
              <a:ext cx="266442" cy="153846"/>
            </a:xfrm>
            <a:custGeom>
              <a:avLst/>
              <a:gdLst/>
              <a:ahLst/>
              <a:cxnLst/>
              <a:rect l="l" t="t" r="r" b="b"/>
              <a:pathLst>
                <a:path w="266442" h="153846" extrusionOk="0">
                  <a:moveTo>
                    <a:pt x="117013" y="15029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424"/>
                  </a:lnTo>
                  <a:cubicBezTo>
                    <a:pt x="269373" y="72663"/>
                    <a:pt x="268233" y="81807"/>
                    <a:pt x="257873" y="87808"/>
                  </a:cubicBezTo>
                  <a:lnTo>
                    <a:pt x="152181" y="148958"/>
                  </a:lnTo>
                  <a:cubicBezTo>
                    <a:pt x="141336" y="154968"/>
                    <a:pt x="128286" y="155464"/>
                    <a:pt x="11701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2353;p37"/>
            <p:cNvSpPr/>
            <p:nvPr/>
          </p:nvSpPr>
          <p:spPr>
            <a:xfrm>
              <a:off x="3737968" y="3378809"/>
              <a:ext cx="266343" cy="153636"/>
            </a:xfrm>
            <a:custGeom>
              <a:avLst/>
              <a:gdLst/>
              <a:ahLst/>
              <a:cxnLst/>
              <a:rect l="l" t="t" r="r" b="b"/>
              <a:pathLst>
                <a:path w="266343" h="153636" extrusionOk="0">
                  <a:moveTo>
                    <a:pt x="116733" y="150101"/>
                  </a:moveTo>
                  <a:lnTo>
                    <a:pt x="6098" y="86093"/>
                  </a:lnTo>
                  <a:cubicBezTo>
                    <a:pt x="-2931" y="80854"/>
                    <a:pt x="-1790" y="71710"/>
                    <a:pt x="8570" y="6571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254" y="67138"/>
                  </a:lnTo>
                  <a:cubicBezTo>
                    <a:pt x="269283" y="72377"/>
                    <a:pt x="268143" y="81521"/>
                    <a:pt x="257688" y="87522"/>
                  </a:cubicBezTo>
                  <a:lnTo>
                    <a:pt x="152091" y="148672"/>
                  </a:lnTo>
                  <a:cubicBezTo>
                    <a:pt x="141198" y="154749"/>
                    <a:pt x="128072" y="155273"/>
                    <a:pt x="11673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2354;p37"/>
            <p:cNvSpPr/>
            <p:nvPr/>
          </p:nvSpPr>
          <p:spPr>
            <a:xfrm>
              <a:off x="3894706" y="346920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873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2355;p37"/>
            <p:cNvSpPr/>
            <p:nvPr/>
          </p:nvSpPr>
          <p:spPr>
            <a:xfrm>
              <a:off x="4051822" y="3559729"/>
              <a:ext cx="266144" cy="154280"/>
            </a:xfrm>
            <a:custGeom>
              <a:avLst/>
              <a:gdLst/>
              <a:ahLst/>
              <a:cxnLst/>
              <a:rect l="l" t="t" r="r" b="b"/>
              <a:pathLst>
                <a:path w="266144" h="154280" extrusionOk="0">
                  <a:moveTo>
                    <a:pt x="116819" y="150823"/>
                  </a:moveTo>
                  <a:lnTo>
                    <a:pt x="6090" y="86720"/>
                  </a:lnTo>
                  <a:cubicBezTo>
                    <a:pt x="-2940" y="81576"/>
                    <a:pt x="-1799" y="72432"/>
                    <a:pt x="8656" y="66336"/>
                  </a:cubicBezTo>
                  <a:lnTo>
                    <a:pt x="114253" y="4995"/>
                  </a:lnTo>
                  <a:cubicBezTo>
                    <a:pt x="125107" y="-1082"/>
                    <a:pt x="138186" y="-1643"/>
                    <a:pt x="149515" y="3471"/>
                  </a:cubicBezTo>
                  <a:lnTo>
                    <a:pt x="260055" y="67860"/>
                  </a:lnTo>
                  <a:cubicBezTo>
                    <a:pt x="269084" y="73099"/>
                    <a:pt x="267944" y="82148"/>
                    <a:pt x="257489" y="88244"/>
                  </a:cubicBezTo>
                  <a:lnTo>
                    <a:pt x="151892" y="149299"/>
                  </a:lnTo>
                  <a:cubicBezTo>
                    <a:pt x="141104" y="155357"/>
                    <a:pt x="128092" y="155919"/>
                    <a:pt x="116819" y="150823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2356;p37"/>
            <p:cNvSpPr/>
            <p:nvPr/>
          </p:nvSpPr>
          <p:spPr>
            <a:xfrm>
              <a:off x="4207595" y="3649708"/>
              <a:ext cx="266442" cy="154372"/>
            </a:xfrm>
            <a:custGeom>
              <a:avLst/>
              <a:gdLst/>
              <a:ahLst/>
              <a:cxnLst/>
              <a:rect l="l" t="t" r="r" b="b"/>
              <a:pathLst>
                <a:path w="266442" h="154372" extrusionOk="0">
                  <a:moveTo>
                    <a:pt x="116733" y="15095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4" y="72750"/>
                    <a:pt x="268048" y="81894"/>
                    <a:pt x="257593" y="87990"/>
                  </a:cubicBezTo>
                  <a:lnTo>
                    <a:pt x="151805" y="149426"/>
                  </a:lnTo>
                  <a:cubicBezTo>
                    <a:pt x="141008" y="155437"/>
                    <a:pt x="128015" y="155999"/>
                    <a:pt x="116733" y="15095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2357;p37"/>
            <p:cNvSpPr/>
            <p:nvPr/>
          </p:nvSpPr>
          <p:spPr>
            <a:xfrm>
              <a:off x="4364526" y="3740759"/>
              <a:ext cx="266248" cy="154101"/>
            </a:xfrm>
            <a:custGeom>
              <a:avLst/>
              <a:gdLst/>
              <a:ahLst/>
              <a:cxnLst/>
              <a:rect l="l" t="t" r="r" b="b"/>
              <a:pathLst>
                <a:path w="266248" h="154101" extrusionOk="0">
                  <a:moveTo>
                    <a:pt x="116819" y="150672"/>
                  </a:moveTo>
                  <a:lnTo>
                    <a:pt x="6089" y="86664"/>
                  </a:lnTo>
                  <a:cubicBezTo>
                    <a:pt x="-2940" y="81426"/>
                    <a:pt x="-1799" y="72282"/>
                    <a:pt x="8656" y="6628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89" y="155159"/>
                    <a:pt x="128130" y="155759"/>
                    <a:pt x="116819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2358;p37"/>
            <p:cNvSpPr/>
            <p:nvPr/>
          </p:nvSpPr>
          <p:spPr>
            <a:xfrm>
              <a:off x="4521449" y="3831731"/>
              <a:ext cx="266334" cy="153985"/>
            </a:xfrm>
            <a:custGeom>
              <a:avLst/>
              <a:gdLst/>
              <a:ahLst/>
              <a:cxnLst/>
              <a:rect l="l" t="t" r="r" b="b"/>
              <a:pathLst>
                <a:path w="266334" h="153985" extrusionOk="0">
                  <a:moveTo>
                    <a:pt x="116819" y="150474"/>
                  </a:moveTo>
                  <a:lnTo>
                    <a:pt x="6090" y="86466"/>
                  </a:lnTo>
                  <a:cubicBezTo>
                    <a:pt x="-2940" y="81228"/>
                    <a:pt x="-1799" y="72084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40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2359;p37"/>
            <p:cNvSpPr/>
            <p:nvPr/>
          </p:nvSpPr>
          <p:spPr>
            <a:xfrm>
              <a:off x="4678466" y="3922592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23" y="155092"/>
                    <a:pt x="128044" y="155626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2360;p37"/>
            <p:cNvSpPr/>
            <p:nvPr/>
          </p:nvSpPr>
          <p:spPr>
            <a:xfrm>
              <a:off x="4835195" y="4013365"/>
              <a:ext cx="266474" cy="153993"/>
            </a:xfrm>
            <a:custGeom>
              <a:avLst/>
              <a:gdLst/>
              <a:ahLst/>
              <a:cxnLst/>
              <a:rect l="l" t="t" r="r" b="b"/>
              <a:pathLst>
                <a:path w="266474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2361;p37"/>
            <p:cNvSpPr/>
            <p:nvPr/>
          </p:nvSpPr>
          <p:spPr>
            <a:xfrm>
              <a:off x="4992397" y="4104213"/>
              <a:ext cx="266533" cy="154079"/>
            </a:xfrm>
            <a:custGeom>
              <a:avLst/>
              <a:gdLst/>
              <a:ahLst/>
              <a:cxnLst/>
              <a:rect l="l" t="t" r="r" b="b"/>
              <a:pathLst>
                <a:path w="266533" h="154079" extrusionOk="0">
                  <a:moveTo>
                    <a:pt x="116733" y="150502"/>
                  </a:moveTo>
                  <a:lnTo>
                    <a:pt x="6098" y="86399"/>
                  </a:lnTo>
                  <a:cubicBezTo>
                    <a:pt x="-2931" y="81255"/>
                    <a:pt x="-1790" y="72111"/>
                    <a:pt x="8570" y="66015"/>
                  </a:cubicBezTo>
                  <a:lnTo>
                    <a:pt x="114262" y="4960"/>
                  </a:lnTo>
                  <a:cubicBezTo>
                    <a:pt x="125088" y="-1069"/>
                    <a:pt x="138119" y="-1631"/>
                    <a:pt x="149429" y="3436"/>
                  </a:cubicBezTo>
                  <a:lnTo>
                    <a:pt x="260444" y="67539"/>
                  </a:lnTo>
                  <a:cubicBezTo>
                    <a:pt x="269474" y="72778"/>
                    <a:pt x="268333" y="81922"/>
                    <a:pt x="257878" y="87923"/>
                  </a:cubicBezTo>
                  <a:lnTo>
                    <a:pt x="152281" y="148978"/>
                  </a:lnTo>
                  <a:cubicBezTo>
                    <a:pt x="141369" y="155198"/>
                    <a:pt x="128139" y="155760"/>
                    <a:pt x="116733" y="15050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2362;p37"/>
            <p:cNvSpPr/>
            <p:nvPr/>
          </p:nvSpPr>
          <p:spPr>
            <a:xfrm>
              <a:off x="5149329" y="4195292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2363;p37"/>
            <p:cNvSpPr/>
            <p:nvPr/>
          </p:nvSpPr>
          <p:spPr>
            <a:xfrm>
              <a:off x="5306305" y="4285820"/>
              <a:ext cx="266280" cy="154040"/>
            </a:xfrm>
            <a:custGeom>
              <a:avLst/>
              <a:gdLst/>
              <a:ahLst/>
              <a:cxnLst/>
              <a:rect l="l" t="t" r="r" b="b"/>
              <a:pathLst>
                <a:path w="266280" h="154040" extrusionOk="0">
                  <a:moveTo>
                    <a:pt x="116765" y="150537"/>
                  </a:moveTo>
                  <a:lnTo>
                    <a:pt x="6130" y="86434"/>
                  </a:lnTo>
                  <a:cubicBezTo>
                    <a:pt x="-2899" y="81195"/>
                    <a:pt x="-1853" y="72147"/>
                    <a:pt x="8602" y="66051"/>
                  </a:cubicBezTo>
                  <a:lnTo>
                    <a:pt x="114199" y="4995"/>
                  </a:lnTo>
                  <a:cubicBezTo>
                    <a:pt x="125053" y="-1081"/>
                    <a:pt x="138132" y="-1644"/>
                    <a:pt x="149461" y="3471"/>
                  </a:cubicBezTo>
                  <a:lnTo>
                    <a:pt x="260191" y="67575"/>
                  </a:lnTo>
                  <a:cubicBezTo>
                    <a:pt x="269221" y="72813"/>
                    <a:pt x="268080" y="81862"/>
                    <a:pt x="257625" y="87958"/>
                  </a:cubicBezTo>
                  <a:lnTo>
                    <a:pt x="152028" y="149013"/>
                  </a:lnTo>
                  <a:cubicBezTo>
                    <a:pt x="141192" y="155128"/>
                    <a:pt x="128085" y="155700"/>
                    <a:pt x="116765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2364;p37"/>
            <p:cNvSpPr/>
            <p:nvPr/>
          </p:nvSpPr>
          <p:spPr>
            <a:xfrm>
              <a:off x="3348561" y="3153075"/>
              <a:ext cx="342095" cy="197622"/>
            </a:xfrm>
            <a:custGeom>
              <a:avLst/>
              <a:gdLst/>
              <a:ahLst/>
              <a:cxnLst/>
              <a:rect l="l" t="t" r="r" b="b"/>
              <a:pathLst>
                <a:path w="342095" h="197622" extrusionOk="0">
                  <a:moveTo>
                    <a:pt x="192200" y="194194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336006" y="111231"/>
                  </a:lnTo>
                  <a:cubicBezTo>
                    <a:pt x="345036" y="116470"/>
                    <a:pt x="343895" y="125614"/>
                    <a:pt x="333440" y="131615"/>
                  </a:cubicBezTo>
                  <a:lnTo>
                    <a:pt x="227463" y="192575"/>
                  </a:lnTo>
                  <a:cubicBezTo>
                    <a:pt x="216627" y="198680"/>
                    <a:pt x="203549" y="199281"/>
                    <a:pt x="192200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2365;p37"/>
            <p:cNvSpPr/>
            <p:nvPr/>
          </p:nvSpPr>
          <p:spPr>
            <a:xfrm>
              <a:off x="5350264" y="4375807"/>
              <a:ext cx="378572" cy="242223"/>
            </a:xfrm>
            <a:custGeom>
              <a:avLst/>
              <a:gdLst/>
              <a:ahLst/>
              <a:cxnLst/>
              <a:rect l="l" t="t" r="r" b="b"/>
              <a:pathLst>
                <a:path w="378572" h="242223" extrusionOk="0">
                  <a:moveTo>
                    <a:pt x="371823" y="67980"/>
                  </a:moveTo>
                  <a:lnTo>
                    <a:pt x="261189" y="3972"/>
                  </a:lnTo>
                  <a:cubicBezTo>
                    <a:pt x="250867" y="-1324"/>
                    <a:pt x="238625" y="-1324"/>
                    <a:pt x="228303" y="3972"/>
                  </a:cubicBezTo>
                  <a:lnTo>
                    <a:pt x="116718" y="68551"/>
                  </a:lnTo>
                  <a:cubicBezTo>
                    <a:pt x="107213" y="73790"/>
                    <a:pt x="107213" y="82267"/>
                    <a:pt x="116718" y="87601"/>
                  </a:cubicBezTo>
                  <a:lnTo>
                    <a:pt x="125557" y="92745"/>
                  </a:lnTo>
                  <a:cubicBezTo>
                    <a:pt x="133921" y="97507"/>
                    <a:pt x="133826" y="105413"/>
                    <a:pt x="125557" y="110271"/>
                  </a:cubicBezTo>
                  <a:lnTo>
                    <a:pt x="7129" y="178470"/>
                  </a:lnTo>
                  <a:cubicBezTo>
                    <a:pt x="-2376" y="183804"/>
                    <a:pt x="-2376" y="192281"/>
                    <a:pt x="7129" y="197520"/>
                  </a:cubicBezTo>
                  <a:lnTo>
                    <a:pt x="77558" y="238287"/>
                  </a:lnTo>
                  <a:cubicBezTo>
                    <a:pt x="87861" y="243535"/>
                    <a:pt x="100046" y="243535"/>
                    <a:pt x="110349" y="238287"/>
                  </a:cubicBezTo>
                  <a:lnTo>
                    <a:pt x="220794" y="174469"/>
                  </a:lnTo>
                  <a:lnTo>
                    <a:pt x="243605" y="161229"/>
                  </a:lnTo>
                  <a:lnTo>
                    <a:pt x="260048" y="151704"/>
                  </a:lnTo>
                  <a:lnTo>
                    <a:pt x="276587" y="142179"/>
                  </a:lnTo>
                  <a:lnTo>
                    <a:pt x="371633" y="87220"/>
                  </a:lnTo>
                  <a:cubicBezTo>
                    <a:pt x="380853" y="81696"/>
                    <a:pt x="380853" y="73219"/>
                    <a:pt x="371823" y="6798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2366;p37"/>
            <p:cNvSpPr/>
            <p:nvPr/>
          </p:nvSpPr>
          <p:spPr>
            <a:xfrm>
              <a:off x="2893378" y="3416909"/>
              <a:ext cx="266442" cy="154101"/>
            </a:xfrm>
            <a:custGeom>
              <a:avLst/>
              <a:gdLst/>
              <a:ahLst/>
              <a:cxnLst/>
              <a:rect l="l" t="t" r="r" b="b"/>
              <a:pathLst>
                <a:path w="266442" h="154101" extrusionOk="0">
                  <a:moveTo>
                    <a:pt x="116927" y="150672"/>
                  </a:moveTo>
                  <a:lnTo>
                    <a:pt x="6292" y="86664"/>
                  </a:lnTo>
                  <a:cubicBezTo>
                    <a:pt x="-3212" y="81426"/>
                    <a:pt x="-1597" y="72282"/>
                    <a:pt x="8763" y="6628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54" y="155159"/>
                    <a:pt x="128275" y="155759"/>
                    <a:pt x="116927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2367;p37"/>
            <p:cNvSpPr/>
            <p:nvPr/>
          </p:nvSpPr>
          <p:spPr>
            <a:xfrm>
              <a:off x="3049635" y="350749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2368;p37"/>
            <p:cNvSpPr/>
            <p:nvPr/>
          </p:nvSpPr>
          <p:spPr>
            <a:xfrm>
              <a:off x="3205860" y="3597884"/>
              <a:ext cx="266188" cy="153922"/>
            </a:xfrm>
            <a:custGeom>
              <a:avLst/>
              <a:gdLst/>
              <a:ahLst/>
              <a:cxnLst/>
              <a:rect l="l" t="t" r="r" b="b"/>
              <a:pathLst>
                <a:path w="266188" h="153922" extrusionOk="0">
                  <a:moveTo>
                    <a:pt x="116959" y="150482"/>
                  </a:moveTo>
                  <a:lnTo>
                    <a:pt x="6324" y="86474"/>
                  </a:lnTo>
                  <a:cubicBezTo>
                    <a:pt x="-3181" y="81235"/>
                    <a:pt x="-1660" y="72091"/>
                    <a:pt x="8795" y="66091"/>
                  </a:cubicBezTo>
                  <a:lnTo>
                    <a:pt x="114392" y="4940"/>
                  </a:lnTo>
                  <a:cubicBezTo>
                    <a:pt x="125256" y="-1099"/>
                    <a:pt x="138335" y="-1632"/>
                    <a:pt x="149655" y="3511"/>
                  </a:cubicBezTo>
                  <a:lnTo>
                    <a:pt x="260099" y="67519"/>
                  </a:lnTo>
                  <a:cubicBezTo>
                    <a:pt x="269129" y="72758"/>
                    <a:pt x="267988" y="81902"/>
                    <a:pt x="257533" y="87903"/>
                  </a:cubicBezTo>
                  <a:lnTo>
                    <a:pt x="151936" y="149053"/>
                  </a:lnTo>
                  <a:cubicBezTo>
                    <a:pt x="141148" y="154997"/>
                    <a:pt x="128193" y="155530"/>
                    <a:pt x="11695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2369;p37"/>
            <p:cNvSpPr/>
            <p:nvPr/>
          </p:nvSpPr>
          <p:spPr>
            <a:xfrm>
              <a:off x="4536462" y="4367735"/>
              <a:ext cx="266437" cy="154256"/>
            </a:xfrm>
            <a:custGeom>
              <a:avLst/>
              <a:gdLst/>
              <a:ahLst/>
              <a:cxnLst/>
              <a:rect l="l" t="t" r="r" b="b"/>
              <a:pathLst>
                <a:path w="266437" h="154256" extrusionOk="0">
                  <a:moveTo>
                    <a:pt x="117013" y="150537"/>
                  </a:moveTo>
                  <a:lnTo>
                    <a:pt x="6284" y="86434"/>
                  </a:lnTo>
                  <a:cubicBezTo>
                    <a:pt x="-3221" y="81291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2"/>
                    <a:pt x="138380" y="-1644"/>
                    <a:pt x="149709" y="3472"/>
                  </a:cubicBezTo>
                  <a:lnTo>
                    <a:pt x="260154" y="67575"/>
                  </a:lnTo>
                  <a:cubicBezTo>
                    <a:pt x="269659" y="72814"/>
                    <a:pt x="268043" y="81862"/>
                    <a:pt x="257588" y="87958"/>
                  </a:cubicBezTo>
                  <a:lnTo>
                    <a:pt x="152181" y="149490"/>
                  </a:lnTo>
                  <a:cubicBezTo>
                    <a:pt x="141298" y="155452"/>
                    <a:pt x="128229" y="155843"/>
                    <a:pt x="117013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2370;p37"/>
            <p:cNvSpPr/>
            <p:nvPr/>
          </p:nvSpPr>
          <p:spPr>
            <a:xfrm>
              <a:off x="4692711" y="4458183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5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2" y="67519"/>
                  </a:lnTo>
                  <a:cubicBezTo>
                    <a:pt x="269857" y="72758"/>
                    <a:pt x="268242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2371;p37"/>
            <p:cNvSpPr/>
            <p:nvPr/>
          </p:nvSpPr>
          <p:spPr>
            <a:xfrm>
              <a:off x="4849162" y="4548575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733" y="150482"/>
                  </a:moveTo>
                  <a:lnTo>
                    <a:pt x="6099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663" y="72758"/>
                    <a:pt x="268048" y="81902"/>
                    <a:pt x="257593" y="87903"/>
                  </a:cubicBezTo>
                  <a:lnTo>
                    <a:pt x="151995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2372;p37"/>
            <p:cNvSpPr/>
            <p:nvPr/>
          </p:nvSpPr>
          <p:spPr>
            <a:xfrm>
              <a:off x="5005419" y="4638967"/>
              <a:ext cx="266537" cy="154092"/>
            </a:xfrm>
            <a:custGeom>
              <a:avLst/>
              <a:gdLst/>
              <a:ahLst/>
              <a:cxnLst/>
              <a:rect l="l" t="t" r="r" b="b"/>
              <a:pathLst>
                <a:path w="266537" h="154092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357" y="4940"/>
                  </a:lnTo>
                  <a:cubicBezTo>
                    <a:pt x="125192" y="-1099"/>
                    <a:pt x="138242" y="-1632"/>
                    <a:pt x="149524" y="3511"/>
                  </a:cubicBezTo>
                  <a:lnTo>
                    <a:pt x="260254" y="67519"/>
                  </a:lnTo>
                  <a:cubicBezTo>
                    <a:pt x="269759" y="72758"/>
                    <a:pt x="268143" y="81902"/>
                    <a:pt x="257688" y="87903"/>
                  </a:cubicBezTo>
                  <a:lnTo>
                    <a:pt x="152376" y="149053"/>
                  </a:lnTo>
                  <a:cubicBezTo>
                    <a:pt x="141407" y="155226"/>
                    <a:pt x="128158" y="155759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2373;p37"/>
            <p:cNvSpPr/>
            <p:nvPr/>
          </p:nvSpPr>
          <p:spPr>
            <a:xfrm>
              <a:off x="3362257" y="3688277"/>
              <a:ext cx="306733" cy="177321"/>
            </a:xfrm>
            <a:custGeom>
              <a:avLst/>
              <a:gdLst/>
              <a:ahLst/>
              <a:cxnLst/>
              <a:rect l="l" t="t" r="r" b="b"/>
              <a:pathLst>
                <a:path w="306733" h="177321" extrusionOk="0">
                  <a:moveTo>
                    <a:pt x="157024" y="173818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300450" y="90856"/>
                  </a:lnTo>
                  <a:cubicBezTo>
                    <a:pt x="309955" y="96094"/>
                    <a:pt x="308339" y="105143"/>
                    <a:pt x="297884" y="111239"/>
                  </a:cubicBezTo>
                  <a:lnTo>
                    <a:pt x="192287" y="172294"/>
                  </a:lnTo>
                  <a:cubicBezTo>
                    <a:pt x="181451" y="178409"/>
                    <a:pt x="168344" y="178981"/>
                    <a:pt x="157024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2374;p37"/>
            <p:cNvSpPr/>
            <p:nvPr/>
          </p:nvSpPr>
          <p:spPr>
            <a:xfrm>
              <a:off x="4339992" y="4254062"/>
              <a:ext cx="306655" cy="177321"/>
            </a:xfrm>
            <a:custGeom>
              <a:avLst/>
              <a:gdLst/>
              <a:ahLst/>
              <a:cxnLst/>
              <a:rect l="l" t="t" r="r" b="b"/>
              <a:pathLst>
                <a:path w="306655" h="177321" extrusionOk="0">
                  <a:moveTo>
                    <a:pt x="157227" y="173818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300557" y="90855"/>
                  </a:lnTo>
                  <a:cubicBezTo>
                    <a:pt x="309587" y="96094"/>
                    <a:pt x="308446" y="105143"/>
                    <a:pt x="298086" y="111239"/>
                  </a:cubicBezTo>
                  <a:lnTo>
                    <a:pt x="192394" y="172294"/>
                  </a:lnTo>
                  <a:cubicBezTo>
                    <a:pt x="181587" y="178409"/>
                    <a:pt x="168518" y="178981"/>
                    <a:pt x="157227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2375;p37"/>
            <p:cNvSpPr/>
            <p:nvPr/>
          </p:nvSpPr>
          <p:spPr>
            <a:xfrm>
              <a:off x="3558805" y="3802100"/>
              <a:ext cx="891371" cy="515693"/>
            </a:xfrm>
            <a:custGeom>
              <a:avLst/>
              <a:gdLst/>
              <a:ahLst/>
              <a:cxnLst/>
              <a:rect l="l" t="t" r="r" b="b"/>
              <a:pathLst>
                <a:path w="891371" h="515693" extrusionOk="0">
                  <a:moveTo>
                    <a:pt x="741857" y="512051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885282" y="429374"/>
                  </a:lnTo>
                  <a:cubicBezTo>
                    <a:pt x="894312" y="434613"/>
                    <a:pt x="893171" y="443757"/>
                    <a:pt x="882716" y="449758"/>
                  </a:cubicBezTo>
                  <a:lnTo>
                    <a:pt x="777119" y="510908"/>
                  </a:lnTo>
                  <a:cubicBezTo>
                    <a:pt x="766208" y="516861"/>
                    <a:pt x="753129" y="517280"/>
                    <a:pt x="741857" y="51205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2376;p37"/>
            <p:cNvSpPr/>
            <p:nvPr/>
          </p:nvSpPr>
          <p:spPr>
            <a:xfrm>
              <a:off x="3471751" y="3400145"/>
              <a:ext cx="266623" cy="154042"/>
            </a:xfrm>
            <a:custGeom>
              <a:avLst/>
              <a:gdLst/>
              <a:ahLst/>
              <a:cxnLst/>
              <a:rect l="l" t="t" r="r" b="b"/>
              <a:pathLst>
                <a:path w="266623" h="154042" extrusionOk="0">
                  <a:moveTo>
                    <a:pt x="11672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340" y="67519"/>
                  </a:lnTo>
                  <a:cubicBezTo>
                    <a:pt x="269845" y="72758"/>
                    <a:pt x="268229" y="81902"/>
                    <a:pt x="257774" y="87903"/>
                  </a:cubicBezTo>
                  <a:lnTo>
                    <a:pt x="152177" y="149053"/>
                  </a:lnTo>
                  <a:cubicBezTo>
                    <a:pt x="141256" y="155159"/>
                    <a:pt x="128092" y="155692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2377;p37"/>
            <p:cNvSpPr/>
            <p:nvPr/>
          </p:nvSpPr>
          <p:spPr>
            <a:xfrm>
              <a:off x="3628284" y="3490390"/>
              <a:ext cx="266442" cy="154037"/>
            </a:xfrm>
            <a:custGeom>
              <a:avLst/>
              <a:gdLst/>
              <a:ahLst/>
              <a:cxnLst/>
              <a:rect l="l" t="t" r="r" b="b"/>
              <a:pathLst>
                <a:path w="266442" h="154037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192"/>
                    <a:pt x="-1790" y="72143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159" y="67571"/>
                  </a:lnTo>
                  <a:cubicBezTo>
                    <a:pt x="269664" y="72810"/>
                    <a:pt x="268048" y="81859"/>
                    <a:pt x="257593" y="87955"/>
                  </a:cubicBezTo>
                  <a:lnTo>
                    <a:pt x="151996" y="149010"/>
                  </a:lnTo>
                  <a:cubicBezTo>
                    <a:pt x="141160" y="155125"/>
                    <a:pt x="128053" y="155697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2378;p37"/>
            <p:cNvSpPr/>
            <p:nvPr/>
          </p:nvSpPr>
          <p:spPr>
            <a:xfrm>
              <a:off x="3784546" y="3581216"/>
              <a:ext cx="266667" cy="153993"/>
            </a:xfrm>
            <a:custGeom>
              <a:avLst/>
              <a:gdLst/>
              <a:ahLst/>
              <a:cxnLst/>
              <a:rect l="l" t="t" r="r" b="b"/>
              <a:pathLst>
                <a:path w="266667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849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2379;p37"/>
            <p:cNvSpPr/>
            <p:nvPr/>
          </p:nvSpPr>
          <p:spPr>
            <a:xfrm>
              <a:off x="3941088" y="3671799"/>
              <a:ext cx="266351" cy="153784"/>
            </a:xfrm>
            <a:custGeom>
              <a:avLst/>
              <a:gdLst/>
              <a:ahLst/>
              <a:cxnLst/>
              <a:rect l="l" t="t" r="r" b="b"/>
              <a:pathLst>
                <a:path w="266351" h="153784" extrusionOk="0">
                  <a:moveTo>
                    <a:pt x="117013" y="150101"/>
                  </a:moveTo>
                  <a:lnTo>
                    <a:pt x="6284" y="86093"/>
                  </a:lnTo>
                  <a:cubicBezTo>
                    <a:pt x="-3221" y="80854"/>
                    <a:pt x="-1605" y="71710"/>
                    <a:pt x="8850" y="65710"/>
                  </a:cubicBezTo>
                  <a:lnTo>
                    <a:pt x="114162" y="4940"/>
                  </a:lnTo>
                  <a:cubicBezTo>
                    <a:pt x="125026" y="-1099"/>
                    <a:pt x="138104" y="-1632"/>
                    <a:pt x="149424" y="3511"/>
                  </a:cubicBezTo>
                  <a:lnTo>
                    <a:pt x="260059" y="67519"/>
                  </a:lnTo>
                  <a:cubicBezTo>
                    <a:pt x="269564" y="72758"/>
                    <a:pt x="267948" y="81902"/>
                    <a:pt x="257588" y="87903"/>
                  </a:cubicBezTo>
                  <a:lnTo>
                    <a:pt x="152181" y="149053"/>
                  </a:lnTo>
                  <a:cubicBezTo>
                    <a:pt x="141288" y="154968"/>
                    <a:pt x="128238" y="155359"/>
                    <a:pt x="11701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2380;p37"/>
            <p:cNvSpPr/>
            <p:nvPr/>
          </p:nvSpPr>
          <p:spPr>
            <a:xfrm>
              <a:off x="4097622" y="3762381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857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2381;p37"/>
            <p:cNvSpPr/>
            <p:nvPr/>
          </p:nvSpPr>
          <p:spPr>
            <a:xfrm>
              <a:off x="4254133" y="3852876"/>
              <a:ext cx="266854" cy="154172"/>
            </a:xfrm>
            <a:custGeom>
              <a:avLst/>
              <a:gdLst/>
              <a:ahLst/>
              <a:cxnLst/>
              <a:rect l="l" t="t" r="r" b="b"/>
              <a:pathLst>
                <a:path w="266854" h="154172" extrusionOk="0">
                  <a:moveTo>
                    <a:pt x="116959" y="150570"/>
                  </a:moveTo>
                  <a:lnTo>
                    <a:pt x="6324" y="86466"/>
                  </a:lnTo>
                  <a:cubicBezTo>
                    <a:pt x="-3181" y="81228"/>
                    <a:pt x="-1660" y="72179"/>
                    <a:pt x="8795" y="66083"/>
                  </a:cubicBezTo>
                  <a:lnTo>
                    <a:pt x="114772" y="5028"/>
                  </a:lnTo>
                  <a:cubicBezTo>
                    <a:pt x="125608" y="-1087"/>
                    <a:pt x="138715" y="-1659"/>
                    <a:pt x="150035" y="3504"/>
                  </a:cubicBezTo>
                  <a:lnTo>
                    <a:pt x="260764" y="67607"/>
                  </a:lnTo>
                  <a:cubicBezTo>
                    <a:pt x="269794" y="72846"/>
                    <a:pt x="268653" y="81894"/>
                    <a:pt x="258198" y="87990"/>
                  </a:cubicBezTo>
                  <a:lnTo>
                    <a:pt x="152601" y="149046"/>
                  </a:lnTo>
                  <a:cubicBezTo>
                    <a:pt x="141661" y="155294"/>
                    <a:pt x="128383" y="155865"/>
                    <a:pt x="11695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2382;p37"/>
            <p:cNvSpPr/>
            <p:nvPr/>
          </p:nvSpPr>
          <p:spPr>
            <a:xfrm>
              <a:off x="4410814" y="394345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2383;p37"/>
            <p:cNvSpPr/>
            <p:nvPr/>
          </p:nvSpPr>
          <p:spPr>
            <a:xfrm>
              <a:off x="4567356" y="4034034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2384;p37"/>
            <p:cNvSpPr/>
            <p:nvPr/>
          </p:nvSpPr>
          <p:spPr>
            <a:xfrm>
              <a:off x="4723985" y="4124617"/>
              <a:ext cx="266248" cy="154017"/>
            </a:xfrm>
            <a:custGeom>
              <a:avLst/>
              <a:gdLst/>
              <a:ahLst/>
              <a:cxnLst/>
              <a:rect l="l" t="t" r="r" b="b"/>
              <a:pathLst>
                <a:path w="266248" h="154017" extrusionOk="0">
                  <a:moveTo>
                    <a:pt x="116638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2" y="87903"/>
                  </a:cubicBezTo>
                  <a:lnTo>
                    <a:pt x="151996" y="149053"/>
                  </a:lnTo>
                  <a:cubicBezTo>
                    <a:pt x="141103" y="155130"/>
                    <a:pt x="127977" y="155654"/>
                    <a:pt x="11663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2385;p37"/>
            <p:cNvSpPr/>
            <p:nvPr/>
          </p:nvSpPr>
          <p:spPr>
            <a:xfrm>
              <a:off x="4880346" y="4215112"/>
              <a:ext cx="266334" cy="154040"/>
            </a:xfrm>
            <a:custGeom>
              <a:avLst/>
              <a:gdLst/>
              <a:ahLst/>
              <a:cxnLst/>
              <a:rect l="l" t="t" r="r" b="b"/>
              <a:pathLst>
                <a:path w="266334" h="154040" extrusionOk="0">
                  <a:moveTo>
                    <a:pt x="116819" y="150570"/>
                  </a:moveTo>
                  <a:lnTo>
                    <a:pt x="6090" y="86466"/>
                  </a:lnTo>
                  <a:cubicBezTo>
                    <a:pt x="-2940" y="81228"/>
                    <a:pt x="-1799" y="72179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27" y="155122"/>
                    <a:pt x="128149" y="155685"/>
                    <a:pt x="11681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2386;p37"/>
            <p:cNvSpPr/>
            <p:nvPr/>
          </p:nvSpPr>
          <p:spPr>
            <a:xfrm>
              <a:off x="5036888" y="430568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2387;p37"/>
            <p:cNvSpPr/>
            <p:nvPr/>
          </p:nvSpPr>
          <p:spPr>
            <a:xfrm>
              <a:off x="5193145" y="4396270"/>
              <a:ext cx="266239" cy="154284"/>
            </a:xfrm>
            <a:custGeom>
              <a:avLst/>
              <a:gdLst/>
              <a:ahLst/>
              <a:cxnLst/>
              <a:rect l="l" t="t" r="r" b="b"/>
              <a:pathLst>
                <a:path w="266239" h="154284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2272" y="149529"/>
                  </a:lnTo>
                  <a:cubicBezTo>
                    <a:pt x="141256" y="155511"/>
                    <a:pt x="128044" y="155873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2388;p37"/>
            <p:cNvSpPr/>
            <p:nvPr/>
          </p:nvSpPr>
          <p:spPr>
            <a:xfrm>
              <a:off x="3196776" y="3241078"/>
              <a:ext cx="384874" cy="222382"/>
            </a:xfrm>
            <a:custGeom>
              <a:avLst/>
              <a:gdLst/>
              <a:ahLst/>
              <a:cxnLst/>
              <a:rect l="l" t="t" r="r" b="b"/>
              <a:pathLst>
                <a:path w="384874" h="222382" extrusionOk="0">
                  <a:moveTo>
                    <a:pt x="235252" y="218871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378582" y="135909"/>
                  </a:lnTo>
                  <a:cubicBezTo>
                    <a:pt x="388087" y="141147"/>
                    <a:pt x="386471" y="150291"/>
                    <a:pt x="376111" y="156292"/>
                  </a:cubicBezTo>
                  <a:lnTo>
                    <a:pt x="270419" y="217443"/>
                  </a:lnTo>
                  <a:cubicBezTo>
                    <a:pt x="259584" y="223482"/>
                    <a:pt x="246534" y="224015"/>
                    <a:pt x="235252" y="21887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2389;p37"/>
            <p:cNvSpPr/>
            <p:nvPr/>
          </p:nvSpPr>
          <p:spPr>
            <a:xfrm>
              <a:off x="3242171" y="3443016"/>
              <a:ext cx="266280" cy="153882"/>
            </a:xfrm>
            <a:custGeom>
              <a:avLst/>
              <a:gdLst/>
              <a:ahLst/>
              <a:cxnLst/>
              <a:rect l="l" t="t" r="r" b="b"/>
              <a:pathLst>
                <a:path w="266280" h="153882" extrusionOk="0">
                  <a:moveTo>
                    <a:pt x="116765" y="150284"/>
                  </a:moveTo>
                  <a:lnTo>
                    <a:pt x="6131" y="86466"/>
                  </a:lnTo>
                  <a:cubicBezTo>
                    <a:pt x="-2899" y="81228"/>
                    <a:pt x="-1853" y="72179"/>
                    <a:pt x="8602" y="66083"/>
                  </a:cubicBezTo>
                  <a:lnTo>
                    <a:pt x="114199" y="5028"/>
                  </a:lnTo>
                  <a:cubicBezTo>
                    <a:pt x="125034" y="-1087"/>
                    <a:pt x="138141" y="-1659"/>
                    <a:pt x="149461" y="3504"/>
                  </a:cubicBezTo>
                  <a:lnTo>
                    <a:pt x="260191" y="67607"/>
                  </a:lnTo>
                  <a:cubicBezTo>
                    <a:pt x="269220" y="72750"/>
                    <a:pt x="268080" y="81894"/>
                    <a:pt x="257625" y="87990"/>
                  </a:cubicBezTo>
                  <a:lnTo>
                    <a:pt x="152028" y="149046"/>
                  </a:lnTo>
                  <a:cubicBezTo>
                    <a:pt x="141135" y="155027"/>
                    <a:pt x="128057" y="155484"/>
                    <a:pt x="116765" y="15028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2390;p37"/>
            <p:cNvSpPr/>
            <p:nvPr/>
          </p:nvSpPr>
          <p:spPr>
            <a:xfrm>
              <a:off x="3398660" y="353359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2391;p37"/>
            <p:cNvSpPr/>
            <p:nvPr/>
          </p:nvSpPr>
          <p:spPr>
            <a:xfrm>
              <a:off x="3554723" y="3624118"/>
              <a:ext cx="266722" cy="153784"/>
            </a:xfrm>
            <a:custGeom>
              <a:avLst/>
              <a:gdLst/>
              <a:ahLst/>
              <a:cxnLst/>
              <a:rect l="l" t="t" r="r" b="b"/>
              <a:pathLst>
                <a:path w="266722" h="153784" extrusionOk="0">
                  <a:moveTo>
                    <a:pt x="117203" y="150156"/>
                  </a:moveTo>
                  <a:lnTo>
                    <a:pt x="6284" y="86434"/>
                  </a:lnTo>
                  <a:cubicBezTo>
                    <a:pt x="-3221" y="81195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1"/>
                    <a:pt x="138380" y="-1644"/>
                    <a:pt x="149709" y="3471"/>
                  </a:cubicBezTo>
                  <a:lnTo>
                    <a:pt x="260439" y="67575"/>
                  </a:lnTo>
                  <a:cubicBezTo>
                    <a:pt x="269944" y="72813"/>
                    <a:pt x="268328" y="81862"/>
                    <a:pt x="257873" y="87958"/>
                  </a:cubicBezTo>
                  <a:lnTo>
                    <a:pt x="152276" y="149013"/>
                  </a:lnTo>
                  <a:cubicBezTo>
                    <a:pt x="141431" y="154947"/>
                    <a:pt x="128409" y="155367"/>
                    <a:pt x="117203" y="15015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2392;p37"/>
            <p:cNvSpPr/>
            <p:nvPr/>
          </p:nvSpPr>
          <p:spPr>
            <a:xfrm>
              <a:off x="3711455" y="3714661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6918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282" y="-1099"/>
                    <a:pt x="138332" y="-1632"/>
                    <a:pt x="149614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17" y="155092"/>
                    <a:pt x="128238" y="155625"/>
                    <a:pt x="11691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2393;p37"/>
            <p:cNvSpPr/>
            <p:nvPr/>
          </p:nvSpPr>
          <p:spPr>
            <a:xfrm>
              <a:off x="3868572" y="3805244"/>
              <a:ext cx="266280" cy="154106"/>
            </a:xfrm>
            <a:custGeom>
              <a:avLst/>
              <a:gdLst/>
              <a:ahLst/>
              <a:cxnLst/>
              <a:rect l="l" t="t" r="r" b="b"/>
              <a:pathLst>
                <a:path w="266280" h="154106" extrusionOk="0">
                  <a:moveTo>
                    <a:pt x="11634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134" y="81902"/>
                    <a:pt x="257679" y="87903"/>
                  </a:cubicBezTo>
                  <a:lnTo>
                    <a:pt x="152082" y="148958"/>
                  </a:lnTo>
                  <a:cubicBezTo>
                    <a:pt x="141123" y="155235"/>
                    <a:pt x="127797" y="155807"/>
                    <a:pt x="11634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2394;p37"/>
            <p:cNvSpPr/>
            <p:nvPr/>
          </p:nvSpPr>
          <p:spPr>
            <a:xfrm>
              <a:off x="4024630" y="3895731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3" y="87903"/>
                  </a:cubicBezTo>
                  <a:lnTo>
                    <a:pt x="151996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2395;p37"/>
            <p:cNvSpPr/>
            <p:nvPr/>
          </p:nvSpPr>
          <p:spPr>
            <a:xfrm>
              <a:off x="4181086" y="398631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2396;p37"/>
            <p:cNvSpPr/>
            <p:nvPr/>
          </p:nvSpPr>
          <p:spPr>
            <a:xfrm>
              <a:off x="4337714" y="4076809"/>
              <a:ext cx="266248" cy="154040"/>
            </a:xfrm>
            <a:custGeom>
              <a:avLst/>
              <a:gdLst/>
              <a:ahLst/>
              <a:cxnLst/>
              <a:rect l="l" t="t" r="r" b="b"/>
              <a:pathLst>
                <a:path w="266248" h="154040" extrusionOk="0">
                  <a:moveTo>
                    <a:pt x="116733" y="15057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188" y="72750"/>
                    <a:pt x="268048" y="81894"/>
                    <a:pt x="257593" y="87990"/>
                  </a:cubicBezTo>
                  <a:lnTo>
                    <a:pt x="151995" y="149046"/>
                  </a:lnTo>
                  <a:cubicBezTo>
                    <a:pt x="141141" y="155122"/>
                    <a:pt x="128063" y="155684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2397;p37"/>
            <p:cNvSpPr/>
            <p:nvPr/>
          </p:nvSpPr>
          <p:spPr>
            <a:xfrm>
              <a:off x="4494075" y="416738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6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2398;p37"/>
            <p:cNvSpPr/>
            <p:nvPr/>
          </p:nvSpPr>
          <p:spPr>
            <a:xfrm>
              <a:off x="4650609" y="4257915"/>
              <a:ext cx="266153" cy="154012"/>
            </a:xfrm>
            <a:custGeom>
              <a:avLst/>
              <a:gdLst/>
              <a:ahLst/>
              <a:cxnLst/>
              <a:rect l="l" t="t" r="r" b="b"/>
              <a:pathLst>
                <a:path w="266153" h="154012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287"/>
                    <a:pt x="-1790" y="72144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064" y="67571"/>
                  </a:lnTo>
                  <a:cubicBezTo>
                    <a:pt x="269093" y="72810"/>
                    <a:pt x="267953" y="81859"/>
                    <a:pt x="257498" y="87955"/>
                  </a:cubicBezTo>
                  <a:lnTo>
                    <a:pt x="151900" y="149010"/>
                  </a:lnTo>
                  <a:cubicBezTo>
                    <a:pt x="141084" y="155097"/>
                    <a:pt x="128034" y="155659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2399;p37"/>
            <p:cNvSpPr/>
            <p:nvPr/>
          </p:nvSpPr>
          <p:spPr>
            <a:xfrm>
              <a:off x="4807065" y="434845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2400;p37"/>
            <p:cNvSpPr/>
            <p:nvPr/>
          </p:nvSpPr>
          <p:spPr>
            <a:xfrm>
              <a:off x="4963756" y="4439037"/>
              <a:ext cx="459701" cy="266038"/>
            </a:xfrm>
            <a:custGeom>
              <a:avLst/>
              <a:gdLst/>
              <a:ahLst/>
              <a:cxnLst/>
              <a:rect l="l" t="t" r="r" b="b"/>
              <a:pathLst>
                <a:path w="459701" h="266038" extrusionOk="0">
                  <a:moveTo>
                    <a:pt x="310281" y="262591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453611" y="179629"/>
                  </a:lnTo>
                  <a:cubicBezTo>
                    <a:pt x="462641" y="184772"/>
                    <a:pt x="461500" y="193916"/>
                    <a:pt x="451045" y="200012"/>
                  </a:cubicBezTo>
                  <a:lnTo>
                    <a:pt x="345448" y="261067"/>
                  </a:lnTo>
                  <a:cubicBezTo>
                    <a:pt x="334622" y="267106"/>
                    <a:pt x="321582" y="267678"/>
                    <a:pt x="310281" y="26259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2401;p37"/>
            <p:cNvSpPr/>
            <p:nvPr/>
          </p:nvSpPr>
          <p:spPr>
            <a:xfrm>
              <a:off x="3045263" y="3329192"/>
              <a:ext cx="306655" cy="177371"/>
            </a:xfrm>
            <a:custGeom>
              <a:avLst/>
              <a:gdLst/>
              <a:ahLst/>
              <a:cxnLst/>
              <a:rect l="l" t="t" r="r" b="b"/>
              <a:pathLst>
                <a:path w="306655" h="177371" extrusionOk="0">
                  <a:moveTo>
                    <a:pt x="157227" y="173811"/>
                  </a:moveTo>
                  <a:lnTo>
                    <a:pt x="6292" y="86466"/>
                  </a:lnTo>
                  <a:cubicBezTo>
                    <a:pt x="-3212" y="81228"/>
                    <a:pt x="-1597" y="72084"/>
                    <a:pt x="8763" y="66083"/>
                  </a:cubicBezTo>
                  <a:lnTo>
                    <a:pt x="114456" y="5028"/>
                  </a:lnTo>
                  <a:cubicBezTo>
                    <a:pt x="125262" y="-1088"/>
                    <a:pt x="138331" y="-1659"/>
                    <a:pt x="149623" y="3504"/>
                  </a:cubicBezTo>
                  <a:lnTo>
                    <a:pt x="300557" y="90848"/>
                  </a:lnTo>
                  <a:cubicBezTo>
                    <a:pt x="309587" y="96087"/>
                    <a:pt x="308446" y="105231"/>
                    <a:pt x="298086" y="111232"/>
                  </a:cubicBezTo>
                  <a:lnTo>
                    <a:pt x="192584" y="172382"/>
                  </a:lnTo>
                  <a:cubicBezTo>
                    <a:pt x="181701" y="178487"/>
                    <a:pt x="168566" y="179021"/>
                    <a:pt x="157227" y="17381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2402;p37"/>
            <p:cNvSpPr/>
            <p:nvPr/>
          </p:nvSpPr>
          <p:spPr>
            <a:xfrm>
              <a:off x="3658039" y="3005282"/>
              <a:ext cx="2325529" cy="1345328"/>
            </a:xfrm>
            <a:custGeom>
              <a:avLst/>
              <a:gdLst/>
              <a:ahLst/>
              <a:cxnLst/>
              <a:rect l="l" t="t" r="r" b="b"/>
              <a:pathLst>
                <a:path w="2325529" h="1345328" extrusionOk="0">
                  <a:moveTo>
                    <a:pt x="2228861" y="1341731"/>
                  </a:moveTo>
                  <a:lnTo>
                    <a:pt x="6284" y="55856"/>
                  </a:lnTo>
                  <a:cubicBezTo>
                    <a:pt x="-3221" y="50712"/>
                    <a:pt x="-1605" y="41568"/>
                    <a:pt x="8850" y="35472"/>
                  </a:cubicBezTo>
                  <a:lnTo>
                    <a:pt x="61696" y="4992"/>
                  </a:lnTo>
                  <a:cubicBezTo>
                    <a:pt x="72512" y="-1075"/>
                    <a:pt x="85562" y="-1647"/>
                    <a:pt x="96863" y="3468"/>
                  </a:cubicBezTo>
                  <a:lnTo>
                    <a:pt x="2319440" y="1289343"/>
                  </a:lnTo>
                  <a:cubicBezTo>
                    <a:pt x="2328470" y="1294582"/>
                    <a:pt x="2327329" y="1303631"/>
                    <a:pt x="2316874" y="1309727"/>
                  </a:cubicBezTo>
                  <a:lnTo>
                    <a:pt x="2264123" y="1340492"/>
                  </a:lnTo>
                  <a:cubicBezTo>
                    <a:pt x="2253231" y="1346474"/>
                    <a:pt x="2240152" y="1346931"/>
                    <a:pt x="2228861" y="134173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2403;p37"/>
            <p:cNvSpPr/>
            <p:nvPr/>
          </p:nvSpPr>
          <p:spPr>
            <a:xfrm>
              <a:off x="2758377" y="3858961"/>
              <a:ext cx="1752611" cy="1013632"/>
            </a:xfrm>
            <a:custGeom>
              <a:avLst/>
              <a:gdLst/>
              <a:ahLst/>
              <a:cxnLst/>
              <a:rect l="l" t="t" r="r" b="b"/>
              <a:pathLst>
                <a:path w="1752611" h="1013632" extrusionOk="0">
                  <a:moveTo>
                    <a:pt x="1751672" y="634261"/>
                  </a:moveTo>
                  <a:cubicBezTo>
                    <a:pt x="1748498" y="641186"/>
                    <a:pt x="1743071" y="646834"/>
                    <a:pt x="1736275" y="650263"/>
                  </a:cubicBezTo>
                  <a:lnTo>
                    <a:pt x="1124743" y="1004117"/>
                  </a:lnTo>
                  <a:cubicBezTo>
                    <a:pt x="1103871" y="1015747"/>
                    <a:pt x="1078721" y="1016775"/>
                    <a:pt x="1056974" y="1006879"/>
                  </a:cubicBezTo>
                  <a:lnTo>
                    <a:pt x="11458" y="402136"/>
                  </a:lnTo>
                  <a:cubicBezTo>
                    <a:pt x="6990" y="399812"/>
                    <a:pt x="3390" y="396107"/>
                    <a:pt x="1193" y="391564"/>
                  </a:cubicBezTo>
                  <a:cubicBezTo>
                    <a:pt x="-2609" y="382039"/>
                    <a:pt x="2714" y="371466"/>
                    <a:pt x="16591" y="363465"/>
                  </a:cubicBezTo>
                  <a:lnTo>
                    <a:pt x="628218" y="9516"/>
                  </a:lnTo>
                  <a:cubicBezTo>
                    <a:pt x="649090" y="-2114"/>
                    <a:pt x="674240" y="-3143"/>
                    <a:pt x="695986" y="6754"/>
                  </a:cubicBezTo>
                  <a:lnTo>
                    <a:pt x="1741502" y="611496"/>
                  </a:lnTo>
                  <a:cubicBezTo>
                    <a:pt x="1750266" y="615306"/>
                    <a:pt x="1754676" y="625174"/>
                    <a:pt x="1751672" y="63426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2404;p37"/>
            <p:cNvSpPr/>
            <p:nvPr/>
          </p:nvSpPr>
          <p:spPr>
            <a:xfrm>
              <a:off x="2759571" y="3871207"/>
              <a:ext cx="1750478" cy="1001386"/>
            </a:xfrm>
            <a:custGeom>
              <a:avLst/>
              <a:gdLst/>
              <a:ahLst/>
              <a:cxnLst/>
              <a:rect l="l" t="t" r="r" b="b"/>
              <a:pathLst>
                <a:path w="1750478" h="1001386" extrusionOk="0">
                  <a:moveTo>
                    <a:pt x="1750479" y="622015"/>
                  </a:moveTo>
                  <a:cubicBezTo>
                    <a:pt x="1747304" y="628939"/>
                    <a:pt x="1741877" y="634588"/>
                    <a:pt x="1735081" y="638017"/>
                  </a:cubicBezTo>
                  <a:lnTo>
                    <a:pt x="1123550" y="991870"/>
                  </a:lnTo>
                  <a:cubicBezTo>
                    <a:pt x="1102677" y="1003501"/>
                    <a:pt x="1077528" y="1004529"/>
                    <a:pt x="1055781" y="994633"/>
                  </a:cubicBezTo>
                  <a:lnTo>
                    <a:pt x="10265" y="389890"/>
                  </a:lnTo>
                  <a:cubicBezTo>
                    <a:pt x="5797" y="387566"/>
                    <a:pt x="2197" y="383861"/>
                    <a:pt x="0" y="379318"/>
                  </a:cubicBezTo>
                  <a:cubicBezTo>
                    <a:pt x="3240" y="372460"/>
                    <a:pt x="8654" y="366869"/>
                    <a:pt x="15398" y="363411"/>
                  </a:cubicBezTo>
                  <a:lnTo>
                    <a:pt x="627024" y="9557"/>
                  </a:lnTo>
                  <a:cubicBezTo>
                    <a:pt x="647887" y="-2092"/>
                    <a:pt x="673027" y="-3149"/>
                    <a:pt x="694793" y="6700"/>
                  </a:cubicBezTo>
                  <a:lnTo>
                    <a:pt x="1740309" y="611537"/>
                  </a:lnTo>
                  <a:cubicBezTo>
                    <a:pt x="1744748" y="613823"/>
                    <a:pt x="1748321" y="617509"/>
                    <a:pt x="1750479" y="622015"/>
                  </a:cubicBezTo>
                  <a:close/>
                </a:path>
              </a:pathLst>
            </a:custGeom>
            <a:solidFill>
              <a:srgbClr val="C3C6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2405;p37"/>
            <p:cNvSpPr/>
            <p:nvPr/>
          </p:nvSpPr>
          <p:spPr>
            <a:xfrm>
              <a:off x="3817633" y="2891711"/>
              <a:ext cx="2255273" cy="1359741"/>
            </a:xfrm>
            <a:custGeom>
              <a:avLst/>
              <a:gdLst/>
              <a:ahLst/>
              <a:cxnLst/>
              <a:rect l="l" t="t" r="r" b="b"/>
              <a:pathLst>
                <a:path w="2255273" h="1359741" extrusionOk="0">
                  <a:moveTo>
                    <a:pt x="2238450" y="1357766"/>
                  </a:moveTo>
                  <a:lnTo>
                    <a:pt x="15873" y="71891"/>
                  </a:lnTo>
                  <a:cubicBezTo>
                    <a:pt x="5950" y="64538"/>
                    <a:pt x="67" y="52927"/>
                    <a:pt x="0" y="40554"/>
                  </a:cubicBezTo>
                  <a:lnTo>
                    <a:pt x="0" y="14360"/>
                  </a:lnTo>
                  <a:cubicBezTo>
                    <a:pt x="0" y="2263"/>
                    <a:pt x="7319" y="-3261"/>
                    <a:pt x="16348" y="1978"/>
                  </a:cubicBezTo>
                  <a:lnTo>
                    <a:pt x="2238925" y="1287852"/>
                  </a:lnTo>
                  <a:cubicBezTo>
                    <a:pt x="2249028" y="1295063"/>
                    <a:pt x="2255092" y="1306664"/>
                    <a:pt x="2255273" y="1319094"/>
                  </a:cubicBezTo>
                  <a:lnTo>
                    <a:pt x="2255273" y="1345288"/>
                  </a:lnTo>
                  <a:cubicBezTo>
                    <a:pt x="2254798" y="1357480"/>
                    <a:pt x="2247479" y="1363005"/>
                    <a:pt x="2238450" y="135776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2406;p37"/>
            <p:cNvSpPr/>
            <p:nvPr/>
          </p:nvSpPr>
          <p:spPr>
            <a:xfrm>
              <a:off x="3899944" y="2334804"/>
              <a:ext cx="319167" cy="507819"/>
            </a:xfrm>
            <a:custGeom>
              <a:avLst/>
              <a:gdLst/>
              <a:ahLst/>
              <a:cxnLst/>
              <a:rect l="l" t="t" r="r" b="b"/>
              <a:pathLst>
                <a:path w="319167" h="507819" extrusionOk="0">
                  <a:moveTo>
                    <a:pt x="269363" y="501829"/>
                  </a:moveTo>
                  <a:lnTo>
                    <a:pt x="49804" y="375052"/>
                  </a:lnTo>
                  <a:cubicBezTo>
                    <a:pt x="22336" y="359145"/>
                    <a:pt x="0" y="316378"/>
                    <a:pt x="0" y="279802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4" y="5767"/>
                  </a:cubicBezTo>
                  <a:lnTo>
                    <a:pt x="269363" y="132926"/>
                  </a:lnTo>
                  <a:cubicBezTo>
                    <a:pt x="296926" y="148833"/>
                    <a:pt x="319168" y="191600"/>
                    <a:pt x="319168" y="228176"/>
                  </a:cubicBezTo>
                  <a:lnTo>
                    <a:pt x="319168" y="464110"/>
                  </a:lnTo>
                  <a:cubicBezTo>
                    <a:pt x="318787" y="500877"/>
                    <a:pt x="296546" y="517736"/>
                    <a:pt x="269363" y="5018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2407;p37"/>
            <p:cNvSpPr/>
            <p:nvPr/>
          </p:nvSpPr>
          <p:spPr>
            <a:xfrm>
              <a:off x="3899468" y="1737396"/>
              <a:ext cx="318787" cy="562544"/>
            </a:xfrm>
            <a:custGeom>
              <a:avLst/>
              <a:gdLst/>
              <a:ahLst/>
              <a:cxnLst/>
              <a:rect l="l" t="t" r="r" b="b"/>
              <a:pathLst>
                <a:path w="318787" h="562544" extrusionOk="0">
                  <a:moveTo>
                    <a:pt x="268983" y="558884"/>
                  </a:moveTo>
                  <a:lnTo>
                    <a:pt x="49805" y="432106"/>
                  </a:lnTo>
                  <a:cubicBezTo>
                    <a:pt x="22336" y="416200"/>
                    <a:pt x="0" y="351144"/>
                    <a:pt x="0" y="319330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5" y="5767"/>
                  </a:cubicBezTo>
                  <a:lnTo>
                    <a:pt x="268983" y="132545"/>
                  </a:lnTo>
                  <a:cubicBezTo>
                    <a:pt x="296546" y="148452"/>
                    <a:pt x="318787" y="191219"/>
                    <a:pt x="318787" y="227795"/>
                  </a:cubicBezTo>
                  <a:lnTo>
                    <a:pt x="318787" y="503258"/>
                  </a:lnTo>
                  <a:cubicBezTo>
                    <a:pt x="318787" y="535643"/>
                    <a:pt x="296546" y="574791"/>
                    <a:pt x="268983" y="558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2408;p37"/>
            <p:cNvSpPr/>
            <p:nvPr/>
          </p:nvSpPr>
          <p:spPr>
            <a:xfrm>
              <a:off x="3979213" y="1913870"/>
              <a:ext cx="161864" cy="209418"/>
            </a:xfrm>
            <a:custGeom>
              <a:avLst/>
              <a:gdLst/>
              <a:ahLst/>
              <a:cxnLst/>
              <a:rect l="l" t="t" r="r" b="b"/>
              <a:pathLst>
                <a:path w="161864" h="209418" extrusionOk="0">
                  <a:moveTo>
                    <a:pt x="80885" y="198388"/>
                  </a:moveTo>
                  <a:cubicBezTo>
                    <a:pt x="36308" y="172575"/>
                    <a:pt x="0" y="109519"/>
                    <a:pt x="0" y="57894"/>
                  </a:cubicBezTo>
                  <a:cubicBezTo>
                    <a:pt x="0" y="6268"/>
                    <a:pt x="36308" y="-14782"/>
                    <a:pt x="80885" y="11031"/>
                  </a:cubicBezTo>
                  <a:cubicBezTo>
                    <a:pt x="125462" y="36844"/>
                    <a:pt x="161865" y="99899"/>
                    <a:pt x="161865" y="151525"/>
                  </a:cubicBezTo>
                  <a:cubicBezTo>
                    <a:pt x="161865" y="203150"/>
                    <a:pt x="125557" y="224200"/>
                    <a:pt x="80885" y="198388"/>
                  </a:cubicBezTo>
                  <a:close/>
                  <a:moveTo>
                    <a:pt x="80885" y="35034"/>
                  </a:moveTo>
                  <a:cubicBezTo>
                    <a:pt x="47714" y="15984"/>
                    <a:pt x="20720" y="31510"/>
                    <a:pt x="20720" y="69895"/>
                  </a:cubicBezTo>
                  <a:cubicBezTo>
                    <a:pt x="22916" y="112443"/>
                    <a:pt x="45280" y="151382"/>
                    <a:pt x="80885" y="174670"/>
                  </a:cubicBezTo>
                  <a:cubicBezTo>
                    <a:pt x="114151" y="193720"/>
                    <a:pt x="141145" y="178290"/>
                    <a:pt x="141145" y="139904"/>
                  </a:cubicBezTo>
                  <a:cubicBezTo>
                    <a:pt x="138949" y="97299"/>
                    <a:pt x="116556" y="58322"/>
                    <a:pt x="80885" y="350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2409;p37"/>
            <p:cNvSpPr/>
            <p:nvPr/>
          </p:nvSpPr>
          <p:spPr>
            <a:xfrm>
              <a:off x="4045651" y="1966906"/>
              <a:ext cx="50374" cy="107156"/>
            </a:xfrm>
            <a:custGeom>
              <a:avLst/>
              <a:gdLst/>
              <a:ahLst/>
              <a:cxnLst/>
              <a:rect l="l" t="t" r="r" b="b"/>
              <a:pathLst>
                <a:path w="50374" h="107156" extrusionOk="0">
                  <a:moveTo>
                    <a:pt x="36688" y="107156"/>
                  </a:moveTo>
                  <a:lnTo>
                    <a:pt x="0" y="48673"/>
                  </a:lnTo>
                  <a:lnTo>
                    <a:pt x="0" y="0"/>
                  </a:lnTo>
                  <a:lnTo>
                    <a:pt x="20720" y="12001"/>
                  </a:lnTo>
                  <a:lnTo>
                    <a:pt x="20720" y="49816"/>
                  </a:lnTo>
                  <a:lnTo>
                    <a:pt x="50375" y="96964"/>
                  </a:lnTo>
                  <a:lnTo>
                    <a:pt x="36688" y="1071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2410;p37"/>
            <p:cNvSpPr/>
            <p:nvPr/>
          </p:nvSpPr>
          <p:spPr>
            <a:xfrm>
              <a:off x="3899183" y="1178204"/>
              <a:ext cx="318787" cy="538687"/>
            </a:xfrm>
            <a:custGeom>
              <a:avLst/>
              <a:gdLst/>
              <a:ahLst/>
              <a:cxnLst/>
              <a:rect l="l" t="t" r="r" b="b"/>
              <a:pathLst>
                <a:path w="318787" h="538687" extrusionOk="0">
                  <a:moveTo>
                    <a:pt x="268983" y="535432"/>
                  </a:moveTo>
                  <a:lnTo>
                    <a:pt x="49805" y="408655"/>
                  </a:lnTo>
                  <a:cubicBezTo>
                    <a:pt x="22336" y="392653"/>
                    <a:pt x="0" y="321025"/>
                    <a:pt x="0" y="289116"/>
                  </a:cubicBezTo>
                  <a:lnTo>
                    <a:pt x="0" y="35560"/>
                  </a:lnTo>
                  <a:cubicBezTo>
                    <a:pt x="0" y="3747"/>
                    <a:pt x="22336" y="-9207"/>
                    <a:pt x="49805" y="6985"/>
                  </a:cubicBezTo>
                  <a:lnTo>
                    <a:pt x="268983" y="133858"/>
                  </a:lnTo>
                  <a:cubicBezTo>
                    <a:pt x="298400" y="153033"/>
                    <a:pt x="316905" y="185135"/>
                    <a:pt x="318787" y="220250"/>
                  </a:cubicBezTo>
                  <a:lnTo>
                    <a:pt x="318787" y="473901"/>
                  </a:lnTo>
                  <a:cubicBezTo>
                    <a:pt x="318787" y="505429"/>
                    <a:pt x="296546" y="551339"/>
                    <a:pt x="268983" y="53543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2411;p37"/>
            <p:cNvSpPr/>
            <p:nvPr/>
          </p:nvSpPr>
          <p:spPr>
            <a:xfrm>
              <a:off x="3979213" y="1338206"/>
              <a:ext cx="159393" cy="203465"/>
            </a:xfrm>
            <a:custGeom>
              <a:avLst/>
              <a:gdLst/>
              <a:ahLst/>
              <a:cxnLst/>
              <a:rect l="l" t="t" r="r" b="b"/>
              <a:pathLst>
                <a:path w="159393" h="203465" extrusionOk="0">
                  <a:moveTo>
                    <a:pt x="79364" y="71487"/>
                  </a:moveTo>
                  <a:cubicBezTo>
                    <a:pt x="66153" y="63867"/>
                    <a:pt x="55507" y="70059"/>
                    <a:pt x="55507" y="85394"/>
                  </a:cubicBezTo>
                  <a:cubicBezTo>
                    <a:pt x="56401" y="102231"/>
                    <a:pt x="65259" y="117629"/>
                    <a:pt x="79364" y="126828"/>
                  </a:cubicBezTo>
                  <a:cubicBezTo>
                    <a:pt x="92576" y="134448"/>
                    <a:pt x="103316" y="128256"/>
                    <a:pt x="103316" y="113016"/>
                  </a:cubicBezTo>
                  <a:cubicBezTo>
                    <a:pt x="102356" y="96150"/>
                    <a:pt x="93469" y="80738"/>
                    <a:pt x="79364" y="71487"/>
                  </a:cubicBezTo>
                  <a:close/>
                  <a:moveTo>
                    <a:pt x="143141" y="81012"/>
                  </a:moveTo>
                  <a:lnTo>
                    <a:pt x="124131" y="69963"/>
                  </a:lnTo>
                  <a:cubicBezTo>
                    <a:pt x="121052" y="67857"/>
                    <a:pt x="118828" y="64715"/>
                    <a:pt x="117858" y="61105"/>
                  </a:cubicBezTo>
                  <a:lnTo>
                    <a:pt x="112916" y="41007"/>
                  </a:lnTo>
                  <a:cubicBezTo>
                    <a:pt x="111880" y="37405"/>
                    <a:pt x="109627" y="34274"/>
                    <a:pt x="106548" y="32149"/>
                  </a:cubicBezTo>
                  <a:lnTo>
                    <a:pt x="52371" y="812"/>
                  </a:lnTo>
                  <a:cubicBezTo>
                    <a:pt x="49709" y="-712"/>
                    <a:pt x="46953" y="-45"/>
                    <a:pt x="46098" y="2431"/>
                  </a:cubicBezTo>
                  <a:lnTo>
                    <a:pt x="41155" y="16719"/>
                  </a:lnTo>
                  <a:cubicBezTo>
                    <a:pt x="40271" y="18799"/>
                    <a:pt x="37867" y="19765"/>
                    <a:pt x="35795" y="18876"/>
                  </a:cubicBezTo>
                  <a:cubicBezTo>
                    <a:pt x="35462" y="18737"/>
                    <a:pt x="35158" y="18556"/>
                    <a:pt x="34882" y="18338"/>
                  </a:cubicBezTo>
                  <a:lnTo>
                    <a:pt x="15873" y="7289"/>
                  </a:lnTo>
                  <a:cubicBezTo>
                    <a:pt x="7129" y="2145"/>
                    <a:pt x="0" y="6336"/>
                    <a:pt x="0" y="16814"/>
                  </a:cubicBezTo>
                  <a:lnTo>
                    <a:pt x="0" y="99872"/>
                  </a:lnTo>
                  <a:cubicBezTo>
                    <a:pt x="608" y="111084"/>
                    <a:pt x="6501" y="121337"/>
                    <a:pt x="15873" y="127494"/>
                  </a:cubicBezTo>
                  <a:lnTo>
                    <a:pt x="143426" y="201313"/>
                  </a:lnTo>
                  <a:cubicBezTo>
                    <a:pt x="152170" y="206361"/>
                    <a:pt x="159394" y="202266"/>
                    <a:pt x="159394" y="191788"/>
                  </a:cubicBezTo>
                  <a:lnTo>
                    <a:pt x="159394" y="108444"/>
                  </a:lnTo>
                  <a:cubicBezTo>
                    <a:pt x="158700" y="97136"/>
                    <a:pt x="152655" y="86841"/>
                    <a:pt x="143141" y="80727"/>
                  </a:cubicBezTo>
                  <a:close/>
                  <a:moveTo>
                    <a:pt x="79364" y="145592"/>
                  </a:moveTo>
                  <a:cubicBezTo>
                    <a:pt x="55878" y="130194"/>
                    <a:pt x="41089" y="104524"/>
                    <a:pt x="39540" y="76440"/>
                  </a:cubicBezTo>
                  <a:cubicBezTo>
                    <a:pt x="39540" y="50913"/>
                    <a:pt x="57408" y="40626"/>
                    <a:pt x="79364" y="53390"/>
                  </a:cubicBezTo>
                  <a:cubicBezTo>
                    <a:pt x="102907" y="68733"/>
                    <a:pt x="117716" y="94435"/>
                    <a:pt x="119189" y="122541"/>
                  </a:cubicBezTo>
                  <a:cubicBezTo>
                    <a:pt x="119189" y="147687"/>
                    <a:pt x="101415" y="158070"/>
                    <a:pt x="79364" y="145306"/>
                  </a:cubicBezTo>
                  <a:close/>
                  <a:moveTo>
                    <a:pt x="137533" y="109111"/>
                  </a:moveTo>
                  <a:cubicBezTo>
                    <a:pt x="134292" y="106996"/>
                    <a:pt x="132239" y="103459"/>
                    <a:pt x="132020" y="99586"/>
                  </a:cubicBezTo>
                  <a:cubicBezTo>
                    <a:pt x="132020" y="95967"/>
                    <a:pt x="134491" y="94538"/>
                    <a:pt x="137533" y="96348"/>
                  </a:cubicBezTo>
                  <a:cubicBezTo>
                    <a:pt x="140812" y="98441"/>
                    <a:pt x="142903" y="101982"/>
                    <a:pt x="143141" y="105873"/>
                  </a:cubicBezTo>
                  <a:cubicBezTo>
                    <a:pt x="143141" y="109206"/>
                    <a:pt x="140669" y="110635"/>
                    <a:pt x="137533" y="1088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2412;p37"/>
            <p:cNvSpPr/>
            <p:nvPr/>
          </p:nvSpPr>
          <p:spPr>
            <a:xfrm>
              <a:off x="3993280" y="2480040"/>
              <a:ext cx="134491" cy="224767"/>
            </a:xfrm>
            <a:custGeom>
              <a:avLst/>
              <a:gdLst/>
              <a:ahLst/>
              <a:cxnLst/>
              <a:rect l="l" t="t" r="r" b="b"/>
              <a:pathLst>
                <a:path w="134491" h="224767" extrusionOk="0">
                  <a:moveTo>
                    <a:pt x="134491" y="125994"/>
                  </a:moveTo>
                  <a:cubicBezTo>
                    <a:pt x="134491" y="168951"/>
                    <a:pt x="67293" y="224768"/>
                    <a:pt x="67293" y="224768"/>
                  </a:cubicBezTo>
                  <a:cubicBezTo>
                    <a:pt x="67293" y="224768"/>
                    <a:pt x="0" y="91418"/>
                    <a:pt x="0" y="48174"/>
                  </a:cubicBezTo>
                  <a:cubicBezTo>
                    <a:pt x="0" y="4931"/>
                    <a:pt x="30130" y="-12214"/>
                    <a:pt x="67293" y="9217"/>
                  </a:cubicBezTo>
                  <a:cubicBezTo>
                    <a:pt x="106975" y="35192"/>
                    <a:pt x="131935" y="78559"/>
                    <a:pt x="134491" y="1259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2413;p37"/>
            <p:cNvSpPr/>
            <p:nvPr/>
          </p:nvSpPr>
          <p:spPr>
            <a:xfrm rot="-1801764">
              <a:off x="4024636" y="2501896"/>
              <a:ext cx="71791" cy="124475"/>
            </a:xfrm>
            <a:custGeom>
              <a:avLst/>
              <a:gdLst/>
              <a:ahLst/>
              <a:cxnLst/>
              <a:rect l="l" t="t" r="r" b="b"/>
              <a:pathLst>
                <a:path w="71855" h="124586" extrusionOk="0">
                  <a:moveTo>
                    <a:pt x="71855" y="62293"/>
                  </a:moveTo>
                  <a:cubicBezTo>
                    <a:pt x="71855" y="96697"/>
                    <a:pt x="55770" y="124587"/>
                    <a:pt x="35928" y="124587"/>
                  </a:cubicBezTo>
                  <a:cubicBezTo>
                    <a:pt x="16085" y="124587"/>
                    <a:pt x="0" y="96697"/>
                    <a:pt x="0" y="62293"/>
                  </a:cubicBezTo>
                  <a:cubicBezTo>
                    <a:pt x="0" y="27890"/>
                    <a:pt x="16085" y="0"/>
                    <a:pt x="35928" y="0"/>
                  </a:cubicBezTo>
                  <a:cubicBezTo>
                    <a:pt x="55770" y="0"/>
                    <a:pt x="71855" y="27890"/>
                    <a:pt x="71855" y="62293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2414;p37"/>
            <p:cNvSpPr/>
            <p:nvPr/>
          </p:nvSpPr>
          <p:spPr>
            <a:xfrm>
              <a:off x="4492846" y="2048739"/>
              <a:ext cx="559351" cy="469824"/>
            </a:xfrm>
            <a:custGeom>
              <a:avLst/>
              <a:gdLst/>
              <a:ahLst/>
              <a:cxnLst/>
              <a:rect l="l" t="t" r="r" b="b"/>
              <a:pathLst>
                <a:path w="559351" h="469824" extrusionOk="0">
                  <a:moveTo>
                    <a:pt x="514299" y="464425"/>
                  </a:moveTo>
                  <a:lnTo>
                    <a:pt x="45147" y="192963"/>
                  </a:lnTo>
                  <a:cubicBezTo>
                    <a:pt x="20245" y="178580"/>
                    <a:pt x="0" y="139908"/>
                    <a:pt x="0" y="106571"/>
                  </a:cubicBezTo>
                  <a:lnTo>
                    <a:pt x="0" y="39610"/>
                  </a:lnTo>
                  <a:cubicBezTo>
                    <a:pt x="0" y="6273"/>
                    <a:pt x="20245" y="-8968"/>
                    <a:pt x="45147" y="5415"/>
                  </a:cubicBezTo>
                  <a:lnTo>
                    <a:pt x="514299" y="276878"/>
                  </a:lnTo>
                  <a:cubicBezTo>
                    <a:pt x="539201" y="291261"/>
                    <a:pt x="559351" y="329932"/>
                    <a:pt x="559351" y="363270"/>
                  </a:cubicBezTo>
                  <a:lnTo>
                    <a:pt x="559351" y="430135"/>
                  </a:lnTo>
                  <a:cubicBezTo>
                    <a:pt x="559351" y="463473"/>
                    <a:pt x="539201" y="478808"/>
                    <a:pt x="514299" y="4644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2415;p37"/>
            <p:cNvSpPr/>
            <p:nvPr/>
          </p:nvSpPr>
          <p:spPr>
            <a:xfrm>
              <a:off x="4353888" y="2645824"/>
              <a:ext cx="1638988" cy="1231605"/>
            </a:xfrm>
            <a:custGeom>
              <a:avLst/>
              <a:gdLst/>
              <a:ahLst/>
              <a:cxnLst/>
              <a:rect l="l" t="t" r="r" b="b"/>
              <a:pathLst>
                <a:path w="1638988" h="123160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  <a:lnTo>
                    <a:pt x="0" y="283392"/>
                  </a:lnTo>
                  <a:lnTo>
                    <a:pt x="1638989" y="1231606"/>
                  </a:ln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2416;p37"/>
            <p:cNvSpPr/>
            <p:nvPr/>
          </p:nvSpPr>
          <p:spPr>
            <a:xfrm>
              <a:off x="4353888" y="2645824"/>
              <a:ext cx="1638988" cy="746475"/>
            </a:xfrm>
            <a:custGeom>
              <a:avLst/>
              <a:gdLst/>
              <a:ahLst/>
              <a:cxnLst/>
              <a:rect l="l" t="t" r="r" b="b"/>
              <a:pathLst>
                <a:path w="1638988" h="74647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</a:path>
              </a:pathLst>
            </a:custGeom>
            <a:noFill/>
            <a:ln w="10075" cap="flat" cmpd="sng">
              <a:solidFill>
                <a:srgbClr val="CCCED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2417;p37"/>
            <p:cNvSpPr/>
            <p:nvPr/>
          </p:nvSpPr>
          <p:spPr>
            <a:xfrm>
              <a:off x="4257005" y="773645"/>
              <a:ext cx="165344" cy="325643"/>
            </a:xfrm>
            <a:custGeom>
              <a:avLst/>
              <a:gdLst/>
              <a:ahLst/>
              <a:cxnLst/>
              <a:rect l="l" t="t" r="r" b="b"/>
              <a:pathLst>
                <a:path w="165344" h="325643" extrusionOk="0">
                  <a:moveTo>
                    <a:pt x="94696" y="251714"/>
                  </a:moveTo>
                  <a:cubicBezTo>
                    <a:pt x="80068" y="277923"/>
                    <a:pt x="62295" y="302235"/>
                    <a:pt x="41755" y="324104"/>
                  </a:cubicBezTo>
                  <a:cubicBezTo>
                    <a:pt x="36052" y="330772"/>
                    <a:pt x="-7955" y="313912"/>
                    <a:pt x="1265" y="309150"/>
                  </a:cubicBezTo>
                  <a:cubicBezTo>
                    <a:pt x="10485" y="304387"/>
                    <a:pt x="39284" y="264192"/>
                    <a:pt x="53731" y="237331"/>
                  </a:cubicBezTo>
                  <a:cubicBezTo>
                    <a:pt x="65821" y="205263"/>
                    <a:pt x="76095" y="172541"/>
                    <a:pt x="84526" y="139319"/>
                  </a:cubicBezTo>
                  <a:cubicBezTo>
                    <a:pt x="93556" y="106458"/>
                    <a:pt x="101349" y="58261"/>
                    <a:pt x="108003" y="35592"/>
                  </a:cubicBezTo>
                  <a:cubicBezTo>
                    <a:pt x="111481" y="18487"/>
                    <a:pt x="124655" y="5022"/>
                    <a:pt x="141649" y="1207"/>
                  </a:cubicBezTo>
                  <a:cubicBezTo>
                    <a:pt x="157522" y="-2508"/>
                    <a:pt x="167787" y="1873"/>
                    <a:pt x="164841" y="21114"/>
                  </a:cubicBezTo>
                  <a:cubicBezTo>
                    <a:pt x="159423" y="54642"/>
                    <a:pt x="133475" y="185515"/>
                    <a:pt x="94696" y="25171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2418;p37"/>
            <p:cNvSpPr/>
            <p:nvPr/>
          </p:nvSpPr>
          <p:spPr>
            <a:xfrm>
              <a:off x="4272441" y="1538278"/>
              <a:ext cx="113451" cy="88273"/>
            </a:xfrm>
            <a:custGeom>
              <a:avLst/>
              <a:gdLst/>
              <a:ahLst/>
              <a:cxnLst/>
              <a:rect l="l" t="t" r="r" b="b"/>
              <a:pathLst>
                <a:path w="113451" h="88273" extrusionOk="0">
                  <a:moveTo>
                    <a:pt x="104448" y="2"/>
                  </a:moveTo>
                  <a:cubicBezTo>
                    <a:pt x="90856" y="11146"/>
                    <a:pt x="70706" y="955"/>
                    <a:pt x="69660" y="2002"/>
                  </a:cubicBezTo>
                  <a:cubicBezTo>
                    <a:pt x="53645" y="16871"/>
                    <a:pt x="36860" y="30892"/>
                    <a:pt x="19381" y="44008"/>
                  </a:cubicBezTo>
                  <a:cubicBezTo>
                    <a:pt x="10827" y="50675"/>
                    <a:pt x="-2385" y="59629"/>
                    <a:pt x="371" y="72583"/>
                  </a:cubicBezTo>
                  <a:cubicBezTo>
                    <a:pt x="4648" y="95538"/>
                    <a:pt x="41432" y="88490"/>
                    <a:pt x="55308" y="81441"/>
                  </a:cubicBezTo>
                  <a:cubicBezTo>
                    <a:pt x="69185" y="74392"/>
                    <a:pt x="80591" y="62391"/>
                    <a:pt x="93327" y="54581"/>
                  </a:cubicBezTo>
                  <a:cubicBezTo>
                    <a:pt x="102832" y="48675"/>
                    <a:pt x="112337" y="45722"/>
                    <a:pt x="113382" y="33816"/>
                  </a:cubicBezTo>
                  <a:cubicBezTo>
                    <a:pt x="114238" y="26672"/>
                    <a:pt x="106919" y="-283"/>
                    <a:pt x="10444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2419;p37"/>
            <p:cNvSpPr/>
            <p:nvPr/>
          </p:nvSpPr>
          <p:spPr>
            <a:xfrm>
              <a:off x="4272622" y="1567332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4" y="40576"/>
                    <a:pt x="53797" y="47625"/>
                  </a:cubicBezTo>
                  <a:cubicBezTo>
                    <a:pt x="39920" y="54673"/>
                    <a:pt x="9030" y="60579"/>
                    <a:pt x="0" y="44101"/>
                  </a:cubicBezTo>
                  <a:cubicBezTo>
                    <a:pt x="4847" y="66294"/>
                    <a:pt x="41060" y="59341"/>
                    <a:pt x="54747" y="52388"/>
                  </a:cubicBezTo>
                  <a:cubicBezTo>
                    <a:pt x="68434" y="45434"/>
                    <a:pt x="80029" y="33338"/>
                    <a:pt x="92766" y="25527"/>
                  </a:cubicBezTo>
                  <a:cubicBezTo>
                    <a:pt x="102271" y="19621"/>
                    <a:pt x="111775" y="16669"/>
                    <a:pt x="112821" y="4763"/>
                  </a:cubicBezTo>
                  <a:cubicBezTo>
                    <a:pt x="113011" y="3181"/>
                    <a:pt x="113077" y="1591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2420;p37"/>
            <p:cNvSpPr/>
            <p:nvPr/>
          </p:nvSpPr>
          <p:spPr>
            <a:xfrm>
              <a:off x="4135669" y="1458312"/>
              <a:ext cx="113522" cy="85076"/>
            </a:xfrm>
            <a:custGeom>
              <a:avLst/>
              <a:gdLst/>
              <a:ahLst/>
              <a:cxnLst/>
              <a:rect l="l" t="t" r="r" b="b"/>
              <a:pathLst>
                <a:path w="113522" h="85076" extrusionOk="0">
                  <a:moveTo>
                    <a:pt x="102832" y="54"/>
                  </a:moveTo>
                  <a:cubicBezTo>
                    <a:pt x="89240" y="11198"/>
                    <a:pt x="65383" y="-898"/>
                    <a:pt x="64338" y="54"/>
                  </a:cubicBezTo>
                  <a:cubicBezTo>
                    <a:pt x="50176" y="14503"/>
                    <a:pt x="35168" y="28084"/>
                    <a:pt x="19381" y="40726"/>
                  </a:cubicBezTo>
                  <a:cubicBezTo>
                    <a:pt x="10827" y="47489"/>
                    <a:pt x="-2385" y="56442"/>
                    <a:pt x="371" y="69301"/>
                  </a:cubicBezTo>
                  <a:cubicBezTo>
                    <a:pt x="4648" y="92351"/>
                    <a:pt x="41432" y="85303"/>
                    <a:pt x="55403" y="78254"/>
                  </a:cubicBezTo>
                  <a:cubicBezTo>
                    <a:pt x="69375" y="71206"/>
                    <a:pt x="80591" y="59204"/>
                    <a:pt x="93422" y="51299"/>
                  </a:cubicBezTo>
                  <a:cubicBezTo>
                    <a:pt x="102927" y="45488"/>
                    <a:pt x="112432" y="42440"/>
                    <a:pt x="113477" y="30629"/>
                  </a:cubicBezTo>
                  <a:cubicBezTo>
                    <a:pt x="114238" y="23486"/>
                    <a:pt x="105303" y="-232"/>
                    <a:pt x="102832" y="5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2421;p37"/>
            <p:cNvSpPr/>
            <p:nvPr/>
          </p:nvSpPr>
          <p:spPr>
            <a:xfrm>
              <a:off x="4135660" y="1485798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3" y="40577"/>
                    <a:pt x="53796" y="47625"/>
                  </a:cubicBezTo>
                  <a:cubicBezTo>
                    <a:pt x="39920" y="54674"/>
                    <a:pt x="8934" y="60579"/>
                    <a:pt x="0" y="44101"/>
                  </a:cubicBezTo>
                  <a:cubicBezTo>
                    <a:pt x="4847" y="66294"/>
                    <a:pt x="40965" y="59341"/>
                    <a:pt x="54747" y="52388"/>
                  </a:cubicBezTo>
                  <a:cubicBezTo>
                    <a:pt x="68529" y="45434"/>
                    <a:pt x="79934" y="33338"/>
                    <a:pt x="92766" y="25432"/>
                  </a:cubicBezTo>
                  <a:cubicBezTo>
                    <a:pt x="102270" y="19622"/>
                    <a:pt x="111775" y="16669"/>
                    <a:pt x="112821" y="4763"/>
                  </a:cubicBezTo>
                  <a:cubicBezTo>
                    <a:pt x="113011" y="3183"/>
                    <a:pt x="113077" y="1590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2422;p37"/>
            <p:cNvSpPr/>
            <p:nvPr/>
          </p:nvSpPr>
          <p:spPr>
            <a:xfrm>
              <a:off x="4163850" y="1066881"/>
              <a:ext cx="398264" cy="482949"/>
            </a:xfrm>
            <a:custGeom>
              <a:avLst/>
              <a:gdLst/>
              <a:ahLst/>
              <a:cxnLst/>
              <a:rect l="l" t="t" r="r" b="b"/>
              <a:pathLst>
                <a:path w="398264" h="482949" extrusionOk="0">
                  <a:moveTo>
                    <a:pt x="395149" y="33155"/>
                  </a:moveTo>
                  <a:cubicBezTo>
                    <a:pt x="410261" y="127833"/>
                    <a:pt x="368346" y="163171"/>
                    <a:pt x="313789" y="183269"/>
                  </a:cubicBezTo>
                  <a:cubicBezTo>
                    <a:pt x="274630" y="197747"/>
                    <a:pt x="218742" y="220035"/>
                    <a:pt x="218742" y="220035"/>
                  </a:cubicBezTo>
                  <a:cubicBezTo>
                    <a:pt x="218742" y="220035"/>
                    <a:pt x="219502" y="240800"/>
                    <a:pt x="219882" y="287377"/>
                  </a:cubicBezTo>
                  <a:cubicBezTo>
                    <a:pt x="219882" y="328430"/>
                    <a:pt x="214940" y="477877"/>
                    <a:pt x="214940" y="477877"/>
                  </a:cubicBezTo>
                  <a:cubicBezTo>
                    <a:pt x="201814" y="484641"/>
                    <a:pt x="186245" y="484641"/>
                    <a:pt x="173119" y="477877"/>
                  </a:cubicBezTo>
                  <a:cubicBezTo>
                    <a:pt x="173119" y="477877"/>
                    <a:pt x="151164" y="363101"/>
                    <a:pt x="146506" y="311285"/>
                  </a:cubicBezTo>
                  <a:cubicBezTo>
                    <a:pt x="140138" y="241085"/>
                    <a:pt x="129398" y="195080"/>
                    <a:pt x="133010" y="179935"/>
                  </a:cubicBezTo>
                  <a:cubicBezTo>
                    <a:pt x="136146" y="166600"/>
                    <a:pt x="212754" y="128881"/>
                    <a:pt x="237086" y="108688"/>
                  </a:cubicBezTo>
                  <a:lnTo>
                    <a:pt x="76552" y="162599"/>
                  </a:lnTo>
                  <a:cubicBezTo>
                    <a:pt x="79745" y="180037"/>
                    <a:pt x="81304" y="197735"/>
                    <a:pt x="81209" y="215463"/>
                  </a:cubicBezTo>
                  <a:cubicBezTo>
                    <a:pt x="79783" y="271184"/>
                    <a:pt x="76647" y="391866"/>
                    <a:pt x="76647" y="391866"/>
                  </a:cubicBezTo>
                  <a:cubicBezTo>
                    <a:pt x="76647" y="391866"/>
                    <a:pt x="54691" y="407773"/>
                    <a:pt x="35872" y="391866"/>
                  </a:cubicBezTo>
                  <a:cubicBezTo>
                    <a:pt x="35872" y="391866"/>
                    <a:pt x="-4523" y="153074"/>
                    <a:pt x="419" y="121451"/>
                  </a:cubicBezTo>
                  <a:cubicBezTo>
                    <a:pt x="5077" y="91448"/>
                    <a:pt x="146506" y="30107"/>
                    <a:pt x="171504" y="8961"/>
                  </a:cubicBezTo>
                  <a:cubicBezTo>
                    <a:pt x="180286" y="1807"/>
                    <a:pt x="191692" y="-1275"/>
                    <a:pt x="202869" y="4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2423;p37"/>
            <p:cNvSpPr/>
            <p:nvPr/>
          </p:nvSpPr>
          <p:spPr>
            <a:xfrm>
              <a:off x="4403391" y="743705"/>
              <a:ext cx="125692" cy="122150"/>
            </a:xfrm>
            <a:custGeom>
              <a:avLst/>
              <a:gdLst/>
              <a:ahLst/>
              <a:cxnLst/>
              <a:rect l="l" t="t" r="r" b="b"/>
              <a:pathLst>
                <a:path w="125692" h="122150" extrusionOk="0">
                  <a:moveTo>
                    <a:pt x="100101" y="0"/>
                  </a:moveTo>
                  <a:cubicBezTo>
                    <a:pt x="100101" y="0"/>
                    <a:pt x="97725" y="45053"/>
                    <a:pt x="98770" y="49054"/>
                  </a:cubicBezTo>
                  <a:cubicBezTo>
                    <a:pt x="99816" y="53054"/>
                    <a:pt x="119395" y="66294"/>
                    <a:pt x="125098" y="71057"/>
                  </a:cubicBezTo>
                  <a:cubicBezTo>
                    <a:pt x="130801" y="75819"/>
                    <a:pt x="94018" y="112205"/>
                    <a:pt x="76149" y="120396"/>
                  </a:cubicBezTo>
                  <a:cubicBezTo>
                    <a:pt x="58280" y="128588"/>
                    <a:pt x="1442" y="106966"/>
                    <a:pt x="112" y="78962"/>
                  </a:cubicBezTo>
                  <a:cubicBezTo>
                    <a:pt x="-1219" y="50959"/>
                    <a:pt x="9616" y="27622"/>
                    <a:pt x="18550" y="26384"/>
                  </a:cubicBezTo>
                  <a:cubicBezTo>
                    <a:pt x="27485" y="25146"/>
                    <a:pt x="100101" y="0"/>
                    <a:pt x="100101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2424;p37"/>
            <p:cNvSpPr/>
            <p:nvPr/>
          </p:nvSpPr>
          <p:spPr>
            <a:xfrm>
              <a:off x="4358991" y="760843"/>
              <a:ext cx="203859" cy="398340"/>
            </a:xfrm>
            <a:custGeom>
              <a:avLst/>
              <a:gdLst/>
              <a:ahLst/>
              <a:cxnLst/>
              <a:rect l="l" t="t" r="r" b="b"/>
              <a:pathLst>
                <a:path w="203859" h="398340" extrusionOk="0">
                  <a:moveTo>
                    <a:pt x="149443" y="39726"/>
                  </a:moveTo>
                  <a:cubicBezTo>
                    <a:pt x="149443" y="39726"/>
                    <a:pt x="116842" y="88494"/>
                    <a:pt x="71315" y="93066"/>
                  </a:cubicBezTo>
                  <a:cubicBezTo>
                    <a:pt x="56963" y="78874"/>
                    <a:pt x="55632" y="28392"/>
                    <a:pt x="75497" y="12294"/>
                  </a:cubicBezTo>
                  <a:cubicBezTo>
                    <a:pt x="75497" y="12294"/>
                    <a:pt x="57248" y="-2565"/>
                    <a:pt x="44702" y="388"/>
                  </a:cubicBezTo>
                  <a:cubicBezTo>
                    <a:pt x="31110" y="8435"/>
                    <a:pt x="20959" y="21220"/>
                    <a:pt x="16187" y="36297"/>
                  </a:cubicBezTo>
                  <a:cubicBezTo>
                    <a:pt x="4525" y="69955"/>
                    <a:pt x="-912" y="105459"/>
                    <a:pt x="125" y="141073"/>
                  </a:cubicBezTo>
                  <a:cubicBezTo>
                    <a:pt x="885" y="188697"/>
                    <a:pt x="125" y="309760"/>
                    <a:pt x="125" y="309760"/>
                  </a:cubicBezTo>
                  <a:cubicBezTo>
                    <a:pt x="5533" y="338651"/>
                    <a:pt x="22993" y="363848"/>
                    <a:pt x="48123" y="379007"/>
                  </a:cubicBezTo>
                  <a:cubicBezTo>
                    <a:pt x="81028" y="397713"/>
                    <a:pt x="119827" y="403098"/>
                    <a:pt x="156572" y="394057"/>
                  </a:cubicBezTo>
                  <a:cubicBezTo>
                    <a:pt x="179668" y="388627"/>
                    <a:pt x="188222" y="375769"/>
                    <a:pt x="196206" y="358909"/>
                  </a:cubicBezTo>
                  <a:cubicBezTo>
                    <a:pt x="194115" y="325476"/>
                    <a:pt x="180904" y="256420"/>
                    <a:pt x="186702" y="214224"/>
                  </a:cubicBezTo>
                  <a:cubicBezTo>
                    <a:pt x="192499" y="172029"/>
                    <a:pt x="201149" y="140596"/>
                    <a:pt x="203430" y="106592"/>
                  </a:cubicBezTo>
                  <a:cubicBezTo>
                    <a:pt x="205711" y="72588"/>
                    <a:pt x="198963" y="73159"/>
                    <a:pt x="181854" y="60967"/>
                  </a:cubicBezTo>
                  <a:cubicBezTo>
                    <a:pt x="171580" y="53111"/>
                    <a:pt x="160744" y="46012"/>
                    <a:pt x="149443" y="3972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2425;p37"/>
            <p:cNvSpPr/>
            <p:nvPr/>
          </p:nvSpPr>
          <p:spPr>
            <a:xfrm>
              <a:off x="4398650" y="616917"/>
              <a:ext cx="135166" cy="164844"/>
            </a:xfrm>
            <a:custGeom>
              <a:avLst/>
              <a:gdLst/>
              <a:ahLst/>
              <a:cxnLst/>
              <a:rect l="l" t="t" r="r" b="b"/>
              <a:pathLst>
                <a:path w="135166" h="164844" extrusionOk="0">
                  <a:moveTo>
                    <a:pt x="2951" y="59542"/>
                  </a:moveTo>
                  <a:lnTo>
                    <a:pt x="2951" y="59542"/>
                  </a:lnTo>
                  <a:cubicBezTo>
                    <a:pt x="8369" y="24585"/>
                    <a:pt x="33556" y="-1894"/>
                    <a:pt x="69484" y="106"/>
                  </a:cubicBezTo>
                  <a:cubicBezTo>
                    <a:pt x="107645" y="2052"/>
                    <a:pt x="137015" y="34634"/>
                    <a:pt x="135076" y="72881"/>
                  </a:cubicBezTo>
                  <a:cubicBezTo>
                    <a:pt x="133974" y="94625"/>
                    <a:pt x="122739" y="114587"/>
                    <a:pt x="104747" y="126789"/>
                  </a:cubicBezTo>
                  <a:cubicBezTo>
                    <a:pt x="103473" y="132100"/>
                    <a:pt x="101591" y="137245"/>
                    <a:pt x="99139" y="142124"/>
                  </a:cubicBezTo>
                  <a:cubicBezTo>
                    <a:pt x="86498" y="156983"/>
                    <a:pt x="48003" y="166508"/>
                    <a:pt x="36788" y="164603"/>
                  </a:cubicBezTo>
                  <a:cubicBezTo>
                    <a:pt x="23358" y="163381"/>
                    <a:pt x="12047" y="154047"/>
                    <a:pt x="8274" y="141076"/>
                  </a:cubicBezTo>
                  <a:cubicBezTo>
                    <a:pt x="-3702" y="113644"/>
                    <a:pt x="5" y="76878"/>
                    <a:pt x="2951" y="595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2426;p37"/>
            <p:cNvSpPr/>
            <p:nvPr/>
          </p:nvSpPr>
          <p:spPr>
            <a:xfrm>
              <a:off x="4403852" y="602477"/>
              <a:ext cx="142520" cy="141227"/>
            </a:xfrm>
            <a:custGeom>
              <a:avLst/>
              <a:gdLst/>
              <a:ahLst/>
              <a:cxnLst/>
              <a:rect l="l" t="t" r="r" b="b"/>
              <a:pathLst>
                <a:path w="142520" h="141227" extrusionOk="0">
                  <a:moveTo>
                    <a:pt x="99640" y="141228"/>
                  </a:moveTo>
                  <a:lnTo>
                    <a:pt x="99640" y="141228"/>
                  </a:lnTo>
                  <a:lnTo>
                    <a:pt x="96313" y="110653"/>
                  </a:lnTo>
                  <a:cubicBezTo>
                    <a:pt x="96313" y="110653"/>
                    <a:pt x="121215" y="46073"/>
                    <a:pt x="62381" y="58456"/>
                  </a:cubicBezTo>
                  <a:cubicBezTo>
                    <a:pt x="23602" y="66647"/>
                    <a:pt x="13812" y="70267"/>
                    <a:pt x="2027" y="44168"/>
                  </a:cubicBezTo>
                  <a:cubicBezTo>
                    <a:pt x="-9759" y="18070"/>
                    <a:pt x="31586" y="-5457"/>
                    <a:pt x="81296" y="1115"/>
                  </a:cubicBezTo>
                  <a:cubicBezTo>
                    <a:pt x="116615" y="4775"/>
                    <a:pt x="143238" y="34972"/>
                    <a:pt x="142506" y="70552"/>
                  </a:cubicBezTo>
                  <a:cubicBezTo>
                    <a:pt x="141270" y="89793"/>
                    <a:pt x="136138" y="128655"/>
                    <a:pt x="99640" y="141228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2427;p37"/>
            <p:cNvSpPr/>
            <p:nvPr/>
          </p:nvSpPr>
          <p:spPr>
            <a:xfrm>
              <a:off x="4338015" y="761231"/>
              <a:ext cx="65677" cy="95630"/>
            </a:xfrm>
            <a:custGeom>
              <a:avLst/>
              <a:gdLst/>
              <a:ahLst/>
              <a:cxnLst/>
              <a:rect l="l" t="t" r="r" b="b"/>
              <a:pathLst>
                <a:path w="65677" h="95630" extrusionOk="0">
                  <a:moveTo>
                    <a:pt x="23762" y="95631"/>
                  </a:moveTo>
                  <a:cubicBezTo>
                    <a:pt x="14780" y="95307"/>
                    <a:pt x="6264" y="91519"/>
                    <a:pt x="0" y="85058"/>
                  </a:cubicBezTo>
                  <a:cubicBezTo>
                    <a:pt x="1331" y="68294"/>
                    <a:pt x="22716" y="4667"/>
                    <a:pt x="65677" y="0"/>
                  </a:cubicBezTo>
                  <a:cubicBezTo>
                    <a:pt x="53987" y="8214"/>
                    <a:pt x="44729" y="19435"/>
                    <a:pt x="38874" y="32480"/>
                  </a:cubicBezTo>
                  <a:cubicBezTo>
                    <a:pt x="32192" y="53100"/>
                    <a:pt x="27136" y="74216"/>
                    <a:pt x="23762" y="9563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2428;p37"/>
            <p:cNvSpPr/>
            <p:nvPr/>
          </p:nvSpPr>
          <p:spPr>
            <a:xfrm>
              <a:off x="5408528" y="1603174"/>
              <a:ext cx="974325" cy="1973896"/>
            </a:xfrm>
            <a:custGeom>
              <a:avLst/>
              <a:gdLst/>
              <a:ahLst/>
              <a:cxnLst/>
              <a:rect l="l" t="t" r="r" b="b"/>
              <a:pathLst>
                <a:path w="974325" h="1973896" extrusionOk="0">
                  <a:moveTo>
                    <a:pt x="884126" y="1962979"/>
                  </a:moveTo>
                  <a:lnTo>
                    <a:pt x="90295" y="1503684"/>
                  </a:lnTo>
                  <a:cubicBezTo>
                    <a:pt x="40395" y="1475109"/>
                    <a:pt x="0" y="1397480"/>
                    <a:pt x="0" y="1330900"/>
                  </a:cubicBezTo>
                  <a:lnTo>
                    <a:pt x="0" y="79220"/>
                  </a:lnTo>
                  <a:cubicBezTo>
                    <a:pt x="0" y="12545"/>
                    <a:pt x="40395" y="-17935"/>
                    <a:pt x="90295" y="10831"/>
                  </a:cubicBezTo>
                  <a:lnTo>
                    <a:pt x="884126" y="470221"/>
                  </a:lnTo>
                  <a:cubicBezTo>
                    <a:pt x="933931" y="498796"/>
                    <a:pt x="974326" y="576425"/>
                    <a:pt x="974326" y="643005"/>
                  </a:cubicBezTo>
                  <a:lnTo>
                    <a:pt x="974326" y="1894876"/>
                  </a:lnTo>
                  <a:cubicBezTo>
                    <a:pt x="974326" y="1961551"/>
                    <a:pt x="933931" y="1991840"/>
                    <a:pt x="884126" y="1962979"/>
                  </a:cubicBez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2429;p37"/>
            <p:cNvSpPr/>
            <p:nvPr/>
          </p:nvSpPr>
          <p:spPr>
            <a:xfrm>
              <a:off x="6324400" y="3534911"/>
              <a:ext cx="27183" cy="49530"/>
            </a:xfrm>
            <a:custGeom>
              <a:avLst/>
              <a:gdLst/>
              <a:ahLst/>
              <a:cxnLst/>
              <a:rect l="l" t="t" r="r" b="b"/>
              <a:pathLst>
                <a:path w="27183" h="49530" extrusionOk="0">
                  <a:moveTo>
                    <a:pt x="0" y="49530"/>
                  </a:moveTo>
                  <a:lnTo>
                    <a:pt x="27184" y="36100"/>
                  </a:lnTo>
                  <a:lnTo>
                    <a:pt x="8840" y="0"/>
                  </a:lnTo>
                  <a:lnTo>
                    <a:pt x="0" y="4953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2430;p37"/>
            <p:cNvSpPr/>
            <p:nvPr/>
          </p:nvSpPr>
          <p:spPr>
            <a:xfrm>
              <a:off x="5423355" y="1605432"/>
              <a:ext cx="45242" cy="39909"/>
            </a:xfrm>
            <a:custGeom>
              <a:avLst/>
              <a:gdLst/>
              <a:ahLst/>
              <a:cxnLst/>
              <a:rect l="l" t="t" r="r" b="b"/>
              <a:pathLst>
                <a:path w="45242" h="39909" extrusionOk="0">
                  <a:moveTo>
                    <a:pt x="0" y="12097"/>
                  </a:moveTo>
                  <a:cubicBezTo>
                    <a:pt x="7993" y="7334"/>
                    <a:pt x="16396" y="3286"/>
                    <a:pt x="25092" y="0"/>
                  </a:cubicBezTo>
                  <a:lnTo>
                    <a:pt x="45242" y="3991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2431;p37"/>
            <p:cNvSpPr/>
            <p:nvPr/>
          </p:nvSpPr>
          <p:spPr>
            <a:xfrm>
              <a:off x="5387713" y="1613611"/>
              <a:ext cx="974325" cy="1973876"/>
            </a:xfrm>
            <a:custGeom>
              <a:avLst/>
              <a:gdLst/>
              <a:ahLst/>
              <a:cxnLst/>
              <a:rect l="l" t="t" r="r" b="b"/>
              <a:pathLst>
                <a:path w="974325" h="1973876" extrusionOk="0">
                  <a:moveTo>
                    <a:pt x="884126" y="1963020"/>
                  </a:moveTo>
                  <a:lnTo>
                    <a:pt x="90199" y="1503439"/>
                  </a:lnTo>
                  <a:cubicBezTo>
                    <a:pt x="40395" y="1474864"/>
                    <a:pt x="0" y="1397235"/>
                    <a:pt x="0" y="1330655"/>
                  </a:cubicBezTo>
                  <a:lnTo>
                    <a:pt x="0" y="79261"/>
                  </a:lnTo>
                  <a:cubicBezTo>
                    <a:pt x="0" y="12586"/>
                    <a:pt x="40395" y="-17990"/>
                    <a:pt x="90199" y="10871"/>
                  </a:cubicBezTo>
                  <a:lnTo>
                    <a:pt x="884126" y="470262"/>
                  </a:lnTo>
                  <a:cubicBezTo>
                    <a:pt x="933931" y="498837"/>
                    <a:pt x="974326" y="576370"/>
                    <a:pt x="974326" y="642950"/>
                  </a:cubicBezTo>
                  <a:lnTo>
                    <a:pt x="974326" y="1894630"/>
                  </a:lnTo>
                  <a:cubicBezTo>
                    <a:pt x="974326" y="1961210"/>
                    <a:pt x="933931" y="1991881"/>
                    <a:pt x="884126" y="1963020"/>
                  </a:cubicBezTo>
                  <a:close/>
                </a:path>
              </a:pathLst>
            </a:custGeom>
            <a:solidFill>
              <a:srgbClr val="2E245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2432;p37"/>
            <p:cNvSpPr/>
            <p:nvPr/>
          </p:nvSpPr>
          <p:spPr>
            <a:xfrm>
              <a:off x="5477912" y="174973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2433;p37"/>
            <p:cNvSpPr/>
            <p:nvPr/>
          </p:nvSpPr>
          <p:spPr>
            <a:xfrm>
              <a:off x="5649377" y="1848986"/>
              <a:ext cx="613432" cy="407098"/>
            </a:xfrm>
            <a:custGeom>
              <a:avLst/>
              <a:gdLst/>
              <a:ahLst/>
              <a:cxnLst/>
              <a:rect l="l" t="t" r="r" b="b"/>
              <a:pathLst>
                <a:path w="613432" h="407098" extrusionOk="0">
                  <a:moveTo>
                    <a:pt x="613433" y="407099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09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2434;p37"/>
            <p:cNvSpPr/>
            <p:nvPr/>
          </p:nvSpPr>
          <p:spPr>
            <a:xfrm>
              <a:off x="5477912" y="191680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2435;p37"/>
            <p:cNvSpPr/>
            <p:nvPr/>
          </p:nvSpPr>
          <p:spPr>
            <a:xfrm>
              <a:off x="5649377" y="2015959"/>
              <a:ext cx="405945" cy="287083"/>
            </a:xfrm>
            <a:custGeom>
              <a:avLst/>
              <a:gdLst/>
              <a:ahLst/>
              <a:cxnLst/>
              <a:rect l="l" t="t" r="r" b="b"/>
              <a:pathLst>
                <a:path w="405945" h="287083" extrusionOk="0">
                  <a:moveTo>
                    <a:pt x="405945" y="28708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05945" y="234887"/>
                  </a:lnTo>
                  <a:lnTo>
                    <a:pt x="405945" y="287084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2436;p37"/>
            <p:cNvSpPr/>
            <p:nvPr/>
          </p:nvSpPr>
          <p:spPr>
            <a:xfrm>
              <a:off x="5477912" y="2000338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439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2437;p37"/>
            <p:cNvSpPr/>
            <p:nvPr/>
          </p:nvSpPr>
          <p:spPr>
            <a:xfrm>
              <a:off x="5649377" y="2099494"/>
              <a:ext cx="505174" cy="344519"/>
            </a:xfrm>
            <a:custGeom>
              <a:avLst/>
              <a:gdLst/>
              <a:ahLst/>
              <a:cxnLst/>
              <a:rect l="l" t="t" r="r" b="b"/>
              <a:pathLst>
                <a:path w="505174" h="344519" extrusionOk="0">
                  <a:moveTo>
                    <a:pt x="505174" y="344519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05174" y="292322"/>
                  </a:lnTo>
                  <a:lnTo>
                    <a:pt x="505174" y="344519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2438;p37"/>
            <p:cNvSpPr/>
            <p:nvPr/>
          </p:nvSpPr>
          <p:spPr>
            <a:xfrm>
              <a:off x="5477912" y="208377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2439;p37"/>
            <p:cNvSpPr/>
            <p:nvPr/>
          </p:nvSpPr>
          <p:spPr>
            <a:xfrm>
              <a:off x="5649377" y="2183028"/>
              <a:ext cx="351863" cy="255746"/>
            </a:xfrm>
            <a:custGeom>
              <a:avLst/>
              <a:gdLst/>
              <a:ahLst/>
              <a:cxnLst/>
              <a:rect l="l" t="t" r="r" b="b"/>
              <a:pathLst>
                <a:path w="351863" h="255746" extrusionOk="0">
                  <a:moveTo>
                    <a:pt x="351864" y="25574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51864" y="203549"/>
                  </a:lnTo>
                  <a:lnTo>
                    <a:pt x="351864" y="25574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2440;p37"/>
            <p:cNvSpPr/>
            <p:nvPr/>
          </p:nvSpPr>
          <p:spPr>
            <a:xfrm>
              <a:off x="5477912" y="1833270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2441;p37"/>
            <p:cNvSpPr/>
            <p:nvPr/>
          </p:nvSpPr>
          <p:spPr>
            <a:xfrm>
              <a:off x="5649377" y="1932425"/>
              <a:ext cx="306716" cy="229742"/>
            </a:xfrm>
            <a:custGeom>
              <a:avLst/>
              <a:gdLst/>
              <a:ahLst/>
              <a:cxnLst/>
              <a:rect l="l" t="t" r="r" b="b"/>
              <a:pathLst>
                <a:path w="306716" h="229742" extrusionOk="0">
                  <a:moveTo>
                    <a:pt x="306716" y="22974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743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2442;p37"/>
            <p:cNvSpPr/>
            <p:nvPr/>
          </p:nvSpPr>
          <p:spPr>
            <a:xfrm>
              <a:off x="5477912" y="216731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2443;p37"/>
            <p:cNvSpPr/>
            <p:nvPr/>
          </p:nvSpPr>
          <p:spPr>
            <a:xfrm>
              <a:off x="5649377" y="2266467"/>
              <a:ext cx="180399" cy="156591"/>
            </a:xfrm>
            <a:custGeom>
              <a:avLst/>
              <a:gdLst/>
              <a:ahLst/>
              <a:cxnLst/>
              <a:rect l="l" t="t" r="r" b="b"/>
              <a:pathLst>
                <a:path w="180399" h="156591" extrusionOk="0">
                  <a:moveTo>
                    <a:pt x="180399" y="15659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80399" y="104394"/>
                  </a:lnTo>
                  <a:lnTo>
                    <a:pt x="180399" y="1565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2444;p37"/>
            <p:cNvSpPr/>
            <p:nvPr/>
          </p:nvSpPr>
          <p:spPr>
            <a:xfrm>
              <a:off x="5477912" y="2334380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2445;p37"/>
            <p:cNvSpPr/>
            <p:nvPr/>
          </p:nvSpPr>
          <p:spPr>
            <a:xfrm>
              <a:off x="5649377" y="2433536"/>
              <a:ext cx="568380" cy="381000"/>
            </a:xfrm>
            <a:custGeom>
              <a:avLst/>
              <a:gdLst/>
              <a:ahLst/>
              <a:cxnLst/>
              <a:rect l="l" t="t" r="r" b="b"/>
              <a:pathLst>
                <a:path w="568380" h="381000" extrusionOk="0">
                  <a:moveTo>
                    <a:pt x="568380" y="381000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68380" y="328803"/>
                  </a:lnTo>
                  <a:lnTo>
                    <a:pt x="568380" y="38100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2446;p37"/>
            <p:cNvSpPr/>
            <p:nvPr/>
          </p:nvSpPr>
          <p:spPr>
            <a:xfrm>
              <a:off x="5477912" y="241781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2447;p37"/>
            <p:cNvSpPr/>
            <p:nvPr/>
          </p:nvSpPr>
          <p:spPr>
            <a:xfrm>
              <a:off x="5649377" y="2517070"/>
              <a:ext cx="171369" cy="151352"/>
            </a:xfrm>
            <a:custGeom>
              <a:avLst/>
              <a:gdLst/>
              <a:ahLst/>
              <a:cxnLst/>
              <a:rect l="l" t="t" r="r" b="b"/>
              <a:pathLst>
                <a:path w="171369" h="151352" extrusionOk="0">
                  <a:moveTo>
                    <a:pt x="171370" y="151352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71370" y="99155"/>
                  </a:lnTo>
                  <a:lnTo>
                    <a:pt x="171370" y="151352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2448;p37"/>
            <p:cNvSpPr/>
            <p:nvPr/>
          </p:nvSpPr>
          <p:spPr>
            <a:xfrm>
              <a:off x="5477912" y="250135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2449;p37"/>
            <p:cNvSpPr/>
            <p:nvPr/>
          </p:nvSpPr>
          <p:spPr>
            <a:xfrm>
              <a:off x="5649377" y="2600604"/>
              <a:ext cx="505174" cy="344424"/>
            </a:xfrm>
            <a:custGeom>
              <a:avLst/>
              <a:gdLst/>
              <a:ahLst/>
              <a:cxnLst/>
              <a:rect l="l" t="t" r="r" b="b"/>
              <a:pathLst>
                <a:path w="505174" h="344424" extrusionOk="0">
                  <a:moveTo>
                    <a:pt x="505174" y="344424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505174" y="292227"/>
                  </a:lnTo>
                  <a:lnTo>
                    <a:pt x="505174" y="344424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2450;p37"/>
            <p:cNvSpPr/>
            <p:nvPr/>
          </p:nvSpPr>
          <p:spPr>
            <a:xfrm>
              <a:off x="5477912" y="225084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2451;p37"/>
            <p:cNvSpPr/>
            <p:nvPr/>
          </p:nvSpPr>
          <p:spPr>
            <a:xfrm>
              <a:off x="5649377" y="2350001"/>
              <a:ext cx="478085" cy="328898"/>
            </a:xfrm>
            <a:custGeom>
              <a:avLst/>
              <a:gdLst/>
              <a:ahLst/>
              <a:cxnLst/>
              <a:rect l="l" t="t" r="r" b="b"/>
              <a:pathLst>
                <a:path w="478085" h="328898" extrusionOk="0">
                  <a:moveTo>
                    <a:pt x="478086" y="32889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78086" y="276701"/>
                  </a:lnTo>
                  <a:lnTo>
                    <a:pt x="478086" y="328898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2452;p37"/>
            <p:cNvSpPr/>
            <p:nvPr/>
          </p:nvSpPr>
          <p:spPr>
            <a:xfrm>
              <a:off x="5477912" y="258488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2453;p37"/>
            <p:cNvSpPr/>
            <p:nvPr/>
          </p:nvSpPr>
          <p:spPr>
            <a:xfrm>
              <a:off x="5649377" y="2684043"/>
              <a:ext cx="63110" cy="88773"/>
            </a:xfrm>
            <a:custGeom>
              <a:avLst/>
              <a:gdLst/>
              <a:ahLst/>
              <a:cxnLst/>
              <a:rect l="l" t="t" r="r" b="b"/>
              <a:pathLst>
                <a:path w="63110" h="88773" extrusionOk="0">
                  <a:moveTo>
                    <a:pt x="63111" y="8877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3111" y="36576"/>
                  </a:lnTo>
                  <a:lnTo>
                    <a:pt x="63111" y="887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2454;p37"/>
            <p:cNvSpPr/>
            <p:nvPr/>
          </p:nvSpPr>
          <p:spPr>
            <a:xfrm>
              <a:off x="5477912" y="2751956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2455;p37"/>
            <p:cNvSpPr/>
            <p:nvPr/>
          </p:nvSpPr>
          <p:spPr>
            <a:xfrm>
              <a:off x="5649377" y="2851112"/>
              <a:ext cx="117287" cy="120014"/>
            </a:xfrm>
            <a:custGeom>
              <a:avLst/>
              <a:gdLst/>
              <a:ahLst/>
              <a:cxnLst/>
              <a:rect l="l" t="t" r="r" b="b"/>
              <a:pathLst>
                <a:path w="117287" h="120014" extrusionOk="0">
                  <a:moveTo>
                    <a:pt x="117288" y="120015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17288" y="67818"/>
                  </a:lnTo>
                  <a:lnTo>
                    <a:pt x="117288" y="120015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2456;p37"/>
            <p:cNvSpPr/>
            <p:nvPr/>
          </p:nvSpPr>
          <p:spPr>
            <a:xfrm>
              <a:off x="5477912" y="2835395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2457;p37"/>
            <p:cNvSpPr/>
            <p:nvPr/>
          </p:nvSpPr>
          <p:spPr>
            <a:xfrm>
              <a:off x="5649377" y="2934646"/>
              <a:ext cx="306716" cy="229647"/>
            </a:xfrm>
            <a:custGeom>
              <a:avLst/>
              <a:gdLst/>
              <a:ahLst/>
              <a:cxnLst/>
              <a:rect l="l" t="t" r="r" b="b"/>
              <a:pathLst>
                <a:path w="306716" h="229647" extrusionOk="0">
                  <a:moveTo>
                    <a:pt x="306716" y="22964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648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2458;p37"/>
            <p:cNvSpPr/>
            <p:nvPr/>
          </p:nvSpPr>
          <p:spPr>
            <a:xfrm>
              <a:off x="5477912" y="291892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2459;p37"/>
            <p:cNvSpPr/>
            <p:nvPr/>
          </p:nvSpPr>
          <p:spPr>
            <a:xfrm>
              <a:off x="5649377" y="3018085"/>
              <a:ext cx="487115" cy="334137"/>
            </a:xfrm>
            <a:custGeom>
              <a:avLst/>
              <a:gdLst/>
              <a:ahLst/>
              <a:cxnLst/>
              <a:rect l="l" t="t" r="r" b="b"/>
              <a:pathLst>
                <a:path w="487115" h="334137" extrusionOk="0">
                  <a:moveTo>
                    <a:pt x="487115" y="334137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87115" y="281940"/>
                  </a:lnTo>
                  <a:lnTo>
                    <a:pt x="487115" y="334137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2460;p37"/>
            <p:cNvSpPr/>
            <p:nvPr/>
          </p:nvSpPr>
          <p:spPr>
            <a:xfrm>
              <a:off x="5477912" y="266842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2461;p37"/>
            <p:cNvSpPr/>
            <p:nvPr/>
          </p:nvSpPr>
          <p:spPr>
            <a:xfrm>
              <a:off x="5649377" y="2767577"/>
              <a:ext cx="613432" cy="407193"/>
            </a:xfrm>
            <a:custGeom>
              <a:avLst/>
              <a:gdLst/>
              <a:ahLst/>
              <a:cxnLst/>
              <a:rect l="l" t="t" r="r" b="b"/>
              <a:pathLst>
                <a:path w="613432" h="407193" extrusionOk="0">
                  <a:moveTo>
                    <a:pt x="613433" y="40719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194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2462;p37"/>
            <p:cNvSpPr/>
            <p:nvPr/>
          </p:nvSpPr>
          <p:spPr>
            <a:xfrm>
              <a:off x="1926580" y="1674106"/>
              <a:ext cx="1230952" cy="1017480"/>
            </a:xfrm>
            <a:custGeom>
              <a:avLst/>
              <a:gdLst/>
              <a:ahLst/>
              <a:cxnLst/>
              <a:rect l="l" t="t" r="r" b="b"/>
              <a:pathLst>
                <a:path w="1230952" h="1017480" extrusionOk="0">
                  <a:moveTo>
                    <a:pt x="342929" y="947072"/>
                  </a:moveTo>
                  <a:lnTo>
                    <a:pt x="256246" y="902495"/>
                  </a:lnTo>
                  <a:lnTo>
                    <a:pt x="74612" y="1007270"/>
                  </a:lnTo>
                  <a:cubicBezTo>
                    <a:pt x="33457" y="1031082"/>
                    <a:pt x="0" y="1011842"/>
                    <a:pt x="0" y="964122"/>
                  </a:cubicBezTo>
                  <a:lnTo>
                    <a:pt x="0" y="765811"/>
                  </a:lnTo>
                  <a:cubicBezTo>
                    <a:pt x="2848" y="713186"/>
                    <a:pt x="30561" y="665065"/>
                    <a:pt x="74612" y="636271"/>
                  </a:cubicBezTo>
                  <a:lnTo>
                    <a:pt x="1156341" y="10193"/>
                  </a:lnTo>
                  <a:cubicBezTo>
                    <a:pt x="1197496" y="-13620"/>
                    <a:pt x="1230953" y="5716"/>
                    <a:pt x="1230953" y="53341"/>
                  </a:cubicBezTo>
                  <a:lnTo>
                    <a:pt x="1230953" y="252318"/>
                  </a:lnTo>
                  <a:cubicBezTo>
                    <a:pt x="1228101" y="304944"/>
                    <a:pt x="1200395" y="353064"/>
                    <a:pt x="1156341" y="381859"/>
                  </a:cubicBezTo>
                  <a:lnTo>
                    <a:pt x="429042" y="802292"/>
                  </a:lnTo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2463;p37"/>
            <p:cNvSpPr/>
            <p:nvPr/>
          </p:nvSpPr>
          <p:spPr>
            <a:xfrm>
              <a:off x="3112195" y="1676584"/>
              <a:ext cx="59119" cy="52197"/>
            </a:xfrm>
            <a:custGeom>
              <a:avLst/>
              <a:gdLst/>
              <a:ahLst/>
              <a:cxnLst/>
              <a:rect l="l" t="t" r="r" b="b"/>
              <a:pathLst>
                <a:path w="59119" h="52197" extrusionOk="0">
                  <a:moveTo>
                    <a:pt x="18249" y="0"/>
                  </a:moveTo>
                  <a:lnTo>
                    <a:pt x="59119" y="16574"/>
                  </a:lnTo>
                  <a:lnTo>
                    <a:pt x="24522" y="52197"/>
                  </a:lnTo>
                  <a:lnTo>
                    <a:pt x="0" y="12859"/>
                  </a:lnTo>
                  <a:lnTo>
                    <a:pt x="18249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2464;p37"/>
            <p:cNvSpPr/>
            <p:nvPr/>
          </p:nvSpPr>
          <p:spPr>
            <a:xfrm>
              <a:off x="2269509" y="2593746"/>
              <a:ext cx="43151" cy="44767"/>
            </a:xfrm>
            <a:custGeom>
              <a:avLst/>
              <a:gdLst/>
              <a:ahLst/>
              <a:cxnLst/>
              <a:rect l="l" t="t" r="r" b="b"/>
              <a:pathLst>
                <a:path w="43151" h="44767" extrusionOk="0">
                  <a:moveTo>
                    <a:pt x="0" y="27432"/>
                  </a:moveTo>
                  <a:lnTo>
                    <a:pt x="43056" y="44767"/>
                  </a:lnTo>
                  <a:lnTo>
                    <a:pt x="43151" y="7620"/>
                  </a:lnTo>
                  <a:lnTo>
                    <a:pt x="5038" y="0"/>
                  </a:lnTo>
                  <a:lnTo>
                    <a:pt x="0" y="2743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2465;p37"/>
            <p:cNvSpPr/>
            <p:nvPr/>
          </p:nvSpPr>
          <p:spPr>
            <a:xfrm>
              <a:off x="1950116" y="2650325"/>
              <a:ext cx="58584" cy="57547"/>
            </a:xfrm>
            <a:custGeom>
              <a:avLst/>
              <a:gdLst/>
              <a:ahLst/>
              <a:cxnLst/>
              <a:rect l="l" t="t" r="r" b="b"/>
              <a:pathLst>
                <a:path w="58584" h="57547" extrusionOk="0">
                  <a:moveTo>
                    <a:pt x="48415" y="57150"/>
                  </a:moveTo>
                  <a:cubicBezTo>
                    <a:pt x="50030" y="60579"/>
                    <a:pt x="1747" y="40767"/>
                    <a:pt x="36" y="38100"/>
                  </a:cubicBezTo>
                  <a:cubicBezTo>
                    <a:pt x="-1675" y="35433"/>
                    <a:pt x="58585" y="0"/>
                    <a:pt x="5858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2466;p37"/>
            <p:cNvSpPr/>
            <p:nvPr/>
          </p:nvSpPr>
          <p:spPr>
            <a:xfrm>
              <a:off x="1969256" y="1691533"/>
              <a:ext cx="1231332" cy="1017436"/>
            </a:xfrm>
            <a:custGeom>
              <a:avLst/>
              <a:gdLst/>
              <a:ahLst/>
              <a:cxnLst/>
              <a:rect l="l" t="t" r="r" b="b"/>
              <a:pathLst>
                <a:path w="1231332" h="1017436" extrusionOk="0">
                  <a:moveTo>
                    <a:pt x="429422" y="802106"/>
                  </a:moveTo>
                  <a:lnTo>
                    <a:pt x="1156721" y="381386"/>
                  </a:lnTo>
                  <a:cubicBezTo>
                    <a:pt x="1200737" y="352554"/>
                    <a:pt x="1228443" y="304462"/>
                    <a:pt x="1231333" y="251846"/>
                  </a:cubicBezTo>
                  <a:lnTo>
                    <a:pt x="1231333" y="53250"/>
                  </a:lnTo>
                  <a:cubicBezTo>
                    <a:pt x="1231333" y="5625"/>
                    <a:pt x="1197876" y="-13425"/>
                    <a:pt x="1156721" y="10007"/>
                  </a:cubicBezTo>
                  <a:lnTo>
                    <a:pt x="74612" y="636085"/>
                  </a:lnTo>
                  <a:cubicBezTo>
                    <a:pt x="30584" y="664898"/>
                    <a:pt x="2878" y="713009"/>
                    <a:pt x="0" y="765625"/>
                  </a:cubicBezTo>
                  <a:lnTo>
                    <a:pt x="0" y="964221"/>
                  </a:lnTo>
                  <a:cubicBezTo>
                    <a:pt x="0" y="1011846"/>
                    <a:pt x="33457" y="1030896"/>
                    <a:pt x="74612" y="1007369"/>
                  </a:cubicBezTo>
                  <a:lnTo>
                    <a:pt x="256246" y="902594"/>
                  </a:lnTo>
                  <a:lnTo>
                    <a:pt x="343309" y="94726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2467;p37"/>
            <p:cNvSpPr/>
            <p:nvPr/>
          </p:nvSpPr>
          <p:spPr>
            <a:xfrm>
              <a:off x="2066299" y="1805171"/>
              <a:ext cx="1037246" cy="669226"/>
            </a:xfrm>
            <a:custGeom>
              <a:avLst/>
              <a:gdLst/>
              <a:ahLst/>
              <a:cxnLst/>
              <a:rect l="l" t="t" r="r" b="b"/>
              <a:pathLst>
                <a:path w="1037246" h="669226" extrusionOk="0">
                  <a:moveTo>
                    <a:pt x="1037247" y="69152"/>
                  </a:moveTo>
                  <a:lnTo>
                    <a:pt x="0" y="669227"/>
                  </a:lnTo>
                  <a:lnTo>
                    <a:pt x="0" y="600170"/>
                  </a:lnTo>
                  <a:lnTo>
                    <a:pt x="1037247" y="0"/>
                  </a:lnTo>
                  <a:lnTo>
                    <a:pt x="1037247" y="691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2468;p37"/>
            <p:cNvSpPr/>
            <p:nvPr/>
          </p:nvSpPr>
          <p:spPr>
            <a:xfrm>
              <a:off x="2066299" y="2133308"/>
              <a:ext cx="679110" cy="462057"/>
            </a:xfrm>
            <a:custGeom>
              <a:avLst/>
              <a:gdLst/>
              <a:ahLst/>
              <a:cxnLst/>
              <a:rect l="l" t="t" r="r" b="b"/>
              <a:pathLst>
                <a:path w="679110" h="462057" extrusionOk="0">
                  <a:moveTo>
                    <a:pt x="679110" y="69151"/>
                  </a:moveTo>
                  <a:lnTo>
                    <a:pt x="0" y="462058"/>
                  </a:lnTo>
                  <a:lnTo>
                    <a:pt x="0" y="392906"/>
                  </a:lnTo>
                  <a:lnTo>
                    <a:pt x="679110" y="0"/>
                  </a:lnTo>
                  <a:lnTo>
                    <a:pt x="679110" y="691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3" name="Google Shape;2469;p37"/>
            <p:cNvGrpSpPr/>
            <p:nvPr/>
          </p:nvGrpSpPr>
          <p:grpSpPr>
            <a:xfrm>
              <a:off x="4146745" y="1006881"/>
              <a:ext cx="330894" cy="250785"/>
              <a:chOff x="6621095" y="1452181"/>
              <a:chExt cx="330894" cy="250785"/>
            </a:xfrm>
          </p:grpSpPr>
          <p:sp>
            <p:nvSpPr>
              <p:cNvPr id="156" name="Google Shape;2470;p3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2471;p3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2472;p3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2473;p3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2474;p3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4" name="Google Shape;2475;p37"/>
            <p:cNvSpPr/>
            <p:nvPr/>
          </p:nvSpPr>
          <p:spPr>
            <a:xfrm>
              <a:off x="4444588" y="826743"/>
              <a:ext cx="153590" cy="431871"/>
            </a:xfrm>
            <a:custGeom>
              <a:avLst/>
              <a:gdLst/>
              <a:ahLst/>
              <a:cxnLst/>
              <a:rect l="l" t="t" r="r" b="b"/>
              <a:pathLst>
                <a:path w="153590" h="431871" extrusionOk="0">
                  <a:moveTo>
                    <a:pt x="11570" y="362351"/>
                  </a:moveTo>
                  <a:cubicBezTo>
                    <a:pt x="19754" y="356891"/>
                    <a:pt x="28299" y="351990"/>
                    <a:pt x="37138" y="347682"/>
                  </a:cubicBezTo>
                  <a:cubicBezTo>
                    <a:pt x="45379" y="345048"/>
                    <a:pt x="52878" y="340475"/>
                    <a:pt x="58999" y="334347"/>
                  </a:cubicBezTo>
                  <a:cubicBezTo>
                    <a:pt x="66983" y="326537"/>
                    <a:pt x="80099" y="296819"/>
                    <a:pt x="89509" y="267672"/>
                  </a:cubicBezTo>
                  <a:cubicBezTo>
                    <a:pt x="98871" y="234986"/>
                    <a:pt x="102568" y="200933"/>
                    <a:pt x="100439" y="166993"/>
                  </a:cubicBezTo>
                  <a:cubicBezTo>
                    <a:pt x="96542" y="126321"/>
                    <a:pt x="81905" y="69457"/>
                    <a:pt x="78198" y="46121"/>
                  </a:cubicBezTo>
                  <a:cubicBezTo>
                    <a:pt x="74491" y="22785"/>
                    <a:pt x="82000" y="13355"/>
                    <a:pt x="92930" y="4782"/>
                  </a:cubicBezTo>
                  <a:cubicBezTo>
                    <a:pt x="105667" y="-5314"/>
                    <a:pt x="123250" y="-837"/>
                    <a:pt x="132660" y="31929"/>
                  </a:cubicBezTo>
                  <a:cubicBezTo>
                    <a:pt x="144779" y="77261"/>
                    <a:pt x="151793" y="123811"/>
                    <a:pt x="153570" y="170708"/>
                  </a:cubicBezTo>
                  <a:cubicBezTo>
                    <a:pt x="153960" y="205545"/>
                    <a:pt x="148599" y="240208"/>
                    <a:pt x="137698" y="273292"/>
                  </a:cubicBezTo>
                  <a:cubicBezTo>
                    <a:pt x="128012" y="301634"/>
                    <a:pt x="114924" y="328691"/>
                    <a:pt x="98728" y="353874"/>
                  </a:cubicBezTo>
                  <a:cubicBezTo>
                    <a:pt x="94261" y="361398"/>
                    <a:pt x="92740" y="368161"/>
                    <a:pt x="85897" y="383592"/>
                  </a:cubicBezTo>
                  <a:cubicBezTo>
                    <a:pt x="79329" y="399096"/>
                    <a:pt x="69083" y="412763"/>
                    <a:pt x="56052" y="423406"/>
                  </a:cubicBezTo>
                  <a:cubicBezTo>
                    <a:pt x="44647" y="431598"/>
                    <a:pt x="39229" y="432931"/>
                    <a:pt x="36473" y="431217"/>
                  </a:cubicBezTo>
                  <a:cubicBezTo>
                    <a:pt x="33716" y="429502"/>
                    <a:pt x="33811" y="425597"/>
                    <a:pt x="38659" y="421692"/>
                  </a:cubicBezTo>
                  <a:cubicBezTo>
                    <a:pt x="46747" y="415317"/>
                    <a:pt x="53638" y="407542"/>
                    <a:pt x="58999" y="398736"/>
                  </a:cubicBezTo>
                  <a:cubicBezTo>
                    <a:pt x="58999" y="398736"/>
                    <a:pt x="49019" y="408833"/>
                    <a:pt x="42461" y="414357"/>
                  </a:cubicBezTo>
                  <a:cubicBezTo>
                    <a:pt x="36691" y="419245"/>
                    <a:pt x="30295" y="423344"/>
                    <a:pt x="23451" y="426549"/>
                  </a:cubicBezTo>
                  <a:cubicBezTo>
                    <a:pt x="16798" y="429502"/>
                    <a:pt x="7483" y="423787"/>
                    <a:pt x="12236" y="419310"/>
                  </a:cubicBezTo>
                  <a:cubicBezTo>
                    <a:pt x="16988" y="414834"/>
                    <a:pt x="21740" y="412548"/>
                    <a:pt x="31245" y="404261"/>
                  </a:cubicBezTo>
                  <a:cubicBezTo>
                    <a:pt x="36359" y="399914"/>
                    <a:pt x="40921" y="394956"/>
                    <a:pt x="44837" y="389497"/>
                  </a:cubicBezTo>
                  <a:cubicBezTo>
                    <a:pt x="38146" y="394658"/>
                    <a:pt x="31064" y="399276"/>
                    <a:pt x="23641" y="403308"/>
                  </a:cubicBezTo>
                  <a:cubicBezTo>
                    <a:pt x="17910" y="406783"/>
                    <a:pt x="11333" y="408597"/>
                    <a:pt x="4632" y="408547"/>
                  </a:cubicBezTo>
                  <a:cubicBezTo>
                    <a:pt x="1115" y="408547"/>
                    <a:pt x="-3162" y="403404"/>
                    <a:pt x="3491" y="399022"/>
                  </a:cubicBezTo>
                  <a:cubicBezTo>
                    <a:pt x="12635" y="394058"/>
                    <a:pt x="21161" y="388014"/>
                    <a:pt x="28869" y="381020"/>
                  </a:cubicBezTo>
                  <a:cubicBezTo>
                    <a:pt x="36187" y="373781"/>
                    <a:pt x="40275" y="367590"/>
                    <a:pt x="38374" y="367494"/>
                  </a:cubicBezTo>
                  <a:cubicBezTo>
                    <a:pt x="36473" y="367399"/>
                    <a:pt x="32290" y="371876"/>
                    <a:pt x="23736" y="374638"/>
                  </a:cubicBezTo>
                  <a:cubicBezTo>
                    <a:pt x="15182" y="377400"/>
                    <a:pt x="5963" y="374638"/>
                    <a:pt x="4727" y="370161"/>
                  </a:cubicBezTo>
                  <a:cubicBezTo>
                    <a:pt x="3491" y="365685"/>
                    <a:pt x="3586" y="366256"/>
                    <a:pt x="11570" y="36235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2476;p37"/>
            <p:cNvSpPr/>
            <p:nvPr/>
          </p:nvSpPr>
          <p:spPr>
            <a:xfrm>
              <a:off x="4515562" y="822838"/>
              <a:ext cx="88583" cy="120566"/>
            </a:xfrm>
            <a:custGeom>
              <a:avLst/>
              <a:gdLst/>
              <a:ahLst/>
              <a:cxnLst/>
              <a:rect l="l" t="t" r="r" b="b"/>
              <a:pathLst>
                <a:path w="88583" h="120566" extrusionOk="0">
                  <a:moveTo>
                    <a:pt x="88584" y="96127"/>
                  </a:moveTo>
                  <a:cubicBezTo>
                    <a:pt x="88584" y="96127"/>
                    <a:pt x="56458" y="128131"/>
                    <a:pt x="18534" y="118892"/>
                  </a:cubicBezTo>
                  <a:cubicBezTo>
                    <a:pt x="13117" y="115177"/>
                    <a:pt x="0" y="40406"/>
                    <a:pt x="0" y="40406"/>
                  </a:cubicBezTo>
                  <a:cubicBezTo>
                    <a:pt x="0" y="40406"/>
                    <a:pt x="0" y="-1028"/>
                    <a:pt x="31746" y="20"/>
                  </a:cubicBezTo>
                  <a:cubicBezTo>
                    <a:pt x="63491" y="1067"/>
                    <a:pt x="88584" y="96127"/>
                    <a:pt x="88584" y="961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925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6"/>
          <p:cNvSpPr txBox="1">
            <a:spLocks noGrp="1"/>
          </p:cNvSpPr>
          <p:nvPr>
            <p:ph type="body" idx="1"/>
          </p:nvPr>
        </p:nvSpPr>
        <p:spPr>
          <a:xfrm>
            <a:off x="939659" y="160307"/>
            <a:ext cx="7846532" cy="206605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Az autó egy objektum</a:t>
            </a:r>
            <a:r>
              <a:rPr lang="en" dirty="0" smtClean="0"/>
              <a:t>.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err="1" smtClean="0"/>
              <a:t>Properties</a:t>
            </a:r>
            <a:r>
              <a:rPr lang="hu-HU" dirty="0" smtClean="0"/>
              <a:t> 	= tulajdonságok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err="1" smtClean="0"/>
              <a:t>Methods</a:t>
            </a:r>
            <a:r>
              <a:rPr lang="hu-HU" dirty="0" smtClean="0"/>
              <a:t>		= metódusok/műveletek</a:t>
            </a:r>
            <a:endParaRPr dirty="0"/>
          </a:p>
        </p:txBody>
      </p:sp>
      <p:sp>
        <p:nvSpPr>
          <p:cNvPr id="519" name="Google Shape;519;p1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62" y="2319012"/>
            <a:ext cx="8619385" cy="1817060"/>
          </a:xfrm>
          <a:prstGeom prst="rect">
            <a:avLst/>
          </a:prstGeom>
        </p:spPr>
      </p:pic>
      <p:sp>
        <p:nvSpPr>
          <p:cNvPr id="3" name="Szövegdoboz 2"/>
          <p:cNvSpPr txBox="1"/>
          <p:nvPr/>
        </p:nvSpPr>
        <p:spPr>
          <a:xfrm>
            <a:off x="206562" y="4636750"/>
            <a:ext cx="6936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A példa forrása: </a:t>
            </a:r>
            <a:r>
              <a:rPr lang="hu-HU" dirty="0" smtClean="0">
                <a:hlinkClick r:id="rId4"/>
              </a:rPr>
              <a:t>https</a:t>
            </a:r>
            <a:r>
              <a:rPr lang="hu-HU" dirty="0">
                <a:hlinkClick r:id="rId4"/>
              </a:rPr>
              <a:t>://www.w3schools.com/js/js_objects.asp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13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2020" name="Google Shape;2020;p33"/>
          <p:cNvGrpSpPr/>
          <p:nvPr/>
        </p:nvGrpSpPr>
        <p:grpSpPr>
          <a:xfrm>
            <a:off x="3109281" y="224488"/>
            <a:ext cx="5882319" cy="3592224"/>
            <a:chOff x="1177450" y="241631"/>
            <a:chExt cx="6173152" cy="3616776"/>
          </a:xfrm>
        </p:grpSpPr>
        <p:sp>
          <p:nvSpPr>
            <p:cNvPr id="2021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202689" y="303350"/>
            <a:ext cx="3293634" cy="372850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err="1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Javascript</a:t>
            </a: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 objektum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hu-HU" sz="30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Tulajdonságok</a:t>
            </a:r>
            <a:endParaRPr lang="hu-HU" sz="30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grpSp>
        <p:nvGrpSpPr>
          <p:cNvPr id="2026" name="Google Shape;2026;p33"/>
          <p:cNvGrpSpPr/>
          <p:nvPr/>
        </p:nvGrpSpPr>
        <p:grpSpPr>
          <a:xfrm>
            <a:off x="7531342" y="2825005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8695" y="814651"/>
            <a:ext cx="4534812" cy="72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80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14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2020" name="Google Shape;2020;p33"/>
          <p:cNvGrpSpPr/>
          <p:nvPr/>
        </p:nvGrpSpPr>
        <p:grpSpPr>
          <a:xfrm>
            <a:off x="3109281" y="224488"/>
            <a:ext cx="5882319" cy="3592224"/>
            <a:chOff x="1177450" y="241631"/>
            <a:chExt cx="6173152" cy="3616776"/>
          </a:xfrm>
        </p:grpSpPr>
        <p:sp>
          <p:nvSpPr>
            <p:cNvPr id="2021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202689" y="303350"/>
            <a:ext cx="3293634" cy="358614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err="1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Javascript</a:t>
            </a: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 objektum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hu-HU" sz="30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Tulajdonságok és metódusok</a:t>
            </a:r>
            <a:endParaRPr lang="hu-HU" sz="30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grpSp>
        <p:nvGrpSpPr>
          <p:cNvPr id="2026" name="Google Shape;2026;p33"/>
          <p:cNvGrpSpPr/>
          <p:nvPr/>
        </p:nvGrpSpPr>
        <p:grpSpPr>
          <a:xfrm>
            <a:off x="7531342" y="2825005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9854" y="830059"/>
            <a:ext cx="4489275" cy="189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70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19"/>
          <p:cNvSpPr txBox="1">
            <a:spLocks noGrp="1"/>
          </p:cNvSpPr>
          <p:nvPr>
            <p:ph type="body" idx="1"/>
          </p:nvPr>
        </p:nvSpPr>
        <p:spPr>
          <a:xfrm>
            <a:off x="460633" y="1542794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Objektum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Az objektumot leírjuk, milyen tulajdonságai és milyen műveletei vannak. De ez még csak egy általános definíció, nem egy konkrét megvalósulás.</a:t>
            </a:r>
            <a:endParaRPr dirty="0"/>
          </a:p>
        </p:txBody>
      </p:sp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457200" y="253908"/>
            <a:ext cx="8600661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Objektum definíció és példányok</a:t>
            </a:r>
            <a:endParaRPr dirty="0"/>
          </a:p>
        </p:txBody>
      </p:sp>
      <p:sp>
        <p:nvSpPr>
          <p:cNvPr id="859" name="Google Shape;859;p19"/>
          <p:cNvSpPr txBox="1">
            <a:spLocks noGrp="1"/>
          </p:cNvSpPr>
          <p:nvPr>
            <p:ph type="body" idx="2"/>
          </p:nvPr>
        </p:nvSpPr>
        <p:spPr>
          <a:xfrm>
            <a:off x="3162632" y="1542794"/>
            <a:ext cx="3256415" cy="356255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Példány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A példány az objektum konkrét megvalósulása</a:t>
            </a:r>
            <a:r>
              <a:rPr lang="en" dirty="0" smtClean="0"/>
              <a:t>.</a:t>
            </a:r>
            <a:endParaRPr lang="hu-HU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hu-HU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Pl.: oroszlán van egy kép a fejünkben, hogy </a:t>
            </a:r>
            <a:r>
              <a:rPr lang="hu-HU" dirty="0"/>
              <a:t>n</a:t>
            </a:r>
            <a:r>
              <a:rPr lang="hu-HU" dirty="0" smtClean="0"/>
              <a:t>éz ki </a:t>
            </a:r>
            <a:r>
              <a:rPr lang="hu-HU" dirty="0" err="1" smtClean="0"/>
              <a:t>stb</a:t>
            </a:r>
            <a:r>
              <a:rPr lang="hu-HU" dirty="0" smtClean="0"/>
              <a:t>…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De az állatkertben lévő oroszlán </a:t>
            </a:r>
            <a:r>
              <a:rPr lang="hu-HU" dirty="0" err="1" smtClean="0"/>
              <a:t>Surina</a:t>
            </a:r>
            <a:r>
              <a:rPr lang="hu-HU" dirty="0" smtClean="0"/>
              <a:t> egy konkrét példány, </a:t>
            </a:r>
            <a:r>
              <a:rPr lang="hu-HU" dirty="0" err="1" smtClean="0"/>
              <a:t>egyediesített</a:t>
            </a:r>
            <a:r>
              <a:rPr lang="hu-HU" dirty="0" smtClean="0"/>
              <a:t> tulajdonságaival</a:t>
            </a:r>
            <a:endParaRPr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861" name="Google Shape;861;p19"/>
          <p:cNvGrpSpPr/>
          <p:nvPr/>
        </p:nvGrpSpPr>
        <p:grpSpPr>
          <a:xfrm>
            <a:off x="6495404" y="1849734"/>
            <a:ext cx="2297431" cy="2787028"/>
            <a:chOff x="2533225" y="322726"/>
            <a:chExt cx="3925890" cy="4762523"/>
          </a:xfrm>
        </p:grpSpPr>
        <p:sp>
          <p:nvSpPr>
            <p:cNvPr id="862" name="Google Shape;862;p19"/>
            <p:cNvSpPr/>
            <p:nvPr/>
          </p:nvSpPr>
          <p:spPr>
            <a:xfrm>
              <a:off x="3796336" y="2589414"/>
              <a:ext cx="682110" cy="393573"/>
            </a:xfrm>
            <a:custGeom>
              <a:avLst/>
              <a:gdLst/>
              <a:ahLst/>
              <a:cxnLst/>
              <a:rect l="l" t="t" r="r" b="b"/>
              <a:pathLst>
                <a:path w="682110" h="393573" extrusionOk="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19"/>
            <p:cNvSpPr/>
            <p:nvPr/>
          </p:nvSpPr>
          <p:spPr>
            <a:xfrm>
              <a:off x="3809355" y="2149168"/>
              <a:ext cx="705962" cy="408622"/>
            </a:xfrm>
            <a:custGeom>
              <a:avLst/>
              <a:gdLst/>
              <a:ahLst/>
              <a:cxnLst/>
              <a:rect l="l" t="t" r="r" b="b"/>
              <a:pathLst>
                <a:path w="705962" h="408622" extrusionOk="0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4162289" y="2390151"/>
              <a:ext cx="329177" cy="571404"/>
            </a:xfrm>
            <a:custGeom>
              <a:avLst/>
              <a:gdLst/>
              <a:ahLst/>
              <a:cxnLst/>
              <a:rect l="l" t="t" r="r" b="b"/>
              <a:pathLst>
                <a:path w="329177" h="571404" extrusionOk="0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19"/>
            <p:cNvSpPr/>
            <p:nvPr/>
          </p:nvSpPr>
          <p:spPr>
            <a:xfrm>
              <a:off x="3833207" y="2390151"/>
              <a:ext cx="329081" cy="571404"/>
            </a:xfrm>
            <a:custGeom>
              <a:avLst/>
              <a:gdLst/>
              <a:ahLst/>
              <a:cxnLst/>
              <a:rect l="l" t="t" r="r" b="b"/>
              <a:pathLst>
                <a:path w="329081" h="571404" extrusionOk="0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19"/>
            <p:cNvSpPr/>
            <p:nvPr/>
          </p:nvSpPr>
          <p:spPr>
            <a:xfrm>
              <a:off x="3833207" y="2390151"/>
              <a:ext cx="329081" cy="287940"/>
            </a:xfrm>
            <a:custGeom>
              <a:avLst/>
              <a:gdLst/>
              <a:ahLst/>
              <a:cxnLst/>
              <a:rect l="l" t="t" r="r" b="b"/>
              <a:pathLst>
                <a:path w="329081" h="287940" extrusionOk="0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19"/>
            <p:cNvSpPr/>
            <p:nvPr/>
          </p:nvSpPr>
          <p:spPr>
            <a:xfrm>
              <a:off x="4162289" y="2390151"/>
              <a:ext cx="329177" cy="287940"/>
            </a:xfrm>
            <a:custGeom>
              <a:avLst/>
              <a:gdLst/>
              <a:ahLst/>
              <a:cxnLst/>
              <a:rect l="l" t="t" r="r" b="b"/>
              <a:pathLst>
                <a:path w="329177" h="287940" extrusionOk="0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19"/>
            <p:cNvSpPr/>
            <p:nvPr/>
          </p:nvSpPr>
          <p:spPr>
            <a:xfrm>
              <a:off x="3809355" y="2353479"/>
              <a:ext cx="352933" cy="307181"/>
            </a:xfrm>
            <a:custGeom>
              <a:avLst/>
              <a:gdLst/>
              <a:ahLst/>
              <a:cxnLst/>
              <a:rect l="l" t="t" r="r" b="b"/>
              <a:pathLst>
                <a:path w="352933" h="307181" extrusionOk="0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19"/>
            <p:cNvSpPr/>
            <p:nvPr/>
          </p:nvSpPr>
          <p:spPr>
            <a:xfrm>
              <a:off x="4162289" y="2353479"/>
              <a:ext cx="353029" cy="307181"/>
            </a:xfrm>
            <a:custGeom>
              <a:avLst/>
              <a:gdLst/>
              <a:ahLst/>
              <a:cxnLst/>
              <a:rect l="l" t="t" r="r" b="b"/>
              <a:pathLst>
                <a:path w="353029" h="307181" extrusionOk="0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19"/>
            <p:cNvSpPr/>
            <p:nvPr/>
          </p:nvSpPr>
          <p:spPr>
            <a:xfrm>
              <a:off x="4379054" y="3098705"/>
              <a:ext cx="1297601" cy="763520"/>
            </a:xfrm>
            <a:custGeom>
              <a:avLst/>
              <a:gdLst/>
              <a:ahLst/>
              <a:cxnLst/>
              <a:rect l="l" t="t" r="r" b="b"/>
              <a:pathLst>
                <a:path w="1297601" h="763520" extrusionOk="0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19"/>
            <p:cNvSpPr/>
            <p:nvPr/>
          </p:nvSpPr>
          <p:spPr>
            <a:xfrm>
              <a:off x="4481013" y="322726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19"/>
            <p:cNvSpPr/>
            <p:nvPr/>
          </p:nvSpPr>
          <p:spPr>
            <a:xfrm>
              <a:off x="5530597" y="3624781"/>
              <a:ext cx="70985" cy="153066"/>
            </a:xfrm>
            <a:custGeom>
              <a:avLst/>
              <a:gdLst/>
              <a:ahLst/>
              <a:cxnLst/>
              <a:rect l="l" t="t" r="r" b="b"/>
              <a:pathLst>
                <a:path w="70985" h="153066" extrusionOk="0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19"/>
            <p:cNvSpPr/>
            <p:nvPr/>
          </p:nvSpPr>
          <p:spPr>
            <a:xfrm>
              <a:off x="4467139" y="329893"/>
              <a:ext cx="65379" cy="96678"/>
            </a:xfrm>
            <a:custGeom>
              <a:avLst/>
              <a:gdLst/>
              <a:ahLst/>
              <a:cxnLst/>
              <a:rect l="l" t="t" r="r" b="b"/>
              <a:pathLst>
                <a:path w="65379" h="96678" extrusionOk="0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19"/>
            <p:cNvSpPr/>
            <p:nvPr/>
          </p:nvSpPr>
          <p:spPr>
            <a:xfrm>
              <a:off x="4423901" y="351343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19"/>
            <p:cNvSpPr/>
            <p:nvPr/>
          </p:nvSpPr>
          <p:spPr>
            <a:xfrm>
              <a:off x="4414398" y="357753"/>
              <a:ext cx="1171599" cy="3426525"/>
            </a:xfrm>
            <a:custGeom>
              <a:avLst/>
              <a:gdLst/>
              <a:ahLst/>
              <a:cxnLst/>
              <a:rect l="l" t="t" r="r" b="b"/>
              <a:pathLst>
                <a:path w="1171599" h="3426525" extrusionOk="0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19"/>
            <p:cNvSpPr/>
            <p:nvPr/>
          </p:nvSpPr>
          <p:spPr>
            <a:xfrm>
              <a:off x="4479777" y="459022"/>
              <a:ext cx="1041506" cy="3182614"/>
            </a:xfrm>
            <a:custGeom>
              <a:avLst/>
              <a:gdLst/>
              <a:ahLst/>
              <a:cxnLst/>
              <a:rect l="l" t="t" r="r" b="b"/>
              <a:pathLst>
                <a:path w="1041506" h="3182614" extrusionOk="0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19"/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avLst/>
              <a:gdLst/>
              <a:ahLst/>
              <a:cxnLst/>
              <a:rect l="l" t="t" r="r" b="b"/>
              <a:pathLst>
                <a:path w="46533" h="80859" extrusionOk="0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19"/>
            <p:cNvSpPr/>
            <p:nvPr/>
          </p:nvSpPr>
          <p:spPr>
            <a:xfrm>
              <a:off x="4988272" y="730303"/>
              <a:ext cx="23851" cy="30807"/>
            </a:xfrm>
            <a:custGeom>
              <a:avLst/>
              <a:gdLst/>
              <a:ahLst/>
              <a:cxnLst/>
              <a:rect l="l" t="t" r="r" b="b"/>
              <a:pathLst>
                <a:path w="23851" h="30807" extrusionOk="0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19"/>
            <p:cNvSpPr/>
            <p:nvPr/>
          </p:nvSpPr>
          <p:spPr>
            <a:xfrm>
              <a:off x="5609185" y="1342555"/>
              <a:ext cx="26417" cy="145526"/>
            </a:xfrm>
            <a:custGeom>
              <a:avLst/>
              <a:gdLst/>
              <a:ahLst/>
              <a:cxnLst/>
              <a:rect l="l" t="t" r="r" b="b"/>
              <a:pathLst>
                <a:path w="26417" h="145526" extrusionOk="0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19"/>
            <p:cNvSpPr/>
            <p:nvPr/>
          </p:nvSpPr>
          <p:spPr>
            <a:xfrm>
              <a:off x="5609185" y="1517667"/>
              <a:ext cx="26417" cy="145530"/>
            </a:xfrm>
            <a:custGeom>
              <a:avLst/>
              <a:gdLst/>
              <a:ahLst/>
              <a:cxnLst/>
              <a:rect l="l" t="t" r="r" b="b"/>
              <a:pathLst>
                <a:path w="26417" h="145530" extrusionOk="0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19"/>
            <p:cNvSpPr/>
            <p:nvPr/>
          </p:nvSpPr>
          <p:spPr>
            <a:xfrm>
              <a:off x="4598943" y="668398"/>
              <a:ext cx="778468" cy="1303739"/>
            </a:xfrm>
            <a:custGeom>
              <a:avLst/>
              <a:gdLst/>
              <a:ahLst/>
              <a:cxnLst/>
              <a:rect l="l" t="t" r="r" b="b"/>
              <a:pathLst>
                <a:path w="778468" h="1303739" extrusionOk="0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19"/>
            <p:cNvSpPr/>
            <p:nvPr/>
          </p:nvSpPr>
          <p:spPr>
            <a:xfrm>
              <a:off x="4598943" y="1688145"/>
              <a:ext cx="778468" cy="1303647"/>
            </a:xfrm>
            <a:custGeom>
              <a:avLst/>
              <a:gdLst/>
              <a:ahLst/>
              <a:cxnLst/>
              <a:rect l="l" t="t" r="r" b="b"/>
              <a:pathLst>
                <a:path w="778468" h="1303647" extrusionOk="0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19"/>
            <p:cNvSpPr/>
            <p:nvPr/>
          </p:nvSpPr>
          <p:spPr>
            <a:xfrm>
              <a:off x="4599323" y="2707876"/>
              <a:ext cx="778184" cy="892902"/>
            </a:xfrm>
            <a:custGeom>
              <a:avLst/>
              <a:gdLst/>
              <a:ahLst/>
              <a:cxnLst/>
              <a:rect l="l" t="t" r="r" b="b"/>
              <a:pathLst>
                <a:path w="778184" h="892902" extrusionOk="0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19"/>
            <p:cNvSpPr/>
            <p:nvPr/>
          </p:nvSpPr>
          <p:spPr>
            <a:xfrm>
              <a:off x="4781159" y="1048176"/>
              <a:ext cx="416151" cy="544252"/>
            </a:xfrm>
            <a:custGeom>
              <a:avLst/>
              <a:gdLst/>
              <a:ahLst/>
              <a:cxnLst/>
              <a:rect l="l" t="t" r="r" b="b"/>
              <a:pathLst>
                <a:path w="416151" h="544252" extrusionOk="0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19"/>
            <p:cNvSpPr/>
            <p:nvPr/>
          </p:nvSpPr>
          <p:spPr>
            <a:xfrm>
              <a:off x="4812185" y="2127070"/>
              <a:ext cx="353313" cy="495871"/>
            </a:xfrm>
            <a:custGeom>
              <a:avLst/>
              <a:gdLst/>
              <a:ahLst/>
              <a:cxnLst/>
              <a:rect l="l" t="t" r="r" b="b"/>
              <a:pathLst>
                <a:path w="353313" h="495871" extrusionOk="0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19"/>
            <p:cNvSpPr/>
            <p:nvPr/>
          </p:nvSpPr>
          <p:spPr>
            <a:xfrm>
              <a:off x="4825774" y="2064110"/>
              <a:ext cx="326421" cy="236124"/>
            </a:xfrm>
            <a:custGeom>
              <a:avLst/>
              <a:gdLst/>
              <a:ahLst/>
              <a:cxnLst/>
              <a:rect l="l" t="t" r="r" b="b"/>
              <a:pathLst>
                <a:path w="326421" h="236124" extrusionOk="0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19"/>
            <p:cNvSpPr/>
            <p:nvPr/>
          </p:nvSpPr>
          <p:spPr>
            <a:xfrm>
              <a:off x="4803918" y="3156860"/>
              <a:ext cx="410711" cy="349715"/>
            </a:xfrm>
            <a:custGeom>
              <a:avLst/>
              <a:gdLst/>
              <a:ahLst/>
              <a:cxnLst/>
              <a:rect l="l" t="t" r="r" b="b"/>
              <a:pathLst>
                <a:path w="410711" h="349715" extrusionOk="0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19"/>
            <p:cNvSpPr/>
            <p:nvPr/>
          </p:nvSpPr>
          <p:spPr>
            <a:xfrm>
              <a:off x="4593051" y="480769"/>
              <a:ext cx="842423" cy="783621"/>
            </a:xfrm>
            <a:custGeom>
              <a:avLst/>
              <a:gdLst/>
              <a:ahLst/>
              <a:cxnLst/>
              <a:rect l="l" t="t" r="r" b="b"/>
              <a:pathLst>
                <a:path w="842423" h="783621" extrusionOk="0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19"/>
            <p:cNvSpPr/>
            <p:nvPr/>
          </p:nvSpPr>
          <p:spPr>
            <a:xfrm>
              <a:off x="4315759" y="484198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19"/>
            <p:cNvSpPr/>
            <p:nvPr/>
          </p:nvSpPr>
          <p:spPr>
            <a:xfrm>
              <a:off x="4419530" y="544206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19"/>
            <p:cNvSpPr/>
            <p:nvPr/>
          </p:nvSpPr>
          <p:spPr>
            <a:xfrm>
              <a:off x="4523395" y="604308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19"/>
            <p:cNvSpPr/>
            <p:nvPr/>
          </p:nvSpPr>
          <p:spPr>
            <a:xfrm>
              <a:off x="4627166" y="66431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19"/>
            <p:cNvSpPr/>
            <p:nvPr/>
          </p:nvSpPr>
          <p:spPr>
            <a:xfrm>
              <a:off x="4730936" y="72441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19"/>
            <p:cNvSpPr/>
            <p:nvPr/>
          </p:nvSpPr>
          <p:spPr>
            <a:xfrm>
              <a:off x="4834707" y="78442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19"/>
            <p:cNvSpPr/>
            <p:nvPr/>
          </p:nvSpPr>
          <p:spPr>
            <a:xfrm>
              <a:off x="4938478" y="84452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19"/>
            <p:cNvSpPr/>
            <p:nvPr/>
          </p:nvSpPr>
          <p:spPr>
            <a:xfrm>
              <a:off x="5042248" y="904537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4316519" y="69355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19"/>
            <p:cNvSpPr/>
            <p:nvPr/>
          </p:nvSpPr>
          <p:spPr>
            <a:xfrm>
              <a:off x="4420290" y="753661"/>
              <a:ext cx="103865" cy="97152"/>
            </a:xfrm>
            <a:custGeom>
              <a:avLst/>
              <a:gdLst/>
              <a:ahLst/>
              <a:cxnLst/>
              <a:rect l="l" t="t" r="r" b="b"/>
              <a:pathLst>
                <a:path w="103865" h="97152" extrusionOk="0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19"/>
            <p:cNvSpPr/>
            <p:nvPr/>
          </p:nvSpPr>
          <p:spPr>
            <a:xfrm>
              <a:off x="4524441" y="81366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19"/>
            <p:cNvSpPr/>
            <p:nvPr/>
          </p:nvSpPr>
          <p:spPr>
            <a:xfrm>
              <a:off x="4627926" y="873771"/>
              <a:ext cx="103770" cy="97187"/>
            </a:xfrm>
            <a:custGeom>
              <a:avLst/>
              <a:gdLst/>
              <a:ahLst/>
              <a:cxnLst/>
              <a:rect l="l" t="t" r="r" b="b"/>
              <a:pathLst>
                <a:path w="103770" h="97187" extrusionOk="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19"/>
            <p:cNvSpPr/>
            <p:nvPr/>
          </p:nvSpPr>
          <p:spPr>
            <a:xfrm>
              <a:off x="4731697" y="93377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19"/>
            <p:cNvSpPr/>
            <p:nvPr/>
          </p:nvSpPr>
          <p:spPr>
            <a:xfrm>
              <a:off x="4835467" y="99388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19"/>
            <p:cNvSpPr/>
            <p:nvPr/>
          </p:nvSpPr>
          <p:spPr>
            <a:xfrm>
              <a:off x="4939238" y="1053889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19"/>
            <p:cNvSpPr/>
            <p:nvPr/>
          </p:nvSpPr>
          <p:spPr>
            <a:xfrm>
              <a:off x="5043008" y="111399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5" name="Google Shape;905;p19"/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906" name="Google Shape;906;p19"/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7" name="Google Shape;907;p19"/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avLst/>
                <a:gdLst/>
                <a:ahLst/>
                <a:cxnLst/>
                <a:rect l="l" t="t" r="r" b="b"/>
                <a:pathLst>
                  <a:path w="103865" h="97152" extrusionOk="0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8" name="Google Shape;908;p19"/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9" name="Google Shape;909;p19"/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187" extrusionOk="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0" name="Google Shape;910;p19"/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1" name="Google Shape;911;p19"/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912;p19"/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3" name="Google Shape;913;p19"/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14" name="Google Shape;914;p19"/>
            <p:cNvSpPr/>
            <p:nvPr/>
          </p:nvSpPr>
          <p:spPr>
            <a:xfrm>
              <a:off x="5776434" y="3835950"/>
              <a:ext cx="422399" cy="244506"/>
            </a:xfrm>
            <a:custGeom>
              <a:avLst/>
              <a:gdLst/>
              <a:ahLst/>
              <a:cxnLst/>
              <a:rect l="l" t="t" r="r" b="b"/>
              <a:pathLst>
                <a:path w="422399" h="244506" extrusionOk="0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19"/>
            <p:cNvSpPr/>
            <p:nvPr/>
          </p:nvSpPr>
          <p:spPr>
            <a:xfrm>
              <a:off x="5919927" y="3349699"/>
              <a:ext cx="376785" cy="648842"/>
            </a:xfrm>
            <a:custGeom>
              <a:avLst/>
              <a:gdLst/>
              <a:ahLst/>
              <a:cxnLst/>
              <a:rect l="l" t="t" r="r" b="b"/>
              <a:pathLst>
                <a:path w="376785" h="648842" extrusionOk="0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19"/>
            <p:cNvSpPr/>
            <p:nvPr/>
          </p:nvSpPr>
          <p:spPr>
            <a:xfrm>
              <a:off x="5821952" y="3404277"/>
              <a:ext cx="376880" cy="648747"/>
            </a:xfrm>
            <a:custGeom>
              <a:avLst/>
              <a:gdLst/>
              <a:ahLst/>
              <a:cxnLst/>
              <a:rect l="l" t="t" r="r" b="b"/>
              <a:pathLst>
                <a:path w="376880" h="648747" extrusionOk="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19"/>
            <p:cNvSpPr/>
            <p:nvPr/>
          </p:nvSpPr>
          <p:spPr>
            <a:xfrm>
              <a:off x="6151700" y="3513243"/>
              <a:ext cx="145012" cy="539781"/>
            </a:xfrm>
            <a:custGeom>
              <a:avLst/>
              <a:gdLst/>
              <a:ahLst/>
              <a:cxnLst/>
              <a:rect l="l" t="t" r="r" b="b"/>
              <a:pathLst>
                <a:path w="145012" h="539781" extrusionOk="0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19"/>
            <p:cNvSpPr/>
            <p:nvPr/>
          </p:nvSpPr>
          <p:spPr>
            <a:xfrm>
              <a:off x="5869087" y="3349699"/>
              <a:ext cx="97973" cy="104584"/>
            </a:xfrm>
            <a:custGeom>
              <a:avLst/>
              <a:gdLst/>
              <a:ahLst/>
              <a:cxnLst/>
              <a:rect l="l" t="t" r="r" b="b"/>
              <a:pathLst>
                <a:path w="97973" h="104584" extrusionOk="0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19"/>
            <p:cNvSpPr/>
            <p:nvPr/>
          </p:nvSpPr>
          <p:spPr>
            <a:xfrm>
              <a:off x="5939787" y="3382376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19"/>
            <p:cNvSpPr/>
            <p:nvPr/>
          </p:nvSpPr>
          <p:spPr>
            <a:xfrm>
              <a:off x="6031584" y="3326084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5273451" y="4003686"/>
              <a:ext cx="608559" cy="352234"/>
            </a:xfrm>
            <a:custGeom>
              <a:avLst/>
              <a:gdLst/>
              <a:ahLst/>
              <a:cxnLst/>
              <a:rect l="l" t="t" r="r" b="b"/>
              <a:pathLst>
                <a:path w="608559" h="352234" extrusionOk="0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5480232" y="3303313"/>
              <a:ext cx="542799" cy="934592"/>
            </a:xfrm>
            <a:custGeom>
              <a:avLst/>
              <a:gdLst/>
              <a:ahLst/>
              <a:cxnLst/>
              <a:rect l="l" t="t" r="r" b="b"/>
              <a:pathLst>
                <a:path w="542799" h="934592" extrusionOk="0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5339115" y="3381894"/>
              <a:ext cx="542894" cy="934592"/>
            </a:xfrm>
            <a:custGeom>
              <a:avLst/>
              <a:gdLst/>
              <a:ahLst/>
              <a:cxnLst/>
              <a:rect l="l" t="t" r="r" b="b"/>
              <a:pathLst>
                <a:path w="542894" h="934592" extrusionOk="0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5814160" y="3538961"/>
              <a:ext cx="208871" cy="777525"/>
            </a:xfrm>
            <a:custGeom>
              <a:avLst/>
              <a:gdLst/>
              <a:ahLst/>
              <a:cxnLst/>
              <a:rect l="l" t="t" r="r" b="b"/>
              <a:pathLst>
                <a:path w="208871" h="777525" extrusionOk="0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5406965" y="3303313"/>
              <a:ext cx="141116" cy="150685"/>
            </a:xfrm>
            <a:custGeom>
              <a:avLst/>
              <a:gdLst/>
              <a:ahLst/>
              <a:cxnLst/>
              <a:rect l="l" t="t" r="r" b="b"/>
              <a:pathLst>
                <a:path w="141116" h="150685" extrusionOk="0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19"/>
            <p:cNvSpPr/>
            <p:nvPr/>
          </p:nvSpPr>
          <p:spPr>
            <a:xfrm>
              <a:off x="5508835" y="3350470"/>
              <a:ext cx="203454" cy="206683"/>
            </a:xfrm>
            <a:custGeom>
              <a:avLst/>
              <a:gdLst/>
              <a:ahLst/>
              <a:cxnLst/>
              <a:rect l="l" t="t" r="r" b="b"/>
              <a:pathLst>
                <a:path w="203454" h="206683" extrusionOk="0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19"/>
            <p:cNvSpPr/>
            <p:nvPr/>
          </p:nvSpPr>
          <p:spPr>
            <a:xfrm>
              <a:off x="5641209" y="3269779"/>
              <a:ext cx="203454" cy="206316"/>
            </a:xfrm>
            <a:custGeom>
              <a:avLst/>
              <a:gdLst/>
              <a:ahLst/>
              <a:cxnLst/>
              <a:rect l="l" t="t" r="r" b="b"/>
              <a:pathLst>
                <a:path w="203454" h="206316" extrusionOk="0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3370326" y="2746576"/>
              <a:ext cx="431236" cy="248888"/>
            </a:xfrm>
            <a:custGeom>
              <a:avLst/>
              <a:gdLst/>
              <a:ahLst/>
              <a:cxnLst/>
              <a:rect l="l" t="t" r="r" b="b"/>
              <a:pathLst>
                <a:path w="431236" h="248888" extrusionOk="0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3388571" y="2474923"/>
              <a:ext cx="435798" cy="252221"/>
            </a:xfrm>
            <a:custGeom>
              <a:avLst/>
              <a:gdLst/>
              <a:ahLst/>
              <a:cxnLst/>
              <a:rect l="l" t="t" r="r" b="b"/>
              <a:pathLst>
                <a:path w="435798" h="252221" extrusionOk="0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3606470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19"/>
            <p:cNvSpPr/>
            <p:nvPr/>
          </p:nvSpPr>
          <p:spPr>
            <a:xfrm>
              <a:off x="3403301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19"/>
            <p:cNvSpPr/>
            <p:nvPr/>
          </p:nvSpPr>
          <p:spPr>
            <a:xfrm>
              <a:off x="3403301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3606470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3388571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3606470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19"/>
            <p:cNvSpPr/>
            <p:nvPr/>
          </p:nvSpPr>
          <p:spPr>
            <a:xfrm>
              <a:off x="6048784" y="4120462"/>
              <a:ext cx="389804" cy="224885"/>
            </a:xfrm>
            <a:custGeom>
              <a:avLst/>
              <a:gdLst/>
              <a:ahLst/>
              <a:cxnLst/>
              <a:rect l="l" t="t" r="r" b="b"/>
              <a:pathLst>
                <a:path w="389804" h="224885" extrusionOk="0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19"/>
            <p:cNvSpPr/>
            <p:nvPr/>
          </p:nvSpPr>
          <p:spPr>
            <a:xfrm>
              <a:off x="6065699" y="3875193"/>
              <a:ext cx="393415" cy="227647"/>
            </a:xfrm>
            <a:custGeom>
              <a:avLst/>
              <a:gdLst/>
              <a:ahLst/>
              <a:cxnLst/>
              <a:rect l="l" t="t" r="r" b="b"/>
              <a:pathLst>
                <a:path w="393415" h="227647" extrusionOk="0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19"/>
            <p:cNvSpPr/>
            <p:nvPr/>
          </p:nvSpPr>
          <p:spPr>
            <a:xfrm>
              <a:off x="6262407" y="4009401"/>
              <a:ext cx="183404" cy="318420"/>
            </a:xfrm>
            <a:custGeom>
              <a:avLst/>
              <a:gdLst/>
              <a:ahLst/>
              <a:cxnLst/>
              <a:rect l="l" t="t" r="r" b="b"/>
              <a:pathLst>
                <a:path w="183404" h="318420" extrusionOk="0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19"/>
            <p:cNvSpPr/>
            <p:nvPr/>
          </p:nvSpPr>
          <p:spPr>
            <a:xfrm>
              <a:off x="6079003" y="4009401"/>
              <a:ext cx="183403" cy="318420"/>
            </a:xfrm>
            <a:custGeom>
              <a:avLst/>
              <a:gdLst/>
              <a:ahLst/>
              <a:cxnLst/>
              <a:rect l="l" t="t" r="r" b="b"/>
              <a:pathLst>
                <a:path w="183403" h="318420" extrusionOk="0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19"/>
            <p:cNvSpPr/>
            <p:nvPr/>
          </p:nvSpPr>
          <p:spPr>
            <a:xfrm>
              <a:off x="6079003" y="4009401"/>
              <a:ext cx="183403" cy="160496"/>
            </a:xfrm>
            <a:custGeom>
              <a:avLst/>
              <a:gdLst/>
              <a:ahLst/>
              <a:cxnLst/>
              <a:rect l="l" t="t" r="r" b="b"/>
              <a:pathLst>
                <a:path w="183403" h="160496" extrusionOk="0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19"/>
            <p:cNvSpPr/>
            <p:nvPr/>
          </p:nvSpPr>
          <p:spPr>
            <a:xfrm>
              <a:off x="6262407" y="4009401"/>
              <a:ext cx="183404" cy="160496"/>
            </a:xfrm>
            <a:custGeom>
              <a:avLst/>
              <a:gdLst/>
              <a:ahLst/>
              <a:cxnLst/>
              <a:rect l="l" t="t" r="r" b="b"/>
              <a:pathLst>
                <a:path w="183404" h="160496" extrusionOk="0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19"/>
            <p:cNvSpPr/>
            <p:nvPr/>
          </p:nvSpPr>
          <p:spPr>
            <a:xfrm>
              <a:off x="6065699" y="3989017"/>
              <a:ext cx="196707" cy="171164"/>
            </a:xfrm>
            <a:custGeom>
              <a:avLst/>
              <a:gdLst/>
              <a:ahLst/>
              <a:cxnLst/>
              <a:rect l="l" t="t" r="r" b="b"/>
              <a:pathLst>
                <a:path w="196707" h="171164" extrusionOk="0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19"/>
            <p:cNvSpPr/>
            <p:nvPr/>
          </p:nvSpPr>
          <p:spPr>
            <a:xfrm>
              <a:off x="6262407" y="3989017"/>
              <a:ext cx="196708" cy="171164"/>
            </a:xfrm>
            <a:custGeom>
              <a:avLst/>
              <a:gdLst/>
              <a:ahLst/>
              <a:cxnLst/>
              <a:rect l="l" t="t" r="r" b="b"/>
              <a:pathLst>
                <a:path w="196708" h="171164" extrusionOk="0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19"/>
            <p:cNvSpPr/>
            <p:nvPr/>
          </p:nvSpPr>
          <p:spPr>
            <a:xfrm>
              <a:off x="3676221" y="3054710"/>
              <a:ext cx="439504" cy="254317"/>
            </a:xfrm>
            <a:custGeom>
              <a:avLst/>
              <a:gdLst/>
              <a:ahLst/>
              <a:cxnLst/>
              <a:rect l="l" t="t" r="r" b="b"/>
              <a:pathLst>
                <a:path w="439504" h="254317" extrusionOk="0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3825510" y="2548837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3723640" y="2605606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19"/>
            <p:cNvSpPr/>
            <p:nvPr/>
          </p:nvSpPr>
          <p:spPr>
            <a:xfrm>
              <a:off x="4066691" y="2719049"/>
              <a:ext cx="150904" cy="561498"/>
            </a:xfrm>
            <a:custGeom>
              <a:avLst/>
              <a:gdLst/>
              <a:ahLst/>
              <a:cxnLst/>
              <a:rect l="l" t="t" r="r" b="b"/>
              <a:pathLst>
                <a:path w="150904" h="561498" extrusionOk="0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19"/>
            <p:cNvSpPr/>
            <p:nvPr/>
          </p:nvSpPr>
          <p:spPr>
            <a:xfrm>
              <a:off x="3772674" y="2548837"/>
              <a:ext cx="101869" cy="108775"/>
            </a:xfrm>
            <a:custGeom>
              <a:avLst/>
              <a:gdLst/>
              <a:ahLst/>
              <a:cxnLst/>
              <a:rect l="l" t="t" r="r" b="b"/>
              <a:pathLst>
                <a:path w="101869" h="108775" extrusionOk="0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19"/>
            <p:cNvSpPr/>
            <p:nvPr/>
          </p:nvSpPr>
          <p:spPr>
            <a:xfrm>
              <a:off x="3846226" y="258352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19"/>
            <p:cNvSpPr/>
            <p:nvPr/>
          </p:nvSpPr>
          <p:spPr>
            <a:xfrm>
              <a:off x="3941824" y="252456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19"/>
            <p:cNvSpPr/>
            <p:nvPr/>
          </p:nvSpPr>
          <p:spPr>
            <a:xfrm>
              <a:off x="2533225" y="4605761"/>
              <a:ext cx="828643" cy="479488"/>
            </a:xfrm>
            <a:custGeom>
              <a:avLst/>
              <a:gdLst/>
              <a:ahLst/>
              <a:cxnLst/>
              <a:rect l="l" t="t" r="r" b="b"/>
              <a:pathLst>
                <a:path w="828643" h="479488" extrusionOk="0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2599924" y="3049662"/>
              <a:ext cx="198618" cy="433482"/>
            </a:xfrm>
            <a:custGeom>
              <a:avLst/>
              <a:gdLst/>
              <a:ahLst/>
              <a:cxnLst/>
              <a:rect l="l" t="t" r="r" b="b"/>
              <a:pathLst>
                <a:path w="198618" h="433482" extrusionOk="0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2627967" y="2871431"/>
              <a:ext cx="142827" cy="275330"/>
            </a:xfrm>
            <a:custGeom>
              <a:avLst/>
              <a:gdLst/>
              <a:ahLst/>
              <a:cxnLst/>
              <a:rect l="l" t="t" r="r" b="b"/>
              <a:pathLst>
                <a:path w="142827" h="275330" extrusionOk="0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2942472" y="4777576"/>
              <a:ext cx="307903" cy="173671"/>
            </a:xfrm>
            <a:custGeom>
              <a:avLst/>
              <a:gdLst/>
              <a:ahLst/>
              <a:cxnLst/>
              <a:rect l="l" t="t" r="r" b="b"/>
              <a:pathLst>
                <a:path w="307903" h="173671" extrusionOk="0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2947261" y="4806358"/>
              <a:ext cx="303072" cy="144889"/>
            </a:xfrm>
            <a:custGeom>
              <a:avLst/>
              <a:gdLst/>
              <a:ahLst/>
              <a:cxnLst/>
              <a:rect l="l" t="t" r="r" b="b"/>
              <a:pathLst>
                <a:path w="303072" h="144889" extrusionOk="0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2717232" y="4676188"/>
              <a:ext cx="307831" cy="173712"/>
            </a:xfrm>
            <a:custGeom>
              <a:avLst/>
              <a:gdLst/>
              <a:ahLst/>
              <a:cxnLst/>
              <a:rect l="l" t="t" r="r" b="b"/>
              <a:pathLst>
                <a:path w="307831" h="173712" extrusionOk="0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19"/>
            <p:cNvSpPr/>
            <p:nvPr/>
          </p:nvSpPr>
          <p:spPr>
            <a:xfrm>
              <a:off x="2722045" y="4705011"/>
              <a:ext cx="303068" cy="144889"/>
            </a:xfrm>
            <a:custGeom>
              <a:avLst/>
              <a:gdLst/>
              <a:ahLst/>
              <a:cxnLst/>
              <a:rect l="l" t="t" r="r" b="b"/>
              <a:pathLst>
                <a:path w="303068" h="144889" extrusionOk="0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19"/>
            <p:cNvSpPr/>
            <p:nvPr/>
          </p:nvSpPr>
          <p:spPr>
            <a:xfrm>
              <a:off x="2717265" y="3551725"/>
              <a:ext cx="450461" cy="1274557"/>
            </a:xfrm>
            <a:custGeom>
              <a:avLst/>
              <a:gdLst/>
              <a:ahLst/>
              <a:cxnLst/>
              <a:rect l="l" t="t" r="r" b="b"/>
              <a:pathLst>
                <a:path w="450461" h="1274557" extrusionOk="0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2775050" y="2505974"/>
              <a:ext cx="327076" cy="524521"/>
            </a:xfrm>
            <a:custGeom>
              <a:avLst/>
              <a:gdLst/>
              <a:ahLst/>
              <a:cxnLst/>
              <a:rect l="l" t="t" r="r" b="b"/>
              <a:pathLst>
                <a:path w="327076" h="524521" extrusionOk="0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2667800" y="2877512"/>
              <a:ext cx="502799" cy="834581"/>
            </a:xfrm>
            <a:custGeom>
              <a:avLst/>
              <a:gdLst/>
              <a:ahLst/>
              <a:cxnLst/>
              <a:rect l="l" t="t" r="r" b="b"/>
              <a:pathLst>
                <a:path w="502799" h="834581" extrusionOk="0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3024379" y="2981457"/>
              <a:ext cx="633923" cy="498110"/>
            </a:xfrm>
            <a:custGeom>
              <a:avLst/>
              <a:gdLst/>
              <a:ahLst/>
              <a:cxnLst/>
              <a:rect l="l" t="t" r="r" b="b"/>
              <a:pathLst>
                <a:path w="633923" h="498110" extrusionOk="0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19"/>
            <p:cNvSpPr/>
            <p:nvPr/>
          </p:nvSpPr>
          <p:spPr>
            <a:xfrm>
              <a:off x="3001678" y="2971210"/>
              <a:ext cx="194366" cy="284908"/>
            </a:xfrm>
            <a:custGeom>
              <a:avLst/>
              <a:gdLst/>
              <a:ahLst/>
              <a:cxnLst/>
              <a:rect l="l" t="t" r="r" b="b"/>
              <a:pathLst>
                <a:path w="194366" h="284908" extrusionOk="0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19"/>
            <p:cNvSpPr/>
            <p:nvPr/>
          </p:nvSpPr>
          <p:spPr>
            <a:xfrm>
              <a:off x="2785215" y="2483249"/>
              <a:ext cx="317013" cy="350275"/>
            </a:xfrm>
            <a:custGeom>
              <a:avLst/>
              <a:gdLst/>
              <a:ahLst/>
              <a:cxnLst/>
              <a:rect l="l" t="t" r="r" b="b"/>
              <a:pathLst>
                <a:path w="317013" h="350275" extrusionOk="0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3466812" y="3201065"/>
              <a:ext cx="95905" cy="84340"/>
            </a:xfrm>
            <a:custGeom>
              <a:avLst/>
              <a:gdLst/>
              <a:ahLst/>
              <a:cxnLst/>
              <a:rect l="l" t="t" r="r" b="b"/>
              <a:pathLst>
                <a:path w="95905" h="84340" extrusionOk="0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5" name="Google Shape;965;p19"/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966" name="Google Shape;966;p19"/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820" extrusionOk="0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7" name="Google Shape;967;p19"/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72" extrusionOk="0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8" name="Google Shape;968;p19"/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6286" extrusionOk="0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9" name="Google Shape;969;p19"/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68" extrusionOk="0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0" name="Google Shape;970;p19"/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1" name="Google Shape;971;p19"/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972;p19"/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973;p19"/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19"/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5" name="Google Shape;975;p19"/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976;p19"/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7" name="Google Shape;977;p19"/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19"/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avLst/>
                <a:gdLst/>
                <a:ahLst/>
                <a:cxnLst/>
                <a:rect l="l" t="t" r="r" b="b"/>
                <a:pathLst>
                  <a:path w="11593" h="8583" extrusionOk="0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979;p19"/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avLst/>
                <a:gdLst/>
                <a:ahLst/>
                <a:cxnLst/>
                <a:rect l="l" t="t" r="r" b="b"/>
                <a:pathLst>
                  <a:path w="10739" h="7715" extrusionOk="0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980;p19"/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738" h="7810" extrusionOk="0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1" name="Google Shape;981;p19"/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85" extrusionOk="0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2" name="Google Shape;982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3" name="Google Shape;983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4" name="Google Shape;984;p19"/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avLst/>
                <a:gdLst/>
                <a:ahLst/>
                <a:cxnLst/>
                <a:rect l="l" t="t" r="r" b="b"/>
                <a:pathLst>
                  <a:path w="6461" h="3619" extrusionOk="0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5" name="Google Shape;985;p19"/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547" extrusionOk="0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86" name="Google Shape;986;p19"/>
            <p:cNvSpPr/>
            <p:nvPr/>
          </p:nvSpPr>
          <p:spPr>
            <a:xfrm>
              <a:off x="3497758" y="3222825"/>
              <a:ext cx="163253" cy="135636"/>
            </a:xfrm>
            <a:custGeom>
              <a:avLst/>
              <a:gdLst/>
              <a:ahLst/>
              <a:cxnLst/>
              <a:rect l="l" t="t" r="r" b="b"/>
              <a:pathLst>
                <a:path w="163253" h="135636" extrusionOk="0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19"/>
            <p:cNvSpPr/>
            <p:nvPr/>
          </p:nvSpPr>
          <p:spPr>
            <a:xfrm>
              <a:off x="5866407" y="1508477"/>
              <a:ext cx="336298" cy="520294"/>
            </a:xfrm>
            <a:custGeom>
              <a:avLst/>
              <a:gdLst/>
              <a:ahLst/>
              <a:cxnLst/>
              <a:rect l="l" t="t" r="r" b="b"/>
              <a:pathLst>
                <a:path w="336298" h="520294" extrusionOk="0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19"/>
            <p:cNvSpPr/>
            <p:nvPr/>
          </p:nvSpPr>
          <p:spPr>
            <a:xfrm>
              <a:off x="5848921" y="1535134"/>
              <a:ext cx="307985" cy="495867"/>
            </a:xfrm>
            <a:custGeom>
              <a:avLst/>
              <a:gdLst/>
              <a:ahLst/>
              <a:cxnLst/>
              <a:rect l="l" t="t" r="r" b="b"/>
              <a:pathLst>
                <a:path w="307985" h="495867" extrusionOk="0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19"/>
            <p:cNvSpPr/>
            <p:nvPr/>
          </p:nvSpPr>
          <p:spPr>
            <a:xfrm>
              <a:off x="5914777" y="1634489"/>
              <a:ext cx="176087" cy="297735"/>
            </a:xfrm>
            <a:custGeom>
              <a:avLst/>
              <a:gdLst/>
              <a:ahLst/>
              <a:cxnLst/>
              <a:rect l="l" t="t" r="r" b="b"/>
              <a:pathLst>
                <a:path w="176087" h="297735" extrusionOk="0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19"/>
            <p:cNvSpPr/>
            <p:nvPr/>
          </p:nvSpPr>
          <p:spPr>
            <a:xfrm>
              <a:off x="3825908" y="830009"/>
              <a:ext cx="336307" cy="520393"/>
            </a:xfrm>
            <a:custGeom>
              <a:avLst/>
              <a:gdLst/>
              <a:ahLst/>
              <a:cxnLst/>
              <a:rect l="l" t="t" r="r" b="b"/>
              <a:pathLst>
                <a:path w="336307" h="520393" extrusionOk="0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19"/>
            <p:cNvSpPr/>
            <p:nvPr/>
          </p:nvSpPr>
          <p:spPr>
            <a:xfrm>
              <a:off x="3808424" y="856397"/>
              <a:ext cx="307985" cy="495973"/>
            </a:xfrm>
            <a:custGeom>
              <a:avLst/>
              <a:gdLst/>
              <a:ahLst/>
              <a:cxnLst/>
              <a:rect l="l" t="t" r="r" b="b"/>
              <a:pathLst>
                <a:path w="307985" h="495973" extrusionOk="0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19"/>
            <p:cNvSpPr/>
            <p:nvPr/>
          </p:nvSpPr>
          <p:spPr>
            <a:xfrm>
              <a:off x="3864395" y="989404"/>
              <a:ext cx="196042" cy="250697"/>
            </a:xfrm>
            <a:custGeom>
              <a:avLst/>
              <a:gdLst/>
              <a:ahLst/>
              <a:cxnLst/>
              <a:rect l="l" t="t" r="r" b="b"/>
              <a:pathLst>
                <a:path w="196042" h="250697" extrusionOk="0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356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7937763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Objektum és példánya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hu-HU" dirty="0" smtClean="0"/>
              <a:t>Kulcsszó </a:t>
            </a:r>
            <a:r>
              <a:rPr lang="hu-HU" dirty="0" err="1" smtClean="0">
                <a:solidFill>
                  <a:srgbClr val="FF0000"/>
                </a:solidFill>
              </a:rPr>
              <a:t>new</a:t>
            </a:r>
            <a:endParaRPr dirty="0">
              <a:solidFill>
                <a:srgbClr val="FF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hu-HU" dirty="0" smtClean="0"/>
              <a:t>Az objektumból egy valódi működő példány lesz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hu-HU" dirty="0" smtClean="0"/>
              <a:t>Egyedi értékekkel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597" name="Google Shape;597;p17"/>
          <p:cNvGrpSpPr/>
          <p:nvPr/>
        </p:nvGrpSpPr>
        <p:grpSpPr>
          <a:xfrm>
            <a:off x="5796744" y="1573487"/>
            <a:ext cx="2928488" cy="3139481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6637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17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2020" name="Google Shape;2020;p33"/>
          <p:cNvGrpSpPr/>
          <p:nvPr/>
        </p:nvGrpSpPr>
        <p:grpSpPr>
          <a:xfrm>
            <a:off x="3109281" y="224488"/>
            <a:ext cx="5882319" cy="3592224"/>
            <a:chOff x="1177450" y="241631"/>
            <a:chExt cx="6173152" cy="3616776"/>
          </a:xfrm>
        </p:grpSpPr>
        <p:sp>
          <p:nvSpPr>
            <p:cNvPr id="2021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202689" y="303350"/>
            <a:ext cx="3293634" cy="469272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err="1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Javascript</a:t>
            </a: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 objektum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hu-HU" sz="30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Tulajdonságok és metódusok </a:t>
            </a:r>
            <a:r>
              <a:rPr lang="hu-HU" sz="3000" dirty="0" err="1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definiciója</a:t>
            </a: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 és </a:t>
            </a:r>
            <a:r>
              <a:rPr lang="hu-HU" sz="3000" dirty="0" err="1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példányosítása</a:t>
            </a:r>
            <a:endParaRPr lang="hu-HU" sz="3000" dirty="0" smtClean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KULCSSZÓ : </a:t>
            </a:r>
            <a:r>
              <a:rPr lang="hu-HU" sz="3000" dirty="0" err="1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new</a:t>
            </a:r>
            <a:endParaRPr lang="hu-HU" sz="30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grpSp>
        <p:nvGrpSpPr>
          <p:cNvPr id="2026" name="Google Shape;2026;p33"/>
          <p:cNvGrpSpPr/>
          <p:nvPr/>
        </p:nvGrpSpPr>
        <p:grpSpPr>
          <a:xfrm>
            <a:off x="7531342" y="2825005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572" y="918053"/>
            <a:ext cx="4497558" cy="167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34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8"/>
          <p:cNvSpPr txBox="1">
            <a:spLocks noGrp="1"/>
          </p:cNvSpPr>
          <p:nvPr>
            <p:ph type="ctrTitle" idx="4294967295"/>
          </p:nvPr>
        </p:nvSpPr>
        <p:spPr>
          <a:xfrm>
            <a:off x="697277" y="430002"/>
            <a:ext cx="3867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6000" dirty="0" smtClean="0">
                <a:solidFill>
                  <a:schemeClr val="accent1"/>
                </a:solidFill>
              </a:rPr>
              <a:t>JSON</a:t>
            </a:r>
            <a:endParaRPr sz="6000" dirty="0">
              <a:solidFill>
                <a:schemeClr val="accent1"/>
              </a:solidFill>
            </a:endParaRPr>
          </a:p>
        </p:txBody>
      </p:sp>
      <p:sp>
        <p:nvSpPr>
          <p:cNvPr id="742" name="Google Shape;742;p18"/>
          <p:cNvSpPr txBox="1">
            <a:spLocks noGrp="1"/>
          </p:cNvSpPr>
          <p:nvPr>
            <p:ph type="subTitle" idx="4294967295"/>
          </p:nvPr>
        </p:nvSpPr>
        <p:spPr>
          <a:xfrm>
            <a:off x="699085" y="2225791"/>
            <a:ext cx="3867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err="1" smtClean="0"/>
              <a:t>Javascript</a:t>
            </a:r>
            <a:r>
              <a:rPr lang="hu-HU" dirty="0" smtClean="0"/>
              <a:t> </a:t>
            </a:r>
            <a:r>
              <a:rPr lang="hu-HU" dirty="0" err="1" smtClean="0"/>
              <a:t>Object</a:t>
            </a:r>
            <a:r>
              <a:rPr lang="hu-HU" dirty="0" smtClean="0"/>
              <a:t> </a:t>
            </a:r>
            <a:r>
              <a:rPr lang="hu-HU" dirty="0" err="1" smtClean="0"/>
              <a:t>Notation</a:t>
            </a:r>
            <a:endParaRPr lang="hu-HU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3" name="Google Shape;743;p1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744" name="Google Shape;744;p18"/>
          <p:cNvGrpSpPr/>
          <p:nvPr/>
        </p:nvGrpSpPr>
        <p:grpSpPr>
          <a:xfrm>
            <a:off x="5038937" y="624256"/>
            <a:ext cx="3428994" cy="3803332"/>
            <a:chOff x="2152750" y="190500"/>
            <a:chExt cx="4293756" cy="4762499"/>
          </a:xfrm>
        </p:grpSpPr>
        <p:sp>
          <p:nvSpPr>
            <p:cNvPr id="745" name="Google Shape;745;p18"/>
            <p:cNvSpPr/>
            <p:nvPr/>
          </p:nvSpPr>
          <p:spPr>
            <a:xfrm>
              <a:off x="2152750" y="2957607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18"/>
            <p:cNvSpPr/>
            <p:nvPr/>
          </p:nvSpPr>
          <p:spPr>
            <a:xfrm>
              <a:off x="2318956" y="3109336"/>
              <a:ext cx="225716" cy="175248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18"/>
            <p:cNvSpPr/>
            <p:nvPr/>
          </p:nvSpPr>
          <p:spPr>
            <a:xfrm>
              <a:off x="2319304" y="3166967"/>
              <a:ext cx="224715" cy="117585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18"/>
            <p:cNvSpPr/>
            <p:nvPr/>
          </p:nvSpPr>
          <p:spPr>
            <a:xfrm>
              <a:off x="2550431" y="3021675"/>
              <a:ext cx="225586" cy="168802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18"/>
            <p:cNvSpPr/>
            <p:nvPr/>
          </p:nvSpPr>
          <p:spPr>
            <a:xfrm>
              <a:off x="2551534" y="3076575"/>
              <a:ext cx="224758" cy="117584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18"/>
            <p:cNvSpPr/>
            <p:nvPr/>
          </p:nvSpPr>
          <p:spPr>
            <a:xfrm>
              <a:off x="2330724" y="2010537"/>
              <a:ext cx="387976" cy="1115665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18"/>
            <p:cNvSpPr/>
            <p:nvPr/>
          </p:nvSpPr>
          <p:spPr>
            <a:xfrm>
              <a:off x="2382705" y="1314450"/>
              <a:ext cx="248692" cy="242377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18"/>
            <p:cNvSpPr/>
            <p:nvPr/>
          </p:nvSpPr>
          <p:spPr>
            <a:xfrm>
              <a:off x="2671394" y="1371981"/>
              <a:ext cx="353519" cy="695039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18"/>
            <p:cNvSpPr/>
            <p:nvPr/>
          </p:nvSpPr>
          <p:spPr>
            <a:xfrm>
              <a:off x="2315965" y="1348763"/>
              <a:ext cx="403432" cy="814679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18"/>
            <p:cNvSpPr/>
            <p:nvPr/>
          </p:nvSpPr>
          <p:spPr>
            <a:xfrm>
              <a:off x="2373403" y="1062776"/>
              <a:ext cx="268166" cy="327122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18"/>
            <p:cNvSpPr/>
            <p:nvPr/>
          </p:nvSpPr>
          <p:spPr>
            <a:xfrm>
              <a:off x="2348404" y="1033740"/>
              <a:ext cx="282986" cy="280709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18"/>
            <p:cNvSpPr/>
            <p:nvPr/>
          </p:nvSpPr>
          <p:spPr>
            <a:xfrm>
              <a:off x="2295460" y="1509426"/>
              <a:ext cx="362138" cy="623316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18"/>
            <p:cNvSpPr/>
            <p:nvPr/>
          </p:nvSpPr>
          <p:spPr>
            <a:xfrm>
              <a:off x="2681160" y="1699641"/>
              <a:ext cx="419212" cy="565118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18"/>
            <p:cNvSpPr/>
            <p:nvPr/>
          </p:nvSpPr>
          <p:spPr>
            <a:xfrm>
              <a:off x="2608827" y="2053875"/>
              <a:ext cx="212446" cy="104783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18"/>
            <p:cNvSpPr/>
            <p:nvPr/>
          </p:nvSpPr>
          <p:spPr>
            <a:xfrm>
              <a:off x="2916099" y="1987646"/>
              <a:ext cx="131568" cy="109091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18"/>
            <p:cNvSpPr/>
            <p:nvPr/>
          </p:nvSpPr>
          <p:spPr>
            <a:xfrm>
              <a:off x="2631550" y="1349025"/>
              <a:ext cx="130391" cy="190023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18"/>
            <p:cNvSpPr/>
            <p:nvPr/>
          </p:nvSpPr>
          <p:spPr>
            <a:xfrm>
              <a:off x="2269458" y="1478036"/>
              <a:ext cx="157611" cy="236452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18"/>
            <p:cNvSpPr/>
            <p:nvPr/>
          </p:nvSpPr>
          <p:spPr>
            <a:xfrm>
              <a:off x="3098756" y="3983831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18"/>
            <p:cNvSpPr/>
            <p:nvPr/>
          </p:nvSpPr>
          <p:spPr>
            <a:xfrm>
              <a:off x="4017202" y="4508754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18"/>
            <p:cNvSpPr/>
            <p:nvPr/>
          </p:nvSpPr>
          <p:spPr>
            <a:xfrm>
              <a:off x="5609182" y="3535680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18"/>
            <p:cNvSpPr/>
            <p:nvPr/>
          </p:nvSpPr>
          <p:spPr>
            <a:xfrm>
              <a:off x="3115863" y="3050952"/>
              <a:ext cx="67191" cy="975240"/>
            </a:xfrm>
            <a:custGeom>
              <a:avLst/>
              <a:gdLst/>
              <a:ahLst/>
              <a:cxnLst/>
              <a:rect l="l" t="t" r="r" b="b"/>
              <a:pathLst>
                <a:path w="67191" h="975240" extrusionOk="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18"/>
            <p:cNvSpPr/>
            <p:nvPr/>
          </p:nvSpPr>
          <p:spPr>
            <a:xfrm>
              <a:off x="4036495" y="3422808"/>
              <a:ext cx="59588" cy="1128783"/>
            </a:xfrm>
            <a:custGeom>
              <a:avLst/>
              <a:gdLst/>
              <a:ahLst/>
              <a:cxnLst/>
              <a:rect l="l" t="t" r="r" b="b"/>
              <a:pathLst>
                <a:path w="59588" h="1128783" extrusionOk="0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18"/>
            <p:cNvSpPr/>
            <p:nvPr/>
          </p:nvSpPr>
          <p:spPr>
            <a:xfrm>
              <a:off x="5628379" y="2652522"/>
              <a:ext cx="59588" cy="923996"/>
            </a:xfrm>
            <a:custGeom>
              <a:avLst/>
              <a:gdLst/>
              <a:ahLst/>
              <a:cxnLst/>
              <a:rect l="l" t="t" r="r" b="b"/>
              <a:pathLst>
                <a:path w="59588" h="923996" extrusionOk="0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18"/>
            <p:cNvSpPr/>
            <p:nvPr/>
          </p:nvSpPr>
          <p:spPr>
            <a:xfrm>
              <a:off x="3056370" y="3054762"/>
              <a:ext cx="1009872" cy="652653"/>
            </a:xfrm>
            <a:custGeom>
              <a:avLst/>
              <a:gdLst/>
              <a:ahLst/>
              <a:cxnLst/>
              <a:rect l="l" t="t" r="r" b="b"/>
              <a:pathLst>
                <a:path w="1009872" h="652653" extrusionOk="0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18"/>
            <p:cNvSpPr/>
            <p:nvPr/>
          </p:nvSpPr>
          <p:spPr>
            <a:xfrm>
              <a:off x="3056084" y="2071592"/>
              <a:ext cx="2712855" cy="1569720"/>
            </a:xfrm>
            <a:custGeom>
              <a:avLst/>
              <a:gdLst/>
              <a:ahLst/>
              <a:cxnLst/>
              <a:rect l="l" t="t" r="r" b="b"/>
              <a:pathLst>
                <a:path w="2712855" h="1569720" extrusionOk="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18"/>
            <p:cNvSpPr/>
            <p:nvPr/>
          </p:nvSpPr>
          <p:spPr>
            <a:xfrm>
              <a:off x="4066242" y="2653855"/>
              <a:ext cx="1702888" cy="1053560"/>
            </a:xfrm>
            <a:custGeom>
              <a:avLst/>
              <a:gdLst/>
              <a:ahLst/>
              <a:cxnLst/>
              <a:rect l="l" t="t" r="r" b="b"/>
              <a:pathLst>
                <a:path w="1702888" h="1053560" extrusionOk="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18"/>
            <p:cNvSpPr/>
            <p:nvPr/>
          </p:nvSpPr>
          <p:spPr>
            <a:xfrm>
              <a:off x="4763535" y="2360390"/>
              <a:ext cx="519572" cy="326898"/>
            </a:xfrm>
            <a:custGeom>
              <a:avLst/>
              <a:gdLst/>
              <a:ahLst/>
              <a:cxnLst/>
              <a:rect l="l" t="t" r="r" b="b"/>
              <a:pathLst>
                <a:path w="519572" h="326898" extrusionOk="0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18"/>
            <p:cNvSpPr/>
            <p:nvPr/>
          </p:nvSpPr>
          <p:spPr>
            <a:xfrm>
              <a:off x="4668877" y="2346674"/>
              <a:ext cx="551219" cy="318992"/>
            </a:xfrm>
            <a:custGeom>
              <a:avLst/>
              <a:gdLst/>
              <a:ahLst/>
              <a:cxnLst/>
              <a:rect l="l" t="t" r="r" b="b"/>
              <a:pathLst>
                <a:path w="551219" h="318992" extrusionOk="0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18"/>
            <p:cNvSpPr/>
            <p:nvPr/>
          </p:nvSpPr>
          <p:spPr>
            <a:xfrm>
              <a:off x="4743291" y="2531554"/>
              <a:ext cx="161184" cy="93249"/>
            </a:xfrm>
            <a:custGeom>
              <a:avLst/>
              <a:gdLst/>
              <a:ahLst/>
              <a:cxnLst/>
              <a:rect l="l" t="t" r="r" b="b"/>
              <a:pathLst>
                <a:path w="161184" h="93249" extrusionOk="0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18"/>
            <p:cNvSpPr/>
            <p:nvPr/>
          </p:nvSpPr>
          <p:spPr>
            <a:xfrm>
              <a:off x="4789955" y="2504598"/>
              <a:ext cx="161089" cy="93249"/>
            </a:xfrm>
            <a:custGeom>
              <a:avLst/>
              <a:gdLst/>
              <a:ahLst/>
              <a:cxnLst/>
              <a:rect l="l" t="t" r="r" b="b"/>
              <a:pathLst>
                <a:path w="161089" h="93249" extrusionOk="0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18"/>
            <p:cNvSpPr/>
            <p:nvPr/>
          </p:nvSpPr>
          <p:spPr>
            <a:xfrm>
              <a:off x="4834813" y="2478690"/>
              <a:ext cx="161089" cy="93154"/>
            </a:xfrm>
            <a:custGeom>
              <a:avLst/>
              <a:gdLst/>
              <a:ahLst/>
              <a:cxnLst/>
              <a:rect l="l" t="t" r="r" b="b"/>
              <a:pathLst>
                <a:path w="161089" h="93154" extrusionOk="0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18"/>
            <p:cNvSpPr/>
            <p:nvPr/>
          </p:nvSpPr>
          <p:spPr>
            <a:xfrm>
              <a:off x="4998753" y="2451734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18"/>
            <p:cNvSpPr/>
            <p:nvPr/>
          </p:nvSpPr>
          <p:spPr>
            <a:xfrm>
              <a:off x="5043611" y="2425731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18"/>
            <p:cNvSpPr/>
            <p:nvPr/>
          </p:nvSpPr>
          <p:spPr>
            <a:xfrm>
              <a:off x="4912649" y="2469832"/>
              <a:ext cx="307447" cy="180974"/>
            </a:xfrm>
            <a:custGeom>
              <a:avLst/>
              <a:gdLst/>
              <a:ahLst/>
              <a:cxnLst/>
              <a:rect l="l" t="t" r="r" b="b"/>
              <a:pathLst>
                <a:path w="307447" h="180974" extrusionOk="0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18"/>
            <p:cNvSpPr/>
            <p:nvPr/>
          </p:nvSpPr>
          <p:spPr>
            <a:xfrm>
              <a:off x="4894497" y="284121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18"/>
            <p:cNvSpPr/>
            <p:nvPr/>
          </p:nvSpPr>
          <p:spPr>
            <a:xfrm>
              <a:off x="4901418" y="2763964"/>
              <a:ext cx="147800" cy="156591"/>
            </a:xfrm>
            <a:custGeom>
              <a:avLst/>
              <a:gdLst/>
              <a:ahLst/>
              <a:cxnLst/>
              <a:rect l="l" t="t" r="r" b="b"/>
              <a:pathLst>
                <a:path w="147800" h="156591" extrusionOk="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18"/>
            <p:cNvSpPr/>
            <p:nvPr/>
          </p:nvSpPr>
          <p:spPr>
            <a:xfrm>
              <a:off x="4901720" y="272129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18"/>
            <p:cNvSpPr/>
            <p:nvPr/>
          </p:nvSpPr>
          <p:spPr>
            <a:xfrm>
              <a:off x="4913314" y="2732891"/>
              <a:ext cx="124214" cy="61955"/>
            </a:xfrm>
            <a:custGeom>
              <a:avLst/>
              <a:gdLst/>
              <a:ahLst/>
              <a:cxnLst/>
              <a:rect l="l" t="t" r="r" b="b"/>
              <a:pathLst>
                <a:path w="124214" h="61955" extrusionOk="0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18"/>
            <p:cNvSpPr/>
            <p:nvPr/>
          </p:nvSpPr>
          <p:spPr>
            <a:xfrm>
              <a:off x="4922818" y="2733153"/>
              <a:ext cx="114710" cy="61622"/>
            </a:xfrm>
            <a:custGeom>
              <a:avLst/>
              <a:gdLst/>
              <a:ahLst/>
              <a:cxnLst/>
              <a:rect l="l" t="t" r="r" b="b"/>
              <a:pathLst>
                <a:path w="114710" h="61622" extrusionOk="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18"/>
            <p:cNvSpPr/>
            <p:nvPr/>
          </p:nvSpPr>
          <p:spPr>
            <a:xfrm>
              <a:off x="5015195" y="2807589"/>
              <a:ext cx="42215" cy="98678"/>
            </a:xfrm>
            <a:custGeom>
              <a:avLst/>
              <a:gdLst/>
              <a:ahLst/>
              <a:cxnLst/>
              <a:rect l="l" t="t" r="r" b="b"/>
              <a:pathLst>
                <a:path w="42215" h="98678" extrusionOk="0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18"/>
            <p:cNvSpPr/>
            <p:nvPr/>
          </p:nvSpPr>
          <p:spPr>
            <a:xfrm>
              <a:off x="5015195" y="2812256"/>
              <a:ext cx="34783" cy="94465"/>
            </a:xfrm>
            <a:custGeom>
              <a:avLst/>
              <a:gdLst/>
              <a:ahLst/>
              <a:cxnLst/>
              <a:rect l="l" t="t" r="r" b="b"/>
              <a:pathLst>
                <a:path w="34783" h="94465" extrusionOk="0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18"/>
            <p:cNvSpPr/>
            <p:nvPr/>
          </p:nvSpPr>
          <p:spPr>
            <a:xfrm>
              <a:off x="3439562" y="299475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18"/>
            <p:cNvSpPr/>
            <p:nvPr/>
          </p:nvSpPr>
          <p:spPr>
            <a:xfrm>
              <a:off x="3446488" y="2917507"/>
              <a:ext cx="147795" cy="156591"/>
            </a:xfrm>
            <a:custGeom>
              <a:avLst/>
              <a:gdLst/>
              <a:ahLst/>
              <a:cxnLst/>
              <a:rect l="l" t="t" r="r" b="b"/>
              <a:pathLst>
                <a:path w="147795" h="156591" extrusionOk="0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18"/>
            <p:cNvSpPr/>
            <p:nvPr/>
          </p:nvSpPr>
          <p:spPr>
            <a:xfrm>
              <a:off x="3446785" y="287483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18"/>
            <p:cNvSpPr/>
            <p:nvPr/>
          </p:nvSpPr>
          <p:spPr>
            <a:xfrm>
              <a:off x="3458475" y="2886430"/>
              <a:ext cx="124119" cy="61959"/>
            </a:xfrm>
            <a:custGeom>
              <a:avLst/>
              <a:gdLst/>
              <a:ahLst/>
              <a:cxnLst/>
              <a:rect l="l" t="t" r="r" b="b"/>
              <a:pathLst>
                <a:path w="124119" h="61959" extrusionOk="0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18"/>
            <p:cNvSpPr/>
            <p:nvPr/>
          </p:nvSpPr>
          <p:spPr>
            <a:xfrm>
              <a:off x="3467883" y="2886601"/>
              <a:ext cx="114710" cy="61717"/>
            </a:xfrm>
            <a:custGeom>
              <a:avLst/>
              <a:gdLst/>
              <a:ahLst/>
              <a:cxnLst/>
              <a:rect l="l" t="t" r="r" b="b"/>
              <a:pathLst>
                <a:path w="114710" h="61717" extrusionOk="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18"/>
            <p:cNvSpPr/>
            <p:nvPr/>
          </p:nvSpPr>
          <p:spPr>
            <a:xfrm>
              <a:off x="3559880" y="2961132"/>
              <a:ext cx="42223" cy="98678"/>
            </a:xfrm>
            <a:custGeom>
              <a:avLst/>
              <a:gdLst/>
              <a:ahLst/>
              <a:cxnLst/>
              <a:rect l="l" t="t" r="r" b="b"/>
              <a:pathLst>
                <a:path w="42223" h="98678" extrusionOk="0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18"/>
            <p:cNvSpPr/>
            <p:nvPr/>
          </p:nvSpPr>
          <p:spPr>
            <a:xfrm>
              <a:off x="3560165" y="2965989"/>
              <a:ext cx="34688" cy="94398"/>
            </a:xfrm>
            <a:custGeom>
              <a:avLst/>
              <a:gdLst/>
              <a:ahLst/>
              <a:cxnLst/>
              <a:rect l="l" t="t" r="r" b="b"/>
              <a:pathLst>
                <a:path w="34688" h="94398" extrusionOk="0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18"/>
            <p:cNvSpPr/>
            <p:nvPr/>
          </p:nvSpPr>
          <p:spPr>
            <a:xfrm>
              <a:off x="5618400" y="4515040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18"/>
            <p:cNvSpPr/>
            <p:nvPr/>
          </p:nvSpPr>
          <p:spPr>
            <a:xfrm>
              <a:off x="6158405" y="3069812"/>
              <a:ext cx="186021" cy="406050"/>
            </a:xfrm>
            <a:custGeom>
              <a:avLst/>
              <a:gdLst/>
              <a:ahLst/>
              <a:cxnLst/>
              <a:rect l="l" t="t" r="r" b="b"/>
              <a:pathLst>
                <a:path w="186021" h="406050" extrusionOk="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18"/>
            <p:cNvSpPr/>
            <p:nvPr/>
          </p:nvSpPr>
          <p:spPr>
            <a:xfrm>
              <a:off x="6184541" y="2902850"/>
              <a:ext cx="133813" cy="257894"/>
            </a:xfrm>
            <a:custGeom>
              <a:avLst/>
              <a:gdLst/>
              <a:ahLst/>
              <a:cxnLst/>
              <a:rect l="l" t="t" r="r" b="b"/>
              <a:pathLst>
                <a:path w="133813" h="257894" extrusionOk="0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18"/>
            <p:cNvSpPr/>
            <p:nvPr/>
          </p:nvSpPr>
          <p:spPr>
            <a:xfrm>
              <a:off x="5735029" y="4688404"/>
              <a:ext cx="288490" cy="162715"/>
            </a:xfrm>
            <a:custGeom>
              <a:avLst/>
              <a:gdLst/>
              <a:ahLst/>
              <a:cxnLst/>
              <a:rect l="l" t="t" r="r" b="b"/>
              <a:pathLst>
                <a:path w="288490" h="162715" extrusionOk="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18"/>
            <p:cNvSpPr/>
            <p:nvPr/>
          </p:nvSpPr>
          <p:spPr>
            <a:xfrm>
              <a:off x="5735111" y="4715446"/>
              <a:ext cx="283683" cy="135768"/>
            </a:xfrm>
            <a:custGeom>
              <a:avLst/>
              <a:gdLst/>
              <a:ahLst/>
              <a:cxnLst/>
              <a:rect l="l" t="t" r="r" b="b"/>
              <a:pathLst>
                <a:path w="283683" h="135768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18"/>
            <p:cNvSpPr/>
            <p:nvPr/>
          </p:nvSpPr>
          <p:spPr>
            <a:xfrm>
              <a:off x="5946488" y="4593442"/>
              <a:ext cx="288134" cy="162731"/>
            </a:xfrm>
            <a:custGeom>
              <a:avLst/>
              <a:gdLst/>
              <a:ahLst/>
              <a:cxnLst/>
              <a:rect l="l" t="t" r="r" b="b"/>
              <a:pathLst>
                <a:path w="288134" h="162731" extrusionOk="0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18"/>
            <p:cNvSpPr/>
            <p:nvPr/>
          </p:nvSpPr>
          <p:spPr>
            <a:xfrm>
              <a:off x="5946095" y="4620482"/>
              <a:ext cx="283683" cy="135691"/>
            </a:xfrm>
            <a:custGeom>
              <a:avLst/>
              <a:gdLst/>
              <a:ahLst/>
              <a:cxnLst/>
              <a:rect l="l" t="t" r="r" b="b"/>
              <a:pathLst>
                <a:path w="283683" h="135691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18"/>
            <p:cNvSpPr/>
            <p:nvPr/>
          </p:nvSpPr>
          <p:spPr>
            <a:xfrm>
              <a:off x="5812467" y="3540156"/>
              <a:ext cx="422006" cy="1193603"/>
            </a:xfrm>
            <a:custGeom>
              <a:avLst/>
              <a:gdLst/>
              <a:ahLst/>
              <a:cxnLst/>
              <a:rect l="l" t="t" r="r" b="b"/>
              <a:pathLst>
                <a:path w="422006" h="1193603" extrusionOk="0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18"/>
            <p:cNvSpPr/>
            <p:nvPr/>
          </p:nvSpPr>
          <p:spPr>
            <a:xfrm>
              <a:off x="5874419" y="2560474"/>
              <a:ext cx="305952" cy="491697"/>
            </a:xfrm>
            <a:custGeom>
              <a:avLst/>
              <a:gdLst/>
              <a:ahLst/>
              <a:cxnLst/>
              <a:rect l="l" t="t" r="r" b="b"/>
              <a:pathLst>
                <a:path w="305952" h="491697" extrusionOk="0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5809360" y="2908700"/>
              <a:ext cx="471048" cy="781597"/>
            </a:xfrm>
            <a:custGeom>
              <a:avLst/>
              <a:gdLst/>
              <a:ahLst/>
              <a:cxnLst/>
              <a:rect l="l" t="t" r="r" b="b"/>
              <a:pathLst>
                <a:path w="471048" h="781597" extrusionOk="0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5348856" y="3006224"/>
              <a:ext cx="597933" cy="466333"/>
            </a:xfrm>
            <a:custGeom>
              <a:avLst/>
              <a:gdLst/>
              <a:ahLst/>
              <a:cxnLst/>
              <a:rect l="l" t="t" r="r" b="b"/>
              <a:pathLst>
                <a:path w="597933" h="466333" extrusionOk="0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18"/>
            <p:cNvSpPr/>
            <p:nvPr/>
          </p:nvSpPr>
          <p:spPr>
            <a:xfrm>
              <a:off x="5786047" y="2996305"/>
              <a:ext cx="182011" cy="266828"/>
            </a:xfrm>
            <a:custGeom>
              <a:avLst/>
              <a:gdLst/>
              <a:ahLst/>
              <a:cxnLst/>
              <a:rect l="l" t="t" r="r" b="b"/>
              <a:pathLst>
                <a:path w="182011" h="266828" extrusionOk="0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18"/>
            <p:cNvSpPr/>
            <p:nvPr/>
          </p:nvSpPr>
          <p:spPr>
            <a:xfrm>
              <a:off x="5873666" y="2538911"/>
              <a:ext cx="296973" cy="328330"/>
            </a:xfrm>
            <a:custGeom>
              <a:avLst/>
              <a:gdLst/>
              <a:ahLst/>
              <a:cxnLst/>
              <a:rect l="l" t="t" r="r" b="b"/>
              <a:pathLst>
                <a:path w="296973" h="328330" extrusionOk="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18"/>
            <p:cNvSpPr/>
            <p:nvPr/>
          </p:nvSpPr>
          <p:spPr>
            <a:xfrm>
              <a:off x="4255557" y="1955958"/>
              <a:ext cx="334153" cy="334898"/>
            </a:xfrm>
            <a:custGeom>
              <a:avLst/>
              <a:gdLst/>
              <a:ahLst/>
              <a:cxnLst/>
              <a:rect l="l" t="t" r="r" b="b"/>
              <a:pathLst>
                <a:path w="334153" h="334898" extrusionOk="0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18"/>
            <p:cNvSpPr/>
            <p:nvPr/>
          </p:nvSpPr>
          <p:spPr>
            <a:xfrm>
              <a:off x="4197204" y="1948719"/>
              <a:ext cx="450859" cy="225075"/>
            </a:xfrm>
            <a:custGeom>
              <a:avLst/>
              <a:gdLst/>
              <a:ahLst/>
              <a:cxnLst/>
              <a:rect l="l" t="t" r="r" b="b"/>
              <a:pathLst>
                <a:path w="450859" h="225075" extrusionOk="0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18"/>
            <p:cNvSpPr/>
            <p:nvPr/>
          </p:nvSpPr>
          <p:spPr>
            <a:xfrm>
              <a:off x="4129822" y="1856041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18"/>
            <p:cNvSpPr/>
            <p:nvPr/>
          </p:nvSpPr>
          <p:spPr>
            <a:xfrm>
              <a:off x="4129822" y="1818703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18"/>
            <p:cNvSpPr/>
            <p:nvPr/>
          </p:nvSpPr>
          <p:spPr>
            <a:xfrm>
              <a:off x="4066052" y="1720024"/>
              <a:ext cx="713163" cy="355663"/>
            </a:xfrm>
            <a:custGeom>
              <a:avLst/>
              <a:gdLst/>
              <a:ahLst/>
              <a:cxnLst/>
              <a:rect l="l" t="t" r="r" b="b"/>
              <a:pathLst>
                <a:path w="713163" h="355663" extrusionOk="0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18"/>
            <p:cNvSpPr/>
            <p:nvPr/>
          </p:nvSpPr>
          <p:spPr>
            <a:xfrm>
              <a:off x="4066052" y="1674590"/>
              <a:ext cx="713163" cy="355568"/>
            </a:xfrm>
            <a:custGeom>
              <a:avLst/>
              <a:gdLst/>
              <a:ahLst/>
              <a:cxnLst/>
              <a:rect l="l" t="t" r="r" b="b"/>
              <a:pathLst>
                <a:path w="713163" h="355568" extrusionOk="0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18"/>
            <p:cNvSpPr/>
            <p:nvPr/>
          </p:nvSpPr>
          <p:spPr>
            <a:xfrm>
              <a:off x="4013211" y="1574958"/>
              <a:ext cx="818751" cy="408241"/>
            </a:xfrm>
            <a:custGeom>
              <a:avLst/>
              <a:gdLst/>
              <a:ahLst/>
              <a:cxnLst/>
              <a:rect l="l" t="t" r="r" b="b"/>
              <a:pathLst>
                <a:path w="818751" h="408241" extrusionOk="0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18"/>
            <p:cNvSpPr/>
            <p:nvPr/>
          </p:nvSpPr>
          <p:spPr>
            <a:xfrm>
              <a:off x="4013211" y="1522666"/>
              <a:ext cx="818751" cy="408336"/>
            </a:xfrm>
            <a:custGeom>
              <a:avLst/>
              <a:gdLst/>
              <a:ahLst/>
              <a:cxnLst/>
              <a:rect l="l" t="t" r="r" b="b"/>
              <a:pathLst>
                <a:path w="818751" h="408336" extrusionOk="0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18"/>
            <p:cNvSpPr/>
            <p:nvPr/>
          </p:nvSpPr>
          <p:spPr>
            <a:xfrm>
              <a:off x="3962270" y="1359312"/>
              <a:ext cx="920726" cy="532828"/>
            </a:xfrm>
            <a:custGeom>
              <a:avLst/>
              <a:gdLst/>
              <a:ahLst/>
              <a:cxnLst/>
              <a:rect l="l" t="t" r="r" b="b"/>
              <a:pathLst>
                <a:path w="920726" h="532828" extrusionOk="0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18"/>
            <p:cNvSpPr/>
            <p:nvPr/>
          </p:nvSpPr>
          <p:spPr>
            <a:xfrm>
              <a:off x="4264396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18"/>
            <p:cNvSpPr/>
            <p:nvPr/>
          </p:nvSpPr>
          <p:spPr>
            <a:xfrm>
              <a:off x="4543522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18"/>
            <p:cNvSpPr/>
            <p:nvPr/>
          </p:nvSpPr>
          <p:spPr>
            <a:xfrm>
              <a:off x="4264396" y="901827"/>
              <a:ext cx="319897" cy="108775"/>
            </a:xfrm>
            <a:custGeom>
              <a:avLst/>
              <a:gdLst/>
              <a:ahLst/>
              <a:cxnLst/>
              <a:rect l="l" t="t" r="r" b="b"/>
              <a:pathLst>
                <a:path w="319897" h="108775" extrusionOk="0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18"/>
            <p:cNvSpPr/>
            <p:nvPr/>
          </p:nvSpPr>
          <p:spPr>
            <a:xfrm>
              <a:off x="3749667" y="190500"/>
              <a:ext cx="1343462" cy="1451800"/>
            </a:xfrm>
            <a:custGeom>
              <a:avLst/>
              <a:gdLst/>
              <a:ahLst/>
              <a:cxnLst/>
              <a:rect l="l" t="t" r="r" b="b"/>
              <a:pathLst>
                <a:path w="1343462" h="1451800" extrusionOk="0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9" name="Google Shape;819;p18"/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820" name="Google Shape;820;p18"/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avLst/>
                <a:gdLst/>
                <a:ahLst/>
                <a:cxnLst/>
                <a:rect l="l" t="t" r="r" b="b"/>
                <a:pathLst>
                  <a:path w="177232" h="100744" extrusionOk="0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1" name="Google Shape;821;p18"/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avLst/>
                <a:gdLst/>
                <a:ahLst/>
                <a:cxnLst/>
                <a:rect l="l" t="t" r="r" b="b"/>
                <a:pathLst>
                  <a:path w="155883" h="109857" extrusionOk="0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2" name="Google Shape;822;p18"/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192169" h="73375" extrusionOk="0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3" name="Google Shape;823;p18"/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avLst/>
                <a:gdLst/>
                <a:ahLst/>
                <a:cxnLst/>
                <a:rect l="l" t="t" r="r" b="b"/>
                <a:pathLst>
                  <a:path w="156130" h="127583" extrusionOk="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18"/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avLst/>
                <a:gdLst/>
                <a:ahLst/>
                <a:cxnLst/>
                <a:rect l="l" t="t" r="r" b="b"/>
                <a:pathLst>
                  <a:path w="73778" h="62054" extrusionOk="0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5" name="Google Shape;825;p18"/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avLst/>
                <a:gdLst/>
                <a:ahLst/>
                <a:cxnLst/>
                <a:rect l="l" t="t" r="r" b="b"/>
                <a:pathLst>
                  <a:path w="183510" h="128783" extrusionOk="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6" name="Google Shape;826;p18"/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64221" h="49275" extrusionOk="0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18"/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avLst/>
                <a:gdLst/>
                <a:ahLst/>
                <a:cxnLst/>
                <a:rect l="l" t="t" r="r" b="b"/>
                <a:pathLst>
                  <a:path w="68642" h="51616" extrusionOk="0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8" name="Google Shape;828;p18"/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68187" h="61619" extrusionOk="0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9" name="Google Shape;829;p18"/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830" name="Google Shape;830;p1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1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1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1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1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35" name="Google Shape;835;p18"/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18"/>
            <p:cNvSpPr/>
            <p:nvPr/>
          </p:nvSpPr>
          <p:spPr>
            <a:xfrm>
              <a:off x="5777153" y="2115925"/>
              <a:ext cx="669353" cy="387341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18"/>
            <p:cNvSpPr/>
            <p:nvPr/>
          </p:nvSpPr>
          <p:spPr>
            <a:xfrm>
              <a:off x="5964040" y="276791"/>
              <a:ext cx="375852" cy="551229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18"/>
            <p:cNvSpPr/>
            <p:nvPr/>
          </p:nvSpPr>
          <p:spPr>
            <a:xfrm>
              <a:off x="5952425" y="673402"/>
              <a:ext cx="70057" cy="407712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18"/>
            <p:cNvSpPr/>
            <p:nvPr/>
          </p:nvSpPr>
          <p:spPr>
            <a:xfrm>
              <a:off x="5992903" y="271657"/>
              <a:ext cx="179035" cy="222681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18"/>
            <p:cNvSpPr/>
            <p:nvPr/>
          </p:nvSpPr>
          <p:spPr>
            <a:xfrm>
              <a:off x="6027515" y="513497"/>
              <a:ext cx="222025" cy="248990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18"/>
            <p:cNvSpPr/>
            <p:nvPr/>
          </p:nvSpPr>
          <p:spPr>
            <a:xfrm>
              <a:off x="5963282" y="594790"/>
              <a:ext cx="323371" cy="372912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18"/>
            <p:cNvSpPr/>
            <p:nvPr/>
          </p:nvSpPr>
          <p:spPr>
            <a:xfrm>
              <a:off x="6020709" y="289521"/>
              <a:ext cx="238064" cy="294179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18"/>
            <p:cNvSpPr/>
            <p:nvPr/>
          </p:nvSpPr>
          <p:spPr>
            <a:xfrm>
              <a:off x="6029967" y="288305"/>
              <a:ext cx="239492" cy="225171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18"/>
            <p:cNvSpPr/>
            <p:nvPr/>
          </p:nvSpPr>
          <p:spPr>
            <a:xfrm>
              <a:off x="6069645" y="2237688"/>
              <a:ext cx="188076" cy="143860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18"/>
            <p:cNvSpPr/>
            <p:nvPr/>
          </p:nvSpPr>
          <p:spPr>
            <a:xfrm>
              <a:off x="6070415" y="2283614"/>
              <a:ext cx="187263" cy="97891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18"/>
            <p:cNvSpPr/>
            <p:nvPr/>
          </p:nvSpPr>
          <p:spPr>
            <a:xfrm>
              <a:off x="5927157" y="2205996"/>
              <a:ext cx="172547" cy="133696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18"/>
            <p:cNvSpPr/>
            <p:nvPr/>
          </p:nvSpPr>
          <p:spPr>
            <a:xfrm>
              <a:off x="5927737" y="2249998"/>
              <a:ext cx="171800" cy="89748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5955035" y="963103"/>
              <a:ext cx="368082" cy="128814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5939457" y="937334"/>
              <a:ext cx="391797" cy="856741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5733626" y="681017"/>
              <a:ext cx="564393" cy="49234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18"/>
            <p:cNvSpPr/>
            <p:nvPr/>
          </p:nvSpPr>
          <p:spPr>
            <a:xfrm>
              <a:off x="6171801" y="649512"/>
              <a:ext cx="135912" cy="159574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18"/>
            <p:cNvSpPr/>
            <p:nvPr/>
          </p:nvSpPr>
          <p:spPr>
            <a:xfrm>
              <a:off x="5953447" y="594810"/>
              <a:ext cx="109819" cy="11544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254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7937763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JSON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hu-HU" dirty="0" smtClean="0"/>
              <a:t>Írjunk le minimális ismétlődéssel objektumokat, tömböket, adatokat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endParaRPr dirty="0">
              <a:solidFill>
                <a:srgbClr val="FF0000"/>
              </a:solidFill>
            </a:endParaRP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pSp>
        <p:nvGrpSpPr>
          <p:cNvPr id="597" name="Google Shape;597;p17"/>
          <p:cNvGrpSpPr/>
          <p:nvPr/>
        </p:nvGrpSpPr>
        <p:grpSpPr>
          <a:xfrm>
            <a:off x="5796744" y="1573487"/>
            <a:ext cx="2928488" cy="3139481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9821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936923" y="1385643"/>
            <a:ext cx="4962600" cy="234622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JAVASCRIPT</a:t>
            </a:r>
            <a:br>
              <a:rPr lang="hu-HU" dirty="0" smtClean="0"/>
            </a:br>
            <a:r>
              <a:rPr lang="hu-HU" dirty="0" smtClean="0"/>
              <a:t>Függvények, objektumok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20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2020" name="Google Shape;2020;p33"/>
          <p:cNvGrpSpPr/>
          <p:nvPr/>
        </p:nvGrpSpPr>
        <p:grpSpPr>
          <a:xfrm>
            <a:off x="3109281" y="224488"/>
            <a:ext cx="5882319" cy="3592224"/>
            <a:chOff x="1177450" y="241631"/>
            <a:chExt cx="6173152" cy="3616776"/>
          </a:xfrm>
        </p:grpSpPr>
        <p:sp>
          <p:nvSpPr>
            <p:cNvPr id="2021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258416" y="3982493"/>
            <a:ext cx="3293634" cy="86801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JSON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hu-HU" sz="30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grpSp>
        <p:nvGrpSpPr>
          <p:cNvPr id="2026" name="Google Shape;2026;p33"/>
          <p:cNvGrpSpPr/>
          <p:nvPr/>
        </p:nvGrpSpPr>
        <p:grpSpPr>
          <a:xfrm>
            <a:off x="7531342" y="2825005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6519" y="448658"/>
            <a:ext cx="3067210" cy="2983177"/>
          </a:xfrm>
          <a:prstGeom prst="rect">
            <a:avLst/>
          </a:prstGeom>
        </p:spPr>
      </p:pic>
      <p:sp>
        <p:nvSpPr>
          <p:cNvPr id="4" name="Lekerekített téglalapbuborék 3"/>
          <p:cNvSpPr/>
          <p:nvPr/>
        </p:nvSpPr>
        <p:spPr>
          <a:xfrm>
            <a:off x="258417" y="448658"/>
            <a:ext cx="2570921" cy="883185"/>
          </a:xfrm>
          <a:prstGeom prst="wedgeRoundRectCallout">
            <a:avLst>
              <a:gd name="adj1" fmla="val 121605"/>
              <a:gd name="adj2" fmla="val -596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firstName</a:t>
            </a:r>
            <a:r>
              <a:rPr lang="hu-HU" dirty="0" smtClean="0"/>
              <a:t>, </a:t>
            </a:r>
            <a:r>
              <a:rPr lang="hu-HU" dirty="0" err="1" smtClean="0"/>
              <a:t>lastName</a:t>
            </a:r>
            <a:r>
              <a:rPr lang="hu-HU" dirty="0" smtClean="0"/>
              <a:t>,… tulajdonságok</a:t>
            </a:r>
            <a:endParaRPr lang="hu-HU" dirty="0"/>
          </a:p>
        </p:txBody>
      </p:sp>
      <p:sp>
        <p:nvSpPr>
          <p:cNvPr id="40" name="Lekerekített téglalapbuborék 39"/>
          <p:cNvSpPr/>
          <p:nvPr/>
        </p:nvSpPr>
        <p:spPr>
          <a:xfrm>
            <a:off x="258416" y="1461293"/>
            <a:ext cx="2570921" cy="883185"/>
          </a:xfrm>
          <a:prstGeom prst="wedgeRoundRectCallout">
            <a:avLst>
              <a:gd name="adj1" fmla="val 122635"/>
              <a:gd name="adj2" fmla="val -7948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a</a:t>
            </a:r>
            <a:r>
              <a:rPr lang="hu-HU" dirty="0" err="1" smtClean="0"/>
              <a:t>ddress</a:t>
            </a:r>
            <a:r>
              <a:rPr lang="hu-HU" dirty="0" smtClean="0"/>
              <a:t> objektum</a:t>
            </a:r>
            <a:endParaRPr lang="hu-HU" dirty="0"/>
          </a:p>
        </p:txBody>
      </p:sp>
      <p:sp>
        <p:nvSpPr>
          <p:cNvPr id="41" name="Lekerekített téglalapbuborék 40"/>
          <p:cNvSpPr/>
          <p:nvPr/>
        </p:nvSpPr>
        <p:spPr>
          <a:xfrm>
            <a:off x="258416" y="2474635"/>
            <a:ext cx="2570921" cy="883185"/>
          </a:xfrm>
          <a:prstGeom prst="wedgeRoundRectCallout">
            <a:avLst>
              <a:gd name="adj1" fmla="val 124439"/>
              <a:gd name="adj2" fmla="val -11249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phoneNumbers</a:t>
            </a:r>
            <a:r>
              <a:rPr lang="hu-HU" dirty="0" smtClean="0"/>
              <a:t> </a:t>
            </a:r>
            <a:r>
              <a:rPr lang="hu-HU" dirty="0"/>
              <a:t>objektum</a:t>
            </a:r>
            <a:r>
              <a:rPr lang="hu-HU" dirty="0" smtClean="0"/>
              <a:t> tömb</a:t>
            </a:r>
            <a:endParaRPr lang="hu-HU" dirty="0"/>
          </a:p>
        </p:txBody>
      </p:sp>
      <p:cxnSp>
        <p:nvCxnSpPr>
          <p:cNvPr id="6" name="Egyenes összekötő nyíllal 5"/>
          <p:cNvCxnSpPr/>
          <p:nvPr/>
        </p:nvCxnSpPr>
        <p:spPr>
          <a:xfrm flipV="1">
            <a:off x="3894580" y="1020418"/>
            <a:ext cx="1578569" cy="31748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5" name="Egyenes összekötő nyíllal 44"/>
          <p:cNvCxnSpPr/>
          <p:nvPr/>
        </p:nvCxnSpPr>
        <p:spPr>
          <a:xfrm flipV="1">
            <a:off x="3989819" y="878053"/>
            <a:ext cx="1652767" cy="33171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7" name="Egyenes összekötő nyíllal 46"/>
          <p:cNvCxnSpPr/>
          <p:nvPr/>
        </p:nvCxnSpPr>
        <p:spPr>
          <a:xfrm flipV="1">
            <a:off x="3621402" y="1113183"/>
            <a:ext cx="1547229" cy="30670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" name="Lekerekített téglalap 10"/>
          <p:cNvSpPr/>
          <p:nvPr/>
        </p:nvSpPr>
        <p:spPr>
          <a:xfrm>
            <a:off x="2829337" y="4180273"/>
            <a:ext cx="4161185" cy="72886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Az adatok típusait is meg tudom adni!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7502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2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Miről volt szó</a:t>
            </a:r>
            <a:endParaRPr dirty="0"/>
          </a:p>
        </p:txBody>
      </p:sp>
      <p:sp>
        <p:nvSpPr>
          <p:cNvPr id="1735" name="Google Shape;1735;p29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Függvények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 smtClean="0"/>
              <a:t>3-6 dia</a:t>
            </a:r>
            <a:r>
              <a:rPr lang="en" sz="1200" dirty="0" smtClean="0"/>
              <a:t>.</a:t>
            </a:r>
            <a:r>
              <a:rPr lang="hu-HU" sz="1200" dirty="0" smtClean="0"/>
              <a:t> </a:t>
            </a:r>
            <a:r>
              <a:rPr lang="hu-HU" sz="1200" dirty="0" err="1" smtClean="0"/>
              <a:t>Number</a:t>
            </a:r>
            <a:r>
              <a:rPr lang="hu-HU" sz="1200" dirty="0" smtClean="0"/>
              <a:t>, </a:t>
            </a:r>
            <a:r>
              <a:rPr lang="hu-HU" sz="1200" dirty="0" err="1" smtClean="0"/>
              <a:t>string</a:t>
            </a:r>
            <a:r>
              <a:rPr lang="hu-HU" sz="1200" dirty="0" smtClean="0"/>
              <a:t>, </a:t>
            </a:r>
            <a:endParaRPr sz="1200" dirty="0"/>
          </a:p>
        </p:txBody>
      </p:sp>
      <p:sp>
        <p:nvSpPr>
          <p:cNvPr id="1736" name="Google Shape;1736;p29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Objektumok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 smtClean="0"/>
              <a:t>8-12. dia, logikai műveletek.</a:t>
            </a:r>
            <a:endParaRPr sz="1200" dirty="0"/>
          </a:p>
        </p:txBody>
      </p:sp>
      <p:sp>
        <p:nvSpPr>
          <p:cNvPr id="1737" name="Google Shape;1737;p29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JSON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 smtClean="0"/>
              <a:t>13-15 dia</a:t>
            </a:r>
            <a:r>
              <a:rPr lang="en" sz="1200" dirty="0" smtClean="0"/>
              <a:t>. 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1738" name="Google Shape;1738;p2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230331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Google Shape;2059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pSp>
        <p:nvGrpSpPr>
          <p:cNvPr id="2060" name="Google Shape;2060;p34"/>
          <p:cNvGrpSpPr/>
          <p:nvPr/>
        </p:nvGrpSpPr>
        <p:grpSpPr>
          <a:xfrm>
            <a:off x="6414052" y="464898"/>
            <a:ext cx="2577660" cy="2675867"/>
            <a:chOff x="2602525" y="317054"/>
            <a:chExt cx="4174283" cy="4762495"/>
          </a:xfrm>
        </p:grpSpPr>
        <p:sp>
          <p:nvSpPr>
            <p:cNvPr id="2061" name="Google Shape;2061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2" name="Google Shape;2062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3" name="Google Shape;2063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4" name="Google Shape;2064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5" name="Google Shape;2065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6" name="Google Shape;2066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7" name="Google Shape;2067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8" name="Google Shape;2068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9" name="Google Shape;2069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0" name="Google Shape;2070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1" name="Google Shape;2071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2" name="Google Shape;2072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3" name="Google Shape;2073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4" name="Google Shape;2074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5" name="Google Shape;2075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6" name="Google Shape;2076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7" name="Google Shape;2077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8" name="Google Shape;2078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18" name="Google Shape;2118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19" name="Google Shape;2119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20" name="Google Shape;2120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1" name="Google Shape;2121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2" name="Google Shape;2122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23" name="Google Shape;2123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24" name="Google Shape;2124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25" name="Google Shape;2125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26" name="Google Shape;2126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7" name="Google Shape;2127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8" name="Google Shape;2128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9" name="Google Shape;2129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0" name="Google Shape;2130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1" name="Google Shape;2131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2" name="Google Shape;2132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3" name="Google Shape;2133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4" name="Google Shape;2134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5" name="Google Shape;2135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6" name="Google Shape;2136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7" name="Google Shape;2137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0" name="Google Shape;2140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1" name="Google Shape;2141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2" name="Google Shape;2142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3" name="Google Shape;2143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90" name="Google Shape;2190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191" name="Google Shape;2191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192" name="Google Shape;2192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3" name="Google Shape;2193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4" name="Google Shape;2194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5" name="Google Shape;2195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6" name="Google Shape;2196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97" name="Google Shape;2197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00" name="Google Shape;2200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1" name="Google Shape;2201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2" name="Google Shape;2202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3" name="Google Shape;2203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4" name="Google Shape;2204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5" name="Google Shape;2205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06" name="Google Shape;2206;p34"/>
          <p:cNvSpPr txBox="1">
            <a:spLocks noGrp="1"/>
          </p:cNvSpPr>
          <p:nvPr>
            <p:ph type="ctrTitle" idx="4294967295"/>
          </p:nvPr>
        </p:nvSpPr>
        <p:spPr>
          <a:xfrm>
            <a:off x="685799" y="394055"/>
            <a:ext cx="5504039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7200" dirty="0" smtClean="0"/>
              <a:t>Köszönöm a figyelmet </a:t>
            </a:r>
            <a:endParaRPr sz="7200" dirty="0"/>
          </a:p>
        </p:txBody>
      </p:sp>
      <p:sp>
        <p:nvSpPr>
          <p:cNvPr id="2207" name="Google Shape;2207;p34"/>
          <p:cNvSpPr txBox="1">
            <a:spLocks noGrp="1"/>
          </p:cNvSpPr>
          <p:nvPr>
            <p:ph type="subTitle" idx="4294967295"/>
          </p:nvPr>
        </p:nvSpPr>
        <p:spPr>
          <a:xfrm>
            <a:off x="642900" y="2273891"/>
            <a:ext cx="5784729" cy="266850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Kérdések</a:t>
            </a:r>
            <a:r>
              <a:rPr lang="en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?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 smtClean="0"/>
              <a:t>Levélben megkereshet</a:t>
            </a:r>
            <a:r>
              <a:rPr lang="en" dirty="0" smtClean="0"/>
              <a:t>: </a:t>
            </a:r>
            <a:endParaRPr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hu-HU" dirty="0" smtClean="0">
                <a:hlinkClick r:id="rId3"/>
              </a:rPr>
              <a:t>prooktatasflp@gmail.com</a:t>
            </a:r>
            <a:r>
              <a:rPr lang="hu-HU" dirty="0" smtClean="0"/>
              <a:t> </a:t>
            </a:r>
            <a:endParaRPr dirty="0"/>
          </a:p>
          <a:p>
            <a:pPr lvl="0">
              <a:spcBef>
                <a:spcPts val="0"/>
              </a:spcBef>
            </a:pPr>
            <a:r>
              <a:rPr lang="hu-HU" dirty="0">
                <a:hlinkClick r:id="rId4"/>
              </a:rPr>
              <a:t>https://github.com/laszlofeher/javascriptalapok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8581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Miért jó? (Kell ez nekem?) =&gt; Igen! </a:t>
            </a:r>
            <a:r>
              <a:rPr lang="hu-HU" dirty="0" smtClean="0">
                <a:sym typeface="Wingdings" panose="05000000000000000000" pitchFamily="2" charset="2"/>
              </a:rPr>
              <a:t></a:t>
            </a:r>
            <a:endParaRPr dirty="0"/>
          </a:p>
        </p:txBody>
      </p:sp>
      <p:sp>
        <p:nvSpPr>
          <p:cNvPr id="345" name="Google Shape;345;p13"/>
          <p:cNvSpPr txBox="1">
            <a:spLocks noGrp="1"/>
          </p:cNvSpPr>
          <p:nvPr>
            <p:ph type="body" idx="1"/>
          </p:nvPr>
        </p:nvSpPr>
        <p:spPr>
          <a:xfrm>
            <a:off x="457200" y="1912924"/>
            <a:ext cx="3045000" cy="283879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Clr>
                <a:schemeClr val="dk1"/>
              </a:buClr>
              <a:buSzPts val="1100"/>
            </a:pPr>
            <a:r>
              <a:rPr lang="hu-HU" dirty="0" smtClean="0"/>
              <a:t>Összetett program lépéssorozat többször használható (függvény)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hu-HU" dirty="0" smtClean="0"/>
              <a:t>Egy-egy nagyobb feladatot szét lehet bontani kisebb egységekre (függvény)</a:t>
            </a:r>
          </a:p>
          <a:p>
            <a:pPr marL="285750" indent="-285750">
              <a:buClr>
                <a:schemeClr val="dk1"/>
              </a:buClr>
              <a:buSzPts val="1100"/>
            </a:pPr>
            <a:endParaRPr lang="hu-HU" dirty="0" smtClean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6056647" y="380988"/>
            <a:ext cx="2706354" cy="1604434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Szöveg helye 1"/>
          <p:cNvSpPr>
            <a:spLocks noGrp="1"/>
          </p:cNvSpPr>
          <p:nvPr>
            <p:ph type="body" idx="2"/>
          </p:nvPr>
        </p:nvSpPr>
        <p:spPr>
          <a:xfrm>
            <a:off x="3844558" y="1917506"/>
            <a:ext cx="3804549" cy="2679000"/>
          </a:xfrm>
        </p:spPr>
        <p:txBody>
          <a:bodyPr/>
          <a:lstStyle/>
          <a:p>
            <a:r>
              <a:rPr lang="hu-HU" dirty="0" smtClean="0"/>
              <a:t>Összetartozó fogalmakat egy egységben kezelek (objektum)</a:t>
            </a:r>
          </a:p>
          <a:p>
            <a:r>
              <a:rPr lang="hu-HU" dirty="0" smtClean="0"/>
              <a:t>Az adatokat és a rajtuk végzett műveleteket egy egységben használom </a:t>
            </a:r>
            <a:r>
              <a:rPr lang="hu-HU" smtClean="0"/>
              <a:t>(objektum)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589722" y="245428"/>
            <a:ext cx="5640900" cy="205382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Összetett feladatok többszöri végrehajtása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200" y="2299252"/>
            <a:ext cx="4856922" cy="245165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hu-HU" dirty="0" smtClean="0"/>
              <a:t>Kiszámolok valamit és többször szeretném azt használni.</a:t>
            </a:r>
          </a:p>
          <a:p>
            <a:pPr lvl="0"/>
            <a:r>
              <a:rPr lang="hu-HU" dirty="0" smtClean="0"/>
              <a:t>Pl.: Fahrenheitben megadott értéket Celsius fokra átváltó függvény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6" name="Google Shape;2322;p37"/>
          <p:cNvGrpSpPr/>
          <p:nvPr/>
        </p:nvGrpSpPr>
        <p:grpSpPr>
          <a:xfrm>
            <a:off x="5449755" y="1267232"/>
            <a:ext cx="3087756" cy="3160512"/>
            <a:chOff x="1926580" y="602477"/>
            <a:chExt cx="4456273" cy="4762466"/>
          </a:xfrm>
        </p:grpSpPr>
        <p:sp>
          <p:nvSpPr>
            <p:cNvPr id="7" name="Google Shape;2323;p37"/>
            <p:cNvSpPr/>
            <p:nvPr/>
          </p:nvSpPr>
          <p:spPr>
            <a:xfrm>
              <a:off x="4352367" y="1409287"/>
              <a:ext cx="1407834" cy="1779317"/>
            </a:xfrm>
            <a:custGeom>
              <a:avLst/>
              <a:gdLst/>
              <a:ahLst/>
              <a:cxnLst/>
              <a:rect l="l" t="t" r="r" b="b"/>
              <a:pathLst>
                <a:path w="1407834" h="1779317" extrusionOk="0">
                  <a:moveTo>
                    <a:pt x="1367440" y="1774437"/>
                  </a:moveTo>
                  <a:lnTo>
                    <a:pt x="40490" y="1006627"/>
                  </a:lnTo>
                  <a:cubicBezTo>
                    <a:pt x="18059" y="993768"/>
                    <a:pt x="0" y="959002"/>
                    <a:pt x="0" y="929188"/>
                  </a:cubicBezTo>
                  <a:lnTo>
                    <a:pt x="0" y="35458"/>
                  </a:lnTo>
                  <a:cubicBezTo>
                    <a:pt x="0" y="5645"/>
                    <a:pt x="18059" y="-8071"/>
                    <a:pt x="40490" y="4883"/>
                  </a:cubicBezTo>
                  <a:lnTo>
                    <a:pt x="1367440" y="772598"/>
                  </a:lnTo>
                  <a:cubicBezTo>
                    <a:pt x="1389776" y="785551"/>
                    <a:pt x="1407835" y="820223"/>
                    <a:pt x="1407835" y="850131"/>
                  </a:cubicBezTo>
                  <a:lnTo>
                    <a:pt x="1407835" y="1743767"/>
                  </a:lnTo>
                  <a:cubicBezTo>
                    <a:pt x="1407835" y="1773675"/>
                    <a:pt x="1389776" y="1787391"/>
                    <a:pt x="1367440" y="1774437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2324;p37"/>
            <p:cNvSpPr/>
            <p:nvPr/>
          </p:nvSpPr>
          <p:spPr>
            <a:xfrm>
              <a:off x="4492846" y="1745654"/>
              <a:ext cx="1118701" cy="793785"/>
            </a:xfrm>
            <a:custGeom>
              <a:avLst/>
              <a:gdLst/>
              <a:ahLst/>
              <a:cxnLst/>
              <a:rect l="l" t="t" r="r" b="b"/>
              <a:pathLst>
                <a:path w="1118701" h="793785" extrusionOk="0">
                  <a:moveTo>
                    <a:pt x="1073650" y="788370"/>
                  </a:moveTo>
                  <a:lnTo>
                    <a:pt x="45147" y="193344"/>
                  </a:lnTo>
                  <a:cubicBezTo>
                    <a:pt x="20245" y="178866"/>
                    <a:pt x="0" y="140194"/>
                    <a:pt x="0" y="106952"/>
                  </a:cubicBezTo>
                  <a:lnTo>
                    <a:pt x="0" y="39610"/>
                  </a:lnTo>
                  <a:cubicBezTo>
                    <a:pt x="0" y="6273"/>
                    <a:pt x="20245" y="-8967"/>
                    <a:pt x="45147" y="5415"/>
                  </a:cubicBezTo>
                  <a:lnTo>
                    <a:pt x="1073650" y="600442"/>
                  </a:lnTo>
                  <a:cubicBezTo>
                    <a:pt x="1098552" y="614825"/>
                    <a:pt x="1118702" y="653496"/>
                    <a:pt x="1118702" y="686834"/>
                  </a:cubicBezTo>
                  <a:lnTo>
                    <a:pt x="1118702" y="754176"/>
                  </a:lnTo>
                  <a:cubicBezTo>
                    <a:pt x="1118702" y="787513"/>
                    <a:pt x="1098552" y="802753"/>
                    <a:pt x="1073650" y="7883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2325;p37"/>
            <p:cNvSpPr/>
            <p:nvPr/>
          </p:nvSpPr>
          <p:spPr>
            <a:xfrm>
              <a:off x="3766118" y="879295"/>
              <a:ext cx="2497551" cy="3394041"/>
            </a:xfrm>
            <a:custGeom>
              <a:avLst/>
              <a:gdLst/>
              <a:ahLst/>
              <a:cxnLst/>
              <a:rect l="l" t="t" r="r" b="b"/>
              <a:pathLst>
                <a:path w="2497551" h="3394041" extrusionOk="0">
                  <a:moveTo>
                    <a:pt x="2437193" y="3386756"/>
                  </a:moveTo>
                  <a:lnTo>
                    <a:pt x="60355" y="2011346"/>
                  </a:lnTo>
                  <a:cubicBezTo>
                    <a:pt x="26993" y="1992296"/>
                    <a:pt x="0" y="1940289"/>
                    <a:pt x="0" y="1895808"/>
                  </a:cubicBezTo>
                  <a:lnTo>
                    <a:pt x="0" y="53006"/>
                  </a:lnTo>
                  <a:cubicBezTo>
                    <a:pt x="0" y="8429"/>
                    <a:pt x="26993" y="-12050"/>
                    <a:pt x="60355" y="7286"/>
                  </a:cubicBezTo>
                  <a:lnTo>
                    <a:pt x="2437193" y="1382696"/>
                  </a:lnTo>
                  <a:cubicBezTo>
                    <a:pt x="2470554" y="1401746"/>
                    <a:pt x="2497548" y="1453752"/>
                    <a:pt x="2497548" y="1498234"/>
                  </a:cubicBezTo>
                  <a:lnTo>
                    <a:pt x="2497548" y="3341036"/>
                  </a:lnTo>
                  <a:cubicBezTo>
                    <a:pt x="2497928" y="3385613"/>
                    <a:pt x="2470934" y="3406092"/>
                    <a:pt x="2437193" y="3386756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2326;p37"/>
            <p:cNvSpPr/>
            <p:nvPr/>
          </p:nvSpPr>
          <p:spPr>
            <a:xfrm>
              <a:off x="3744257" y="892344"/>
              <a:ext cx="2498022" cy="3393845"/>
            </a:xfrm>
            <a:custGeom>
              <a:avLst/>
              <a:gdLst/>
              <a:ahLst/>
              <a:cxnLst/>
              <a:rect l="l" t="t" r="r" b="b"/>
              <a:pathLst>
                <a:path w="2498022" h="3393845" extrusionOk="0">
                  <a:moveTo>
                    <a:pt x="2437668" y="3386756"/>
                  </a:moveTo>
                  <a:lnTo>
                    <a:pt x="60450" y="2010965"/>
                  </a:lnTo>
                  <a:cubicBezTo>
                    <a:pt x="27088" y="1991915"/>
                    <a:pt x="0" y="1939908"/>
                    <a:pt x="0" y="1895331"/>
                  </a:cubicBezTo>
                  <a:lnTo>
                    <a:pt x="0" y="53006"/>
                  </a:lnTo>
                  <a:cubicBezTo>
                    <a:pt x="0" y="8429"/>
                    <a:pt x="27088" y="-12050"/>
                    <a:pt x="60450" y="7286"/>
                  </a:cubicBezTo>
                  <a:lnTo>
                    <a:pt x="2437668" y="1382696"/>
                  </a:lnTo>
                  <a:cubicBezTo>
                    <a:pt x="2471030" y="1401746"/>
                    <a:pt x="2498023" y="1453752"/>
                    <a:pt x="2498023" y="1498329"/>
                  </a:cubicBezTo>
                  <a:lnTo>
                    <a:pt x="2498023" y="3340655"/>
                  </a:lnTo>
                  <a:cubicBezTo>
                    <a:pt x="2498023" y="3385136"/>
                    <a:pt x="2471030" y="3405806"/>
                    <a:pt x="2437668" y="338675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2327;p37"/>
            <p:cNvSpPr/>
            <p:nvPr/>
          </p:nvSpPr>
          <p:spPr>
            <a:xfrm>
              <a:off x="3740075" y="894303"/>
              <a:ext cx="2498022" cy="3394082"/>
            </a:xfrm>
            <a:custGeom>
              <a:avLst/>
              <a:gdLst/>
              <a:ahLst/>
              <a:cxnLst/>
              <a:rect l="l" t="t" r="r" b="b"/>
              <a:pathLst>
                <a:path w="2498022" h="3394082" extrusionOk="0">
                  <a:moveTo>
                    <a:pt x="2437668" y="3386797"/>
                  </a:moveTo>
                  <a:lnTo>
                    <a:pt x="60450" y="2011387"/>
                  </a:lnTo>
                  <a:cubicBezTo>
                    <a:pt x="27088" y="1992337"/>
                    <a:pt x="0" y="1940330"/>
                    <a:pt x="0" y="1895753"/>
                  </a:cubicBezTo>
                  <a:lnTo>
                    <a:pt x="0" y="52951"/>
                  </a:lnTo>
                  <a:cubicBezTo>
                    <a:pt x="0" y="8470"/>
                    <a:pt x="27088" y="-12009"/>
                    <a:pt x="60450" y="7231"/>
                  </a:cubicBezTo>
                  <a:lnTo>
                    <a:pt x="2437668" y="1382641"/>
                  </a:lnTo>
                  <a:cubicBezTo>
                    <a:pt x="2470935" y="1401691"/>
                    <a:pt x="2498023" y="1453698"/>
                    <a:pt x="2498023" y="1498275"/>
                  </a:cubicBezTo>
                  <a:lnTo>
                    <a:pt x="2498023" y="3341077"/>
                  </a:lnTo>
                  <a:cubicBezTo>
                    <a:pt x="2498023" y="3385654"/>
                    <a:pt x="2470935" y="3406132"/>
                    <a:pt x="2437668" y="338679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2328;p37"/>
            <p:cNvSpPr/>
            <p:nvPr/>
          </p:nvSpPr>
          <p:spPr>
            <a:xfrm>
              <a:off x="3770110" y="934160"/>
              <a:ext cx="2435672" cy="3234830"/>
            </a:xfrm>
            <a:custGeom>
              <a:avLst/>
              <a:gdLst/>
              <a:ahLst/>
              <a:cxnLst/>
              <a:rect l="l" t="t" r="r" b="b"/>
              <a:pathLst>
                <a:path w="2435672" h="3234830" extrusionOk="0">
                  <a:moveTo>
                    <a:pt x="2435292" y="3234830"/>
                  </a:moveTo>
                  <a:lnTo>
                    <a:pt x="0" y="1825988"/>
                  </a:lnTo>
                  <a:lnTo>
                    <a:pt x="1426" y="20714"/>
                  </a:lnTo>
                  <a:cubicBezTo>
                    <a:pt x="1426" y="2236"/>
                    <a:pt x="14352" y="-5289"/>
                    <a:pt x="29940" y="3950"/>
                  </a:cubicBezTo>
                  <a:lnTo>
                    <a:pt x="2407158" y="1379360"/>
                  </a:lnTo>
                  <a:cubicBezTo>
                    <a:pt x="2424086" y="1390600"/>
                    <a:pt x="2434674" y="1409231"/>
                    <a:pt x="2435672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2329;p37"/>
            <p:cNvSpPr/>
            <p:nvPr/>
          </p:nvSpPr>
          <p:spPr>
            <a:xfrm>
              <a:off x="3770110" y="934160"/>
              <a:ext cx="2435006" cy="3234925"/>
            </a:xfrm>
            <a:custGeom>
              <a:avLst/>
              <a:gdLst/>
              <a:ahLst/>
              <a:cxnLst/>
              <a:rect l="l" t="t" r="r" b="b"/>
              <a:pathLst>
                <a:path w="2435006" h="3234925" extrusionOk="0">
                  <a:moveTo>
                    <a:pt x="2434532" y="3234926"/>
                  </a:moveTo>
                  <a:lnTo>
                    <a:pt x="0" y="1826083"/>
                  </a:lnTo>
                  <a:lnTo>
                    <a:pt x="760" y="20714"/>
                  </a:lnTo>
                  <a:cubicBezTo>
                    <a:pt x="760" y="2236"/>
                    <a:pt x="13687" y="-5289"/>
                    <a:pt x="29274" y="3950"/>
                  </a:cubicBezTo>
                  <a:lnTo>
                    <a:pt x="2406493" y="1379360"/>
                  </a:lnTo>
                  <a:cubicBezTo>
                    <a:pt x="2423411" y="1390609"/>
                    <a:pt x="2433990" y="1409240"/>
                    <a:pt x="2435007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2330;p37"/>
            <p:cNvSpPr/>
            <p:nvPr/>
          </p:nvSpPr>
          <p:spPr>
            <a:xfrm>
              <a:off x="6215951" y="4191660"/>
              <a:ext cx="26328" cy="93440"/>
            </a:xfrm>
            <a:custGeom>
              <a:avLst/>
              <a:gdLst/>
              <a:ahLst/>
              <a:cxnLst/>
              <a:rect l="l" t="t" r="r" b="b"/>
              <a:pathLst>
                <a:path w="26328" h="93440" extrusionOk="0">
                  <a:moveTo>
                    <a:pt x="0" y="93440"/>
                  </a:moveTo>
                  <a:lnTo>
                    <a:pt x="26328" y="78200"/>
                  </a:lnTo>
                  <a:lnTo>
                    <a:pt x="14922" y="0"/>
                  </a:lnTo>
                  <a:lnTo>
                    <a:pt x="0" y="9344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2331;p37"/>
            <p:cNvSpPr/>
            <p:nvPr/>
          </p:nvSpPr>
          <p:spPr>
            <a:xfrm>
              <a:off x="3761840" y="882675"/>
              <a:ext cx="63206" cy="27150"/>
            </a:xfrm>
            <a:custGeom>
              <a:avLst/>
              <a:gdLst/>
              <a:ahLst/>
              <a:cxnLst/>
              <a:rect l="l" t="t" r="r" b="b"/>
              <a:pathLst>
                <a:path w="63206" h="27150" extrusionOk="0">
                  <a:moveTo>
                    <a:pt x="0" y="15049"/>
                  </a:moveTo>
                  <a:lnTo>
                    <a:pt x="25948" y="0"/>
                  </a:lnTo>
                  <a:lnTo>
                    <a:pt x="63206" y="21336"/>
                  </a:lnTo>
                  <a:cubicBezTo>
                    <a:pt x="63206" y="21336"/>
                    <a:pt x="23477" y="27337"/>
                    <a:pt x="22526" y="27146"/>
                  </a:cubicBezTo>
                  <a:cubicBezTo>
                    <a:pt x="21576" y="26956"/>
                    <a:pt x="0" y="15049"/>
                    <a:pt x="0" y="1504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2332;p37"/>
            <p:cNvSpPr/>
            <p:nvPr/>
          </p:nvSpPr>
          <p:spPr>
            <a:xfrm>
              <a:off x="1985051" y="2961416"/>
              <a:ext cx="4154298" cy="2403527"/>
            </a:xfrm>
            <a:custGeom>
              <a:avLst/>
              <a:gdLst/>
              <a:ahLst/>
              <a:cxnLst/>
              <a:rect l="l" t="t" r="r" b="b"/>
              <a:pathLst>
                <a:path w="4154298" h="2403527" extrusionOk="0">
                  <a:moveTo>
                    <a:pt x="2399727" y="2390484"/>
                  </a:moveTo>
                  <a:lnTo>
                    <a:pt x="22508" y="1015074"/>
                  </a:lnTo>
                  <a:cubicBezTo>
                    <a:pt x="-10853" y="996024"/>
                    <a:pt x="-6671" y="962115"/>
                    <a:pt x="32013" y="939826"/>
                  </a:cubicBezTo>
                  <a:lnTo>
                    <a:pt x="1624524" y="18378"/>
                  </a:lnTo>
                  <a:cubicBezTo>
                    <a:pt x="1662543" y="-3815"/>
                    <a:pt x="1721282" y="-6292"/>
                    <a:pt x="1754548" y="13044"/>
                  </a:cubicBezTo>
                  <a:lnTo>
                    <a:pt x="4131861" y="1388454"/>
                  </a:lnTo>
                  <a:cubicBezTo>
                    <a:pt x="4165128" y="1407504"/>
                    <a:pt x="4160946" y="1441413"/>
                    <a:pt x="4122357" y="1463701"/>
                  </a:cubicBezTo>
                  <a:lnTo>
                    <a:pt x="2529751" y="2385150"/>
                  </a:lnTo>
                  <a:cubicBezTo>
                    <a:pt x="2491257" y="2407343"/>
                    <a:pt x="2432993" y="2409820"/>
                    <a:pt x="2399727" y="23904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2333;p37"/>
            <p:cNvSpPr/>
            <p:nvPr/>
          </p:nvSpPr>
          <p:spPr>
            <a:xfrm>
              <a:off x="2036757" y="2930659"/>
              <a:ext cx="4154369" cy="2403042"/>
            </a:xfrm>
            <a:custGeom>
              <a:avLst/>
              <a:gdLst/>
              <a:ahLst/>
              <a:cxnLst/>
              <a:rect l="l" t="t" r="r" b="b"/>
              <a:pathLst>
                <a:path w="4154369" h="2403042" extrusionOk="0">
                  <a:moveTo>
                    <a:pt x="2399917" y="2389999"/>
                  </a:moveTo>
                  <a:lnTo>
                    <a:pt x="22508" y="1015065"/>
                  </a:lnTo>
                  <a:cubicBezTo>
                    <a:pt x="-10853" y="996015"/>
                    <a:pt x="-6671" y="962106"/>
                    <a:pt x="32013" y="939818"/>
                  </a:cubicBezTo>
                  <a:lnTo>
                    <a:pt x="1624524" y="18464"/>
                  </a:lnTo>
                  <a:cubicBezTo>
                    <a:pt x="1662543" y="-3824"/>
                    <a:pt x="1721282" y="-6301"/>
                    <a:pt x="1754643" y="13035"/>
                  </a:cubicBezTo>
                  <a:lnTo>
                    <a:pt x="4131861" y="1388445"/>
                  </a:lnTo>
                  <a:cubicBezTo>
                    <a:pt x="4165223" y="1407495"/>
                    <a:pt x="4161041" y="1441404"/>
                    <a:pt x="4122357" y="1463693"/>
                  </a:cubicBezTo>
                  <a:lnTo>
                    <a:pt x="2530036" y="2384665"/>
                  </a:lnTo>
                  <a:cubicBezTo>
                    <a:pt x="2491542" y="2406858"/>
                    <a:pt x="2433278" y="2409335"/>
                    <a:pt x="2399917" y="238999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2334;p37"/>
            <p:cNvSpPr/>
            <p:nvPr/>
          </p:nvSpPr>
          <p:spPr>
            <a:xfrm>
              <a:off x="2036929" y="3869239"/>
              <a:ext cx="50374" cy="44958"/>
            </a:xfrm>
            <a:custGeom>
              <a:avLst/>
              <a:gdLst/>
              <a:ahLst/>
              <a:cxnLst/>
              <a:rect l="l" t="t" r="r" b="b"/>
              <a:pathLst>
                <a:path w="50374" h="44958" extrusionOk="0">
                  <a:moveTo>
                    <a:pt x="0" y="44958"/>
                  </a:moveTo>
                  <a:lnTo>
                    <a:pt x="0" y="0"/>
                  </a:lnTo>
                  <a:lnTo>
                    <a:pt x="50375" y="21146"/>
                  </a:lnTo>
                  <a:lnTo>
                    <a:pt x="0" y="44958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2335;p37"/>
            <p:cNvSpPr/>
            <p:nvPr/>
          </p:nvSpPr>
          <p:spPr>
            <a:xfrm>
              <a:off x="6153886" y="4308341"/>
              <a:ext cx="37258" cy="49244"/>
            </a:xfrm>
            <a:custGeom>
              <a:avLst/>
              <a:gdLst/>
              <a:ahLst/>
              <a:cxnLst/>
              <a:rect l="l" t="t" r="r" b="b"/>
              <a:pathLst>
                <a:path w="37258" h="49244" extrusionOk="0">
                  <a:moveTo>
                    <a:pt x="37259" y="43910"/>
                  </a:moveTo>
                  <a:lnTo>
                    <a:pt x="37259" y="0"/>
                  </a:lnTo>
                  <a:lnTo>
                    <a:pt x="0" y="12859"/>
                  </a:lnTo>
                  <a:lnTo>
                    <a:pt x="24712" y="49244"/>
                  </a:lnTo>
                  <a:lnTo>
                    <a:pt x="37259" y="4391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336;p37"/>
            <p:cNvSpPr/>
            <p:nvPr/>
          </p:nvSpPr>
          <p:spPr>
            <a:xfrm>
              <a:off x="2036757" y="2892519"/>
              <a:ext cx="4154369" cy="2403360"/>
            </a:xfrm>
            <a:custGeom>
              <a:avLst/>
              <a:gdLst/>
              <a:ahLst/>
              <a:cxnLst/>
              <a:rect l="l" t="t" r="r" b="b"/>
              <a:pathLst>
                <a:path w="4154369" h="2403360" extrusionOk="0">
                  <a:moveTo>
                    <a:pt x="2399917" y="2390326"/>
                  </a:moveTo>
                  <a:lnTo>
                    <a:pt x="22508" y="1015106"/>
                  </a:lnTo>
                  <a:cubicBezTo>
                    <a:pt x="-10853" y="996056"/>
                    <a:pt x="-6671" y="962147"/>
                    <a:pt x="32013" y="939859"/>
                  </a:cubicBezTo>
                  <a:lnTo>
                    <a:pt x="1624524" y="18410"/>
                  </a:lnTo>
                  <a:cubicBezTo>
                    <a:pt x="1662543" y="-3879"/>
                    <a:pt x="1721282" y="-6260"/>
                    <a:pt x="1754643" y="13076"/>
                  </a:cubicBezTo>
                  <a:lnTo>
                    <a:pt x="4131861" y="1388486"/>
                  </a:lnTo>
                  <a:cubicBezTo>
                    <a:pt x="4165223" y="1407536"/>
                    <a:pt x="4161041" y="1441445"/>
                    <a:pt x="4122357" y="1463734"/>
                  </a:cubicBezTo>
                  <a:lnTo>
                    <a:pt x="2530036" y="2384896"/>
                  </a:lnTo>
                  <a:cubicBezTo>
                    <a:pt x="2491542" y="2407185"/>
                    <a:pt x="2433278" y="2409661"/>
                    <a:pt x="2399917" y="239032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337;p37"/>
            <p:cNvSpPr/>
            <p:nvPr/>
          </p:nvSpPr>
          <p:spPr>
            <a:xfrm>
              <a:off x="2036757" y="2886502"/>
              <a:ext cx="4154369" cy="2403527"/>
            </a:xfrm>
            <a:custGeom>
              <a:avLst/>
              <a:gdLst/>
              <a:ahLst/>
              <a:cxnLst/>
              <a:rect l="l" t="t" r="r" b="b"/>
              <a:pathLst>
                <a:path w="4154369" h="2403527" extrusionOk="0">
                  <a:moveTo>
                    <a:pt x="2399917" y="2390532"/>
                  </a:moveTo>
                  <a:lnTo>
                    <a:pt x="22508" y="1015122"/>
                  </a:lnTo>
                  <a:cubicBezTo>
                    <a:pt x="-10853" y="996072"/>
                    <a:pt x="-6671" y="962067"/>
                    <a:pt x="32013" y="939874"/>
                  </a:cubicBezTo>
                  <a:lnTo>
                    <a:pt x="1624524" y="18425"/>
                  </a:lnTo>
                  <a:cubicBezTo>
                    <a:pt x="1662543" y="-3863"/>
                    <a:pt x="1721282" y="-6244"/>
                    <a:pt x="1754643" y="12996"/>
                  </a:cubicBezTo>
                  <a:lnTo>
                    <a:pt x="4131861" y="1388502"/>
                  </a:lnTo>
                  <a:cubicBezTo>
                    <a:pt x="4165223" y="1407552"/>
                    <a:pt x="4161041" y="1441461"/>
                    <a:pt x="4122357" y="1463749"/>
                  </a:cubicBezTo>
                  <a:lnTo>
                    <a:pt x="2530036" y="2385103"/>
                  </a:lnTo>
                  <a:cubicBezTo>
                    <a:pt x="2491542" y="2407391"/>
                    <a:pt x="2433278" y="2409772"/>
                    <a:pt x="2399917" y="23905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338;p37"/>
            <p:cNvSpPr/>
            <p:nvPr/>
          </p:nvSpPr>
          <p:spPr>
            <a:xfrm>
              <a:off x="3500252" y="306524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39;p37"/>
            <p:cNvSpPr/>
            <p:nvPr/>
          </p:nvSpPr>
          <p:spPr>
            <a:xfrm>
              <a:off x="3657092" y="3155925"/>
              <a:ext cx="266442" cy="153985"/>
            </a:xfrm>
            <a:custGeom>
              <a:avLst/>
              <a:gdLst/>
              <a:ahLst/>
              <a:cxnLst/>
              <a:rect l="l" t="t" r="r" b="b"/>
              <a:pathLst>
                <a:path w="266442" h="153985" extrusionOk="0">
                  <a:moveTo>
                    <a:pt x="116819" y="150482"/>
                  </a:moveTo>
                  <a:lnTo>
                    <a:pt x="6090" y="86379"/>
                  </a:lnTo>
                  <a:cubicBezTo>
                    <a:pt x="-2940" y="81235"/>
                    <a:pt x="-1799" y="72091"/>
                    <a:pt x="8656" y="65995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340;p37"/>
            <p:cNvSpPr/>
            <p:nvPr/>
          </p:nvSpPr>
          <p:spPr>
            <a:xfrm>
              <a:off x="3815428" y="3247563"/>
              <a:ext cx="266636" cy="153995"/>
            </a:xfrm>
            <a:custGeom>
              <a:avLst/>
              <a:gdLst/>
              <a:ahLst/>
              <a:cxnLst/>
              <a:rect l="l" t="t" r="r" b="b"/>
              <a:pathLst>
                <a:path w="266636" h="153995" extrusionOk="0">
                  <a:moveTo>
                    <a:pt x="116927" y="150570"/>
                  </a:moveTo>
                  <a:lnTo>
                    <a:pt x="6292" y="86466"/>
                  </a:lnTo>
                  <a:cubicBezTo>
                    <a:pt x="-3213" y="81228"/>
                    <a:pt x="-1597" y="72083"/>
                    <a:pt x="8763" y="66083"/>
                  </a:cubicBezTo>
                  <a:lnTo>
                    <a:pt x="114456" y="5028"/>
                  </a:lnTo>
                  <a:cubicBezTo>
                    <a:pt x="125262" y="-1087"/>
                    <a:pt x="138331" y="-1659"/>
                    <a:pt x="149623" y="3504"/>
                  </a:cubicBezTo>
                  <a:lnTo>
                    <a:pt x="260353" y="67607"/>
                  </a:lnTo>
                  <a:cubicBezTo>
                    <a:pt x="269857" y="72750"/>
                    <a:pt x="268242" y="81894"/>
                    <a:pt x="257786" y="87990"/>
                  </a:cubicBezTo>
                  <a:lnTo>
                    <a:pt x="152189" y="149046"/>
                  </a:lnTo>
                  <a:cubicBezTo>
                    <a:pt x="141325" y="155056"/>
                    <a:pt x="128266" y="155627"/>
                    <a:pt x="116927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341;p37"/>
            <p:cNvSpPr/>
            <p:nvPr/>
          </p:nvSpPr>
          <p:spPr>
            <a:xfrm>
              <a:off x="3970462" y="3337185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5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342;p37"/>
            <p:cNvSpPr/>
            <p:nvPr/>
          </p:nvSpPr>
          <p:spPr>
            <a:xfrm>
              <a:off x="4127000" y="3427863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4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343;p37"/>
            <p:cNvSpPr/>
            <p:nvPr/>
          </p:nvSpPr>
          <p:spPr>
            <a:xfrm>
              <a:off x="4283886" y="3519017"/>
              <a:ext cx="266280" cy="153993"/>
            </a:xfrm>
            <a:custGeom>
              <a:avLst/>
              <a:gdLst/>
              <a:ahLst/>
              <a:cxnLst/>
              <a:rect l="l" t="t" r="r" b="b"/>
              <a:pathLst>
                <a:path w="266280" h="153993" extrusionOk="0">
                  <a:moveTo>
                    <a:pt x="116765" y="150482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260191" y="67519"/>
                  </a:lnTo>
                  <a:cubicBezTo>
                    <a:pt x="269220" y="72758"/>
                    <a:pt x="268080" y="81902"/>
                    <a:pt x="257625" y="87903"/>
                  </a:cubicBezTo>
                  <a:lnTo>
                    <a:pt x="152027" y="149053"/>
                  </a:lnTo>
                  <a:cubicBezTo>
                    <a:pt x="141164" y="155092"/>
                    <a:pt x="128085" y="155626"/>
                    <a:pt x="116765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344;p37"/>
            <p:cNvSpPr/>
            <p:nvPr/>
          </p:nvSpPr>
          <p:spPr>
            <a:xfrm>
              <a:off x="4440564" y="3609219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345;p37"/>
            <p:cNvSpPr/>
            <p:nvPr/>
          </p:nvSpPr>
          <p:spPr>
            <a:xfrm>
              <a:off x="4597287" y="3699905"/>
              <a:ext cx="266442" cy="153983"/>
            </a:xfrm>
            <a:custGeom>
              <a:avLst/>
              <a:gdLst/>
              <a:ahLst/>
              <a:cxnLst/>
              <a:rect l="l" t="t" r="r" b="b"/>
              <a:pathLst>
                <a:path w="266442" h="153983" extrusionOk="0">
                  <a:moveTo>
                    <a:pt x="116733" y="150570"/>
                  </a:moveTo>
                  <a:lnTo>
                    <a:pt x="6099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3" y="72846"/>
                    <a:pt x="268048" y="81894"/>
                    <a:pt x="257593" y="87990"/>
                  </a:cubicBezTo>
                  <a:lnTo>
                    <a:pt x="151805" y="148950"/>
                  </a:lnTo>
                  <a:cubicBezTo>
                    <a:pt x="141037" y="155037"/>
                    <a:pt x="128015" y="155637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2346;p37"/>
            <p:cNvSpPr/>
            <p:nvPr/>
          </p:nvSpPr>
          <p:spPr>
            <a:xfrm>
              <a:off x="4753934" y="3790488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7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150" y="67607"/>
                  </a:lnTo>
                  <a:cubicBezTo>
                    <a:pt x="269179" y="72750"/>
                    <a:pt x="268039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39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2347;p37"/>
            <p:cNvSpPr/>
            <p:nvPr/>
          </p:nvSpPr>
          <p:spPr>
            <a:xfrm>
              <a:off x="4910657" y="3881158"/>
              <a:ext cx="266058" cy="153915"/>
            </a:xfrm>
            <a:custGeom>
              <a:avLst/>
              <a:gdLst/>
              <a:ahLst/>
              <a:cxnLst/>
              <a:rect l="l" t="t" r="r" b="b"/>
              <a:pathLst>
                <a:path w="266058" h="153915" extrusionOk="0">
                  <a:moveTo>
                    <a:pt x="116733" y="150292"/>
                  </a:moveTo>
                  <a:lnTo>
                    <a:pt x="6099" y="86284"/>
                  </a:lnTo>
                  <a:cubicBezTo>
                    <a:pt x="-2931" y="81045"/>
                    <a:pt x="-1790" y="71901"/>
                    <a:pt x="8570" y="65900"/>
                  </a:cubicBezTo>
                  <a:lnTo>
                    <a:pt x="114072" y="4940"/>
                  </a:lnTo>
                  <a:cubicBezTo>
                    <a:pt x="124907" y="-1099"/>
                    <a:pt x="137957" y="-1632"/>
                    <a:pt x="149239" y="3511"/>
                  </a:cubicBezTo>
                  <a:lnTo>
                    <a:pt x="259969" y="67519"/>
                  </a:lnTo>
                  <a:cubicBezTo>
                    <a:pt x="268998" y="72758"/>
                    <a:pt x="267858" y="81902"/>
                    <a:pt x="257402" y="87903"/>
                  </a:cubicBezTo>
                  <a:lnTo>
                    <a:pt x="152090" y="149053"/>
                  </a:lnTo>
                  <a:cubicBezTo>
                    <a:pt x="141170" y="155064"/>
                    <a:pt x="128044" y="155530"/>
                    <a:pt x="11673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2348;p37"/>
            <p:cNvSpPr/>
            <p:nvPr/>
          </p:nvSpPr>
          <p:spPr>
            <a:xfrm>
              <a:off x="5067303" y="3971836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4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2349;p37"/>
            <p:cNvSpPr/>
            <p:nvPr/>
          </p:nvSpPr>
          <p:spPr>
            <a:xfrm>
              <a:off x="5224035" y="4062514"/>
              <a:ext cx="266528" cy="154092"/>
            </a:xfrm>
            <a:custGeom>
              <a:avLst/>
              <a:gdLst/>
              <a:ahLst/>
              <a:cxnLst/>
              <a:rect l="l" t="t" r="r" b="b"/>
              <a:pathLst>
                <a:path w="266528" h="154092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348" y="4940"/>
                  </a:lnTo>
                  <a:cubicBezTo>
                    <a:pt x="125212" y="-1099"/>
                    <a:pt x="138290" y="-1632"/>
                    <a:pt x="149610" y="3511"/>
                  </a:cubicBezTo>
                  <a:lnTo>
                    <a:pt x="260245" y="67519"/>
                  </a:lnTo>
                  <a:cubicBezTo>
                    <a:pt x="269750" y="72758"/>
                    <a:pt x="268134" y="81902"/>
                    <a:pt x="257679" y="87903"/>
                  </a:cubicBezTo>
                  <a:lnTo>
                    <a:pt x="152367" y="149053"/>
                  </a:lnTo>
                  <a:cubicBezTo>
                    <a:pt x="141436" y="155226"/>
                    <a:pt x="128206" y="155759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2350;p37"/>
            <p:cNvSpPr/>
            <p:nvPr/>
          </p:nvSpPr>
          <p:spPr>
            <a:xfrm>
              <a:off x="5380534" y="4153137"/>
              <a:ext cx="266473" cy="154041"/>
            </a:xfrm>
            <a:custGeom>
              <a:avLst/>
              <a:gdLst/>
              <a:ahLst/>
              <a:cxnLst/>
              <a:rect l="l" t="t" r="r" b="b"/>
              <a:pathLst>
                <a:path w="266473" h="154041" extrusionOk="0">
                  <a:moveTo>
                    <a:pt x="116958" y="150537"/>
                  </a:moveTo>
                  <a:lnTo>
                    <a:pt x="6324" y="86434"/>
                  </a:lnTo>
                  <a:cubicBezTo>
                    <a:pt x="-3181" y="81195"/>
                    <a:pt x="-1660" y="72147"/>
                    <a:pt x="8795" y="66051"/>
                  </a:cubicBezTo>
                  <a:lnTo>
                    <a:pt x="114392" y="4995"/>
                  </a:lnTo>
                  <a:cubicBezTo>
                    <a:pt x="125247" y="-1082"/>
                    <a:pt x="138325" y="-1644"/>
                    <a:pt x="149655" y="3472"/>
                  </a:cubicBezTo>
                  <a:lnTo>
                    <a:pt x="260384" y="67575"/>
                  </a:lnTo>
                  <a:cubicBezTo>
                    <a:pt x="269414" y="72814"/>
                    <a:pt x="268273" y="81862"/>
                    <a:pt x="257818" y="87958"/>
                  </a:cubicBezTo>
                  <a:lnTo>
                    <a:pt x="152221" y="149014"/>
                  </a:lnTo>
                  <a:cubicBezTo>
                    <a:pt x="141386" y="155129"/>
                    <a:pt x="128279" y="155700"/>
                    <a:pt x="116958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2351;p37"/>
            <p:cNvSpPr/>
            <p:nvPr/>
          </p:nvSpPr>
          <p:spPr>
            <a:xfrm>
              <a:off x="5537405" y="4243783"/>
              <a:ext cx="341715" cy="197836"/>
            </a:xfrm>
            <a:custGeom>
              <a:avLst/>
              <a:gdLst/>
              <a:ahLst/>
              <a:cxnLst/>
              <a:rect l="l" t="t" r="r" b="b"/>
              <a:pathLst>
                <a:path w="341715" h="197836" extrusionOk="0">
                  <a:moveTo>
                    <a:pt x="192287" y="19419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633" y="5028"/>
                  </a:lnTo>
                  <a:cubicBezTo>
                    <a:pt x="125469" y="-1087"/>
                    <a:pt x="138576" y="-1659"/>
                    <a:pt x="149896" y="3504"/>
                  </a:cubicBezTo>
                  <a:lnTo>
                    <a:pt x="335617" y="111517"/>
                  </a:lnTo>
                  <a:cubicBezTo>
                    <a:pt x="344647" y="116756"/>
                    <a:pt x="343506" y="125900"/>
                    <a:pt x="333146" y="131901"/>
                  </a:cubicBezTo>
                  <a:lnTo>
                    <a:pt x="227454" y="193051"/>
                  </a:lnTo>
                  <a:cubicBezTo>
                    <a:pt x="216581" y="199004"/>
                    <a:pt x="203531" y="199423"/>
                    <a:pt x="192287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2352;p37"/>
            <p:cNvSpPr/>
            <p:nvPr/>
          </p:nvSpPr>
          <p:spPr>
            <a:xfrm>
              <a:off x="3580766" y="3287750"/>
              <a:ext cx="266442" cy="153846"/>
            </a:xfrm>
            <a:custGeom>
              <a:avLst/>
              <a:gdLst/>
              <a:ahLst/>
              <a:cxnLst/>
              <a:rect l="l" t="t" r="r" b="b"/>
              <a:pathLst>
                <a:path w="266442" h="153846" extrusionOk="0">
                  <a:moveTo>
                    <a:pt x="117013" y="15029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424"/>
                  </a:lnTo>
                  <a:cubicBezTo>
                    <a:pt x="269373" y="72663"/>
                    <a:pt x="268233" y="81807"/>
                    <a:pt x="257873" y="87808"/>
                  </a:cubicBezTo>
                  <a:lnTo>
                    <a:pt x="152181" y="148958"/>
                  </a:lnTo>
                  <a:cubicBezTo>
                    <a:pt x="141336" y="154968"/>
                    <a:pt x="128286" y="155464"/>
                    <a:pt x="11701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2353;p37"/>
            <p:cNvSpPr/>
            <p:nvPr/>
          </p:nvSpPr>
          <p:spPr>
            <a:xfrm>
              <a:off x="3737968" y="3378809"/>
              <a:ext cx="266343" cy="153636"/>
            </a:xfrm>
            <a:custGeom>
              <a:avLst/>
              <a:gdLst/>
              <a:ahLst/>
              <a:cxnLst/>
              <a:rect l="l" t="t" r="r" b="b"/>
              <a:pathLst>
                <a:path w="266343" h="153636" extrusionOk="0">
                  <a:moveTo>
                    <a:pt x="116733" y="150101"/>
                  </a:moveTo>
                  <a:lnTo>
                    <a:pt x="6098" y="86093"/>
                  </a:lnTo>
                  <a:cubicBezTo>
                    <a:pt x="-2931" y="80854"/>
                    <a:pt x="-1790" y="71710"/>
                    <a:pt x="8570" y="6571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254" y="67138"/>
                  </a:lnTo>
                  <a:cubicBezTo>
                    <a:pt x="269283" y="72377"/>
                    <a:pt x="268143" y="81521"/>
                    <a:pt x="257688" y="87522"/>
                  </a:cubicBezTo>
                  <a:lnTo>
                    <a:pt x="152091" y="148672"/>
                  </a:lnTo>
                  <a:cubicBezTo>
                    <a:pt x="141198" y="154749"/>
                    <a:pt x="128072" y="155273"/>
                    <a:pt x="11673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2354;p37"/>
            <p:cNvSpPr/>
            <p:nvPr/>
          </p:nvSpPr>
          <p:spPr>
            <a:xfrm>
              <a:off x="3894706" y="346920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873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2355;p37"/>
            <p:cNvSpPr/>
            <p:nvPr/>
          </p:nvSpPr>
          <p:spPr>
            <a:xfrm>
              <a:off x="4051822" y="3559729"/>
              <a:ext cx="266144" cy="154280"/>
            </a:xfrm>
            <a:custGeom>
              <a:avLst/>
              <a:gdLst/>
              <a:ahLst/>
              <a:cxnLst/>
              <a:rect l="l" t="t" r="r" b="b"/>
              <a:pathLst>
                <a:path w="266144" h="154280" extrusionOk="0">
                  <a:moveTo>
                    <a:pt x="116819" y="150823"/>
                  </a:moveTo>
                  <a:lnTo>
                    <a:pt x="6090" y="86720"/>
                  </a:lnTo>
                  <a:cubicBezTo>
                    <a:pt x="-2940" y="81576"/>
                    <a:pt x="-1799" y="72432"/>
                    <a:pt x="8656" y="66336"/>
                  </a:cubicBezTo>
                  <a:lnTo>
                    <a:pt x="114253" y="4995"/>
                  </a:lnTo>
                  <a:cubicBezTo>
                    <a:pt x="125107" y="-1082"/>
                    <a:pt x="138186" y="-1643"/>
                    <a:pt x="149515" y="3471"/>
                  </a:cubicBezTo>
                  <a:lnTo>
                    <a:pt x="260055" y="67860"/>
                  </a:lnTo>
                  <a:cubicBezTo>
                    <a:pt x="269084" y="73099"/>
                    <a:pt x="267944" y="82148"/>
                    <a:pt x="257489" y="88244"/>
                  </a:cubicBezTo>
                  <a:lnTo>
                    <a:pt x="151892" y="149299"/>
                  </a:lnTo>
                  <a:cubicBezTo>
                    <a:pt x="141104" y="155357"/>
                    <a:pt x="128092" y="155919"/>
                    <a:pt x="116819" y="150823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2356;p37"/>
            <p:cNvSpPr/>
            <p:nvPr/>
          </p:nvSpPr>
          <p:spPr>
            <a:xfrm>
              <a:off x="4207595" y="3649708"/>
              <a:ext cx="266442" cy="154372"/>
            </a:xfrm>
            <a:custGeom>
              <a:avLst/>
              <a:gdLst/>
              <a:ahLst/>
              <a:cxnLst/>
              <a:rect l="l" t="t" r="r" b="b"/>
              <a:pathLst>
                <a:path w="266442" h="154372" extrusionOk="0">
                  <a:moveTo>
                    <a:pt x="116733" y="15095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4" y="72750"/>
                    <a:pt x="268048" y="81894"/>
                    <a:pt x="257593" y="87990"/>
                  </a:cubicBezTo>
                  <a:lnTo>
                    <a:pt x="151805" y="149426"/>
                  </a:lnTo>
                  <a:cubicBezTo>
                    <a:pt x="141008" y="155437"/>
                    <a:pt x="128015" y="155999"/>
                    <a:pt x="116733" y="15095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2357;p37"/>
            <p:cNvSpPr/>
            <p:nvPr/>
          </p:nvSpPr>
          <p:spPr>
            <a:xfrm>
              <a:off x="4364526" y="3740759"/>
              <a:ext cx="266248" cy="154101"/>
            </a:xfrm>
            <a:custGeom>
              <a:avLst/>
              <a:gdLst/>
              <a:ahLst/>
              <a:cxnLst/>
              <a:rect l="l" t="t" r="r" b="b"/>
              <a:pathLst>
                <a:path w="266248" h="154101" extrusionOk="0">
                  <a:moveTo>
                    <a:pt x="116819" y="150672"/>
                  </a:moveTo>
                  <a:lnTo>
                    <a:pt x="6089" y="86664"/>
                  </a:lnTo>
                  <a:cubicBezTo>
                    <a:pt x="-2940" y="81426"/>
                    <a:pt x="-1799" y="72282"/>
                    <a:pt x="8656" y="6628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89" y="155159"/>
                    <a:pt x="128130" y="155759"/>
                    <a:pt x="116819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2358;p37"/>
            <p:cNvSpPr/>
            <p:nvPr/>
          </p:nvSpPr>
          <p:spPr>
            <a:xfrm>
              <a:off x="4521449" y="3831731"/>
              <a:ext cx="266334" cy="153985"/>
            </a:xfrm>
            <a:custGeom>
              <a:avLst/>
              <a:gdLst/>
              <a:ahLst/>
              <a:cxnLst/>
              <a:rect l="l" t="t" r="r" b="b"/>
              <a:pathLst>
                <a:path w="266334" h="153985" extrusionOk="0">
                  <a:moveTo>
                    <a:pt x="116819" y="150474"/>
                  </a:moveTo>
                  <a:lnTo>
                    <a:pt x="6090" y="86466"/>
                  </a:lnTo>
                  <a:cubicBezTo>
                    <a:pt x="-2940" y="81228"/>
                    <a:pt x="-1799" y="72084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40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2359;p37"/>
            <p:cNvSpPr/>
            <p:nvPr/>
          </p:nvSpPr>
          <p:spPr>
            <a:xfrm>
              <a:off x="4678466" y="3922592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23" y="155092"/>
                    <a:pt x="128044" y="155626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2360;p37"/>
            <p:cNvSpPr/>
            <p:nvPr/>
          </p:nvSpPr>
          <p:spPr>
            <a:xfrm>
              <a:off x="4835195" y="4013365"/>
              <a:ext cx="266474" cy="153993"/>
            </a:xfrm>
            <a:custGeom>
              <a:avLst/>
              <a:gdLst/>
              <a:ahLst/>
              <a:cxnLst/>
              <a:rect l="l" t="t" r="r" b="b"/>
              <a:pathLst>
                <a:path w="266474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2361;p37"/>
            <p:cNvSpPr/>
            <p:nvPr/>
          </p:nvSpPr>
          <p:spPr>
            <a:xfrm>
              <a:off x="4992397" y="4104213"/>
              <a:ext cx="266533" cy="154079"/>
            </a:xfrm>
            <a:custGeom>
              <a:avLst/>
              <a:gdLst/>
              <a:ahLst/>
              <a:cxnLst/>
              <a:rect l="l" t="t" r="r" b="b"/>
              <a:pathLst>
                <a:path w="266533" h="154079" extrusionOk="0">
                  <a:moveTo>
                    <a:pt x="116733" y="150502"/>
                  </a:moveTo>
                  <a:lnTo>
                    <a:pt x="6098" y="86399"/>
                  </a:lnTo>
                  <a:cubicBezTo>
                    <a:pt x="-2931" y="81255"/>
                    <a:pt x="-1790" y="72111"/>
                    <a:pt x="8570" y="66015"/>
                  </a:cubicBezTo>
                  <a:lnTo>
                    <a:pt x="114262" y="4960"/>
                  </a:lnTo>
                  <a:cubicBezTo>
                    <a:pt x="125088" y="-1069"/>
                    <a:pt x="138119" y="-1631"/>
                    <a:pt x="149429" y="3436"/>
                  </a:cubicBezTo>
                  <a:lnTo>
                    <a:pt x="260444" y="67539"/>
                  </a:lnTo>
                  <a:cubicBezTo>
                    <a:pt x="269474" y="72778"/>
                    <a:pt x="268333" y="81922"/>
                    <a:pt x="257878" y="87923"/>
                  </a:cubicBezTo>
                  <a:lnTo>
                    <a:pt x="152281" y="148978"/>
                  </a:lnTo>
                  <a:cubicBezTo>
                    <a:pt x="141369" y="155198"/>
                    <a:pt x="128139" y="155760"/>
                    <a:pt x="116733" y="15050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2362;p37"/>
            <p:cNvSpPr/>
            <p:nvPr/>
          </p:nvSpPr>
          <p:spPr>
            <a:xfrm>
              <a:off x="5149329" y="4195292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2363;p37"/>
            <p:cNvSpPr/>
            <p:nvPr/>
          </p:nvSpPr>
          <p:spPr>
            <a:xfrm>
              <a:off x="5306305" y="4285820"/>
              <a:ext cx="266280" cy="154040"/>
            </a:xfrm>
            <a:custGeom>
              <a:avLst/>
              <a:gdLst/>
              <a:ahLst/>
              <a:cxnLst/>
              <a:rect l="l" t="t" r="r" b="b"/>
              <a:pathLst>
                <a:path w="266280" h="154040" extrusionOk="0">
                  <a:moveTo>
                    <a:pt x="116765" y="150537"/>
                  </a:moveTo>
                  <a:lnTo>
                    <a:pt x="6130" y="86434"/>
                  </a:lnTo>
                  <a:cubicBezTo>
                    <a:pt x="-2899" y="81195"/>
                    <a:pt x="-1853" y="72147"/>
                    <a:pt x="8602" y="66051"/>
                  </a:cubicBezTo>
                  <a:lnTo>
                    <a:pt x="114199" y="4995"/>
                  </a:lnTo>
                  <a:cubicBezTo>
                    <a:pt x="125053" y="-1081"/>
                    <a:pt x="138132" y="-1644"/>
                    <a:pt x="149461" y="3471"/>
                  </a:cubicBezTo>
                  <a:lnTo>
                    <a:pt x="260191" y="67575"/>
                  </a:lnTo>
                  <a:cubicBezTo>
                    <a:pt x="269221" y="72813"/>
                    <a:pt x="268080" y="81862"/>
                    <a:pt x="257625" y="87958"/>
                  </a:cubicBezTo>
                  <a:lnTo>
                    <a:pt x="152028" y="149013"/>
                  </a:lnTo>
                  <a:cubicBezTo>
                    <a:pt x="141192" y="155128"/>
                    <a:pt x="128085" y="155700"/>
                    <a:pt x="116765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2364;p37"/>
            <p:cNvSpPr/>
            <p:nvPr/>
          </p:nvSpPr>
          <p:spPr>
            <a:xfrm>
              <a:off x="3348561" y="3153075"/>
              <a:ext cx="342095" cy="197622"/>
            </a:xfrm>
            <a:custGeom>
              <a:avLst/>
              <a:gdLst/>
              <a:ahLst/>
              <a:cxnLst/>
              <a:rect l="l" t="t" r="r" b="b"/>
              <a:pathLst>
                <a:path w="342095" h="197622" extrusionOk="0">
                  <a:moveTo>
                    <a:pt x="192200" y="194194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336006" y="111231"/>
                  </a:lnTo>
                  <a:cubicBezTo>
                    <a:pt x="345036" y="116470"/>
                    <a:pt x="343895" y="125614"/>
                    <a:pt x="333440" y="131615"/>
                  </a:cubicBezTo>
                  <a:lnTo>
                    <a:pt x="227463" y="192575"/>
                  </a:lnTo>
                  <a:cubicBezTo>
                    <a:pt x="216627" y="198680"/>
                    <a:pt x="203549" y="199281"/>
                    <a:pt x="192200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2365;p37"/>
            <p:cNvSpPr/>
            <p:nvPr/>
          </p:nvSpPr>
          <p:spPr>
            <a:xfrm>
              <a:off x="5350264" y="4375807"/>
              <a:ext cx="378572" cy="242223"/>
            </a:xfrm>
            <a:custGeom>
              <a:avLst/>
              <a:gdLst/>
              <a:ahLst/>
              <a:cxnLst/>
              <a:rect l="l" t="t" r="r" b="b"/>
              <a:pathLst>
                <a:path w="378572" h="242223" extrusionOk="0">
                  <a:moveTo>
                    <a:pt x="371823" y="67980"/>
                  </a:moveTo>
                  <a:lnTo>
                    <a:pt x="261189" y="3972"/>
                  </a:lnTo>
                  <a:cubicBezTo>
                    <a:pt x="250867" y="-1324"/>
                    <a:pt x="238625" y="-1324"/>
                    <a:pt x="228303" y="3972"/>
                  </a:cubicBezTo>
                  <a:lnTo>
                    <a:pt x="116718" y="68551"/>
                  </a:lnTo>
                  <a:cubicBezTo>
                    <a:pt x="107213" y="73790"/>
                    <a:pt x="107213" y="82267"/>
                    <a:pt x="116718" y="87601"/>
                  </a:cubicBezTo>
                  <a:lnTo>
                    <a:pt x="125557" y="92745"/>
                  </a:lnTo>
                  <a:cubicBezTo>
                    <a:pt x="133921" y="97507"/>
                    <a:pt x="133826" y="105413"/>
                    <a:pt x="125557" y="110271"/>
                  </a:cubicBezTo>
                  <a:lnTo>
                    <a:pt x="7129" y="178470"/>
                  </a:lnTo>
                  <a:cubicBezTo>
                    <a:pt x="-2376" y="183804"/>
                    <a:pt x="-2376" y="192281"/>
                    <a:pt x="7129" y="197520"/>
                  </a:cubicBezTo>
                  <a:lnTo>
                    <a:pt x="77558" y="238287"/>
                  </a:lnTo>
                  <a:cubicBezTo>
                    <a:pt x="87861" y="243535"/>
                    <a:pt x="100046" y="243535"/>
                    <a:pt x="110349" y="238287"/>
                  </a:cubicBezTo>
                  <a:lnTo>
                    <a:pt x="220794" y="174469"/>
                  </a:lnTo>
                  <a:lnTo>
                    <a:pt x="243605" y="161229"/>
                  </a:lnTo>
                  <a:lnTo>
                    <a:pt x="260048" y="151704"/>
                  </a:lnTo>
                  <a:lnTo>
                    <a:pt x="276587" y="142179"/>
                  </a:lnTo>
                  <a:lnTo>
                    <a:pt x="371633" y="87220"/>
                  </a:lnTo>
                  <a:cubicBezTo>
                    <a:pt x="380853" y="81696"/>
                    <a:pt x="380853" y="73219"/>
                    <a:pt x="371823" y="6798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2366;p37"/>
            <p:cNvSpPr/>
            <p:nvPr/>
          </p:nvSpPr>
          <p:spPr>
            <a:xfrm>
              <a:off x="2893378" y="3416909"/>
              <a:ext cx="266442" cy="154101"/>
            </a:xfrm>
            <a:custGeom>
              <a:avLst/>
              <a:gdLst/>
              <a:ahLst/>
              <a:cxnLst/>
              <a:rect l="l" t="t" r="r" b="b"/>
              <a:pathLst>
                <a:path w="266442" h="154101" extrusionOk="0">
                  <a:moveTo>
                    <a:pt x="116927" y="150672"/>
                  </a:moveTo>
                  <a:lnTo>
                    <a:pt x="6292" y="86664"/>
                  </a:lnTo>
                  <a:cubicBezTo>
                    <a:pt x="-3212" y="81426"/>
                    <a:pt x="-1597" y="72282"/>
                    <a:pt x="8763" y="6628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54" y="155159"/>
                    <a:pt x="128275" y="155759"/>
                    <a:pt x="116927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2367;p37"/>
            <p:cNvSpPr/>
            <p:nvPr/>
          </p:nvSpPr>
          <p:spPr>
            <a:xfrm>
              <a:off x="3049635" y="350749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2368;p37"/>
            <p:cNvSpPr/>
            <p:nvPr/>
          </p:nvSpPr>
          <p:spPr>
            <a:xfrm>
              <a:off x="3205860" y="3597884"/>
              <a:ext cx="266188" cy="153922"/>
            </a:xfrm>
            <a:custGeom>
              <a:avLst/>
              <a:gdLst/>
              <a:ahLst/>
              <a:cxnLst/>
              <a:rect l="l" t="t" r="r" b="b"/>
              <a:pathLst>
                <a:path w="266188" h="153922" extrusionOk="0">
                  <a:moveTo>
                    <a:pt x="116959" y="150482"/>
                  </a:moveTo>
                  <a:lnTo>
                    <a:pt x="6324" y="86474"/>
                  </a:lnTo>
                  <a:cubicBezTo>
                    <a:pt x="-3181" y="81235"/>
                    <a:pt x="-1660" y="72091"/>
                    <a:pt x="8795" y="66091"/>
                  </a:cubicBezTo>
                  <a:lnTo>
                    <a:pt x="114392" y="4940"/>
                  </a:lnTo>
                  <a:cubicBezTo>
                    <a:pt x="125256" y="-1099"/>
                    <a:pt x="138335" y="-1632"/>
                    <a:pt x="149655" y="3511"/>
                  </a:cubicBezTo>
                  <a:lnTo>
                    <a:pt x="260099" y="67519"/>
                  </a:lnTo>
                  <a:cubicBezTo>
                    <a:pt x="269129" y="72758"/>
                    <a:pt x="267988" y="81902"/>
                    <a:pt x="257533" y="87903"/>
                  </a:cubicBezTo>
                  <a:lnTo>
                    <a:pt x="151936" y="149053"/>
                  </a:lnTo>
                  <a:cubicBezTo>
                    <a:pt x="141148" y="154997"/>
                    <a:pt x="128193" y="155530"/>
                    <a:pt x="11695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2369;p37"/>
            <p:cNvSpPr/>
            <p:nvPr/>
          </p:nvSpPr>
          <p:spPr>
            <a:xfrm>
              <a:off x="4536462" y="4367735"/>
              <a:ext cx="266437" cy="154256"/>
            </a:xfrm>
            <a:custGeom>
              <a:avLst/>
              <a:gdLst/>
              <a:ahLst/>
              <a:cxnLst/>
              <a:rect l="l" t="t" r="r" b="b"/>
              <a:pathLst>
                <a:path w="266437" h="154256" extrusionOk="0">
                  <a:moveTo>
                    <a:pt x="117013" y="150537"/>
                  </a:moveTo>
                  <a:lnTo>
                    <a:pt x="6284" y="86434"/>
                  </a:lnTo>
                  <a:cubicBezTo>
                    <a:pt x="-3221" y="81291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2"/>
                    <a:pt x="138380" y="-1644"/>
                    <a:pt x="149709" y="3472"/>
                  </a:cubicBezTo>
                  <a:lnTo>
                    <a:pt x="260154" y="67575"/>
                  </a:lnTo>
                  <a:cubicBezTo>
                    <a:pt x="269659" y="72814"/>
                    <a:pt x="268043" y="81862"/>
                    <a:pt x="257588" y="87958"/>
                  </a:cubicBezTo>
                  <a:lnTo>
                    <a:pt x="152181" y="149490"/>
                  </a:lnTo>
                  <a:cubicBezTo>
                    <a:pt x="141298" y="155452"/>
                    <a:pt x="128229" y="155843"/>
                    <a:pt x="117013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2370;p37"/>
            <p:cNvSpPr/>
            <p:nvPr/>
          </p:nvSpPr>
          <p:spPr>
            <a:xfrm>
              <a:off x="4692711" y="4458183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5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2" y="67519"/>
                  </a:lnTo>
                  <a:cubicBezTo>
                    <a:pt x="269857" y="72758"/>
                    <a:pt x="268242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2371;p37"/>
            <p:cNvSpPr/>
            <p:nvPr/>
          </p:nvSpPr>
          <p:spPr>
            <a:xfrm>
              <a:off x="4849162" y="4548575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733" y="150482"/>
                  </a:moveTo>
                  <a:lnTo>
                    <a:pt x="6099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663" y="72758"/>
                    <a:pt x="268048" y="81902"/>
                    <a:pt x="257593" y="87903"/>
                  </a:cubicBezTo>
                  <a:lnTo>
                    <a:pt x="151995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2372;p37"/>
            <p:cNvSpPr/>
            <p:nvPr/>
          </p:nvSpPr>
          <p:spPr>
            <a:xfrm>
              <a:off x="5005419" y="4638967"/>
              <a:ext cx="266537" cy="154092"/>
            </a:xfrm>
            <a:custGeom>
              <a:avLst/>
              <a:gdLst/>
              <a:ahLst/>
              <a:cxnLst/>
              <a:rect l="l" t="t" r="r" b="b"/>
              <a:pathLst>
                <a:path w="266537" h="154092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357" y="4940"/>
                  </a:lnTo>
                  <a:cubicBezTo>
                    <a:pt x="125192" y="-1099"/>
                    <a:pt x="138242" y="-1632"/>
                    <a:pt x="149524" y="3511"/>
                  </a:cubicBezTo>
                  <a:lnTo>
                    <a:pt x="260254" y="67519"/>
                  </a:lnTo>
                  <a:cubicBezTo>
                    <a:pt x="269759" y="72758"/>
                    <a:pt x="268143" y="81902"/>
                    <a:pt x="257688" y="87903"/>
                  </a:cubicBezTo>
                  <a:lnTo>
                    <a:pt x="152376" y="149053"/>
                  </a:lnTo>
                  <a:cubicBezTo>
                    <a:pt x="141407" y="155226"/>
                    <a:pt x="128158" y="155759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2373;p37"/>
            <p:cNvSpPr/>
            <p:nvPr/>
          </p:nvSpPr>
          <p:spPr>
            <a:xfrm>
              <a:off x="3362257" y="3688277"/>
              <a:ext cx="306733" cy="177321"/>
            </a:xfrm>
            <a:custGeom>
              <a:avLst/>
              <a:gdLst/>
              <a:ahLst/>
              <a:cxnLst/>
              <a:rect l="l" t="t" r="r" b="b"/>
              <a:pathLst>
                <a:path w="306733" h="177321" extrusionOk="0">
                  <a:moveTo>
                    <a:pt x="157024" y="173818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300450" y="90856"/>
                  </a:lnTo>
                  <a:cubicBezTo>
                    <a:pt x="309955" y="96094"/>
                    <a:pt x="308339" y="105143"/>
                    <a:pt x="297884" y="111239"/>
                  </a:cubicBezTo>
                  <a:lnTo>
                    <a:pt x="192287" y="172294"/>
                  </a:lnTo>
                  <a:cubicBezTo>
                    <a:pt x="181451" y="178409"/>
                    <a:pt x="168344" y="178981"/>
                    <a:pt x="157024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2374;p37"/>
            <p:cNvSpPr/>
            <p:nvPr/>
          </p:nvSpPr>
          <p:spPr>
            <a:xfrm>
              <a:off x="4339992" y="4254062"/>
              <a:ext cx="306655" cy="177321"/>
            </a:xfrm>
            <a:custGeom>
              <a:avLst/>
              <a:gdLst/>
              <a:ahLst/>
              <a:cxnLst/>
              <a:rect l="l" t="t" r="r" b="b"/>
              <a:pathLst>
                <a:path w="306655" h="177321" extrusionOk="0">
                  <a:moveTo>
                    <a:pt x="157227" y="173818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300557" y="90855"/>
                  </a:lnTo>
                  <a:cubicBezTo>
                    <a:pt x="309587" y="96094"/>
                    <a:pt x="308446" y="105143"/>
                    <a:pt x="298086" y="111239"/>
                  </a:cubicBezTo>
                  <a:lnTo>
                    <a:pt x="192394" y="172294"/>
                  </a:lnTo>
                  <a:cubicBezTo>
                    <a:pt x="181587" y="178409"/>
                    <a:pt x="168518" y="178981"/>
                    <a:pt x="157227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2375;p37"/>
            <p:cNvSpPr/>
            <p:nvPr/>
          </p:nvSpPr>
          <p:spPr>
            <a:xfrm>
              <a:off x="3558805" y="3802100"/>
              <a:ext cx="891371" cy="515693"/>
            </a:xfrm>
            <a:custGeom>
              <a:avLst/>
              <a:gdLst/>
              <a:ahLst/>
              <a:cxnLst/>
              <a:rect l="l" t="t" r="r" b="b"/>
              <a:pathLst>
                <a:path w="891371" h="515693" extrusionOk="0">
                  <a:moveTo>
                    <a:pt x="741857" y="512051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885282" y="429374"/>
                  </a:lnTo>
                  <a:cubicBezTo>
                    <a:pt x="894312" y="434613"/>
                    <a:pt x="893171" y="443757"/>
                    <a:pt x="882716" y="449758"/>
                  </a:cubicBezTo>
                  <a:lnTo>
                    <a:pt x="777119" y="510908"/>
                  </a:lnTo>
                  <a:cubicBezTo>
                    <a:pt x="766208" y="516861"/>
                    <a:pt x="753129" y="517280"/>
                    <a:pt x="741857" y="51205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2376;p37"/>
            <p:cNvSpPr/>
            <p:nvPr/>
          </p:nvSpPr>
          <p:spPr>
            <a:xfrm>
              <a:off x="3471751" y="3400145"/>
              <a:ext cx="266623" cy="154042"/>
            </a:xfrm>
            <a:custGeom>
              <a:avLst/>
              <a:gdLst/>
              <a:ahLst/>
              <a:cxnLst/>
              <a:rect l="l" t="t" r="r" b="b"/>
              <a:pathLst>
                <a:path w="266623" h="154042" extrusionOk="0">
                  <a:moveTo>
                    <a:pt x="11672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340" y="67519"/>
                  </a:lnTo>
                  <a:cubicBezTo>
                    <a:pt x="269845" y="72758"/>
                    <a:pt x="268229" y="81902"/>
                    <a:pt x="257774" y="87903"/>
                  </a:cubicBezTo>
                  <a:lnTo>
                    <a:pt x="152177" y="149053"/>
                  </a:lnTo>
                  <a:cubicBezTo>
                    <a:pt x="141256" y="155159"/>
                    <a:pt x="128092" y="155692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2377;p37"/>
            <p:cNvSpPr/>
            <p:nvPr/>
          </p:nvSpPr>
          <p:spPr>
            <a:xfrm>
              <a:off x="3628284" y="3490390"/>
              <a:ext cx="266442" cy="154037"/>
            </a:xfrm>
            <a:custGeom>
              <a:avLst/>
              <a:gdLst/>
              <a:ahLst/>
              <a:cxnLst/>
              <a:rect l="l" t="t" r="r" b="b"/>
              <a:pathLst>
                <a:path w="266442" h="154037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192"/>
                    <a:pt x="-1790" y="72143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159" y="67571"/>
                  </a:lnTo>
                  <a:cubicBezTo>
                    <a:pt x="269664" y="72810"/>
                    <a:pt x="268048" y="81859"/>
                    <a:pt x="257593" y="87955"/>
                  </a:cubicBezTo>
                  <a:lnTo>
                    <a:pt x="151996" y="149010"/>
                  </a:lnTo>
                  <a:cubicBezTo>
                    <a:pt x="141160" y="155125"/>
                    <a:pt x="128053" y="155697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2378;p37"/>
            <p:cNvSpPr/>
            <p:nvPr/>
          </p:nvSpPr>
          <p:spPr>
            <a:xfrm>
              <a:off x="3784546" y="3581216"/>
              <a:ext cx="266667" cy="153993"/>
            </a:xfrm>
            <a:custGeom>
              <a:avLst/>
              <a:gdLst/>
              <a:ahLst/>
              <a:cxnLst/>
              <a:rect l="l" t="t" r="r" b="b"/>
              <a:pathLst>
                <a:path w="266667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849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2379;p37"/>
            <p:cNvSpPr/>
            <p:nvPr/>
          </p:nvSpPr>
          <p:spPr>
            <a:xfrm>
              <a:off x="3941088" y="3671799"/>
              <a:ext cx="266351" cy="153784"/>
            </a:xfrm>
            <a:custGeom>
              <a:avLst/>
              <a:gdLst/>
              <a:ahLst/>
              <a:cxnLst/>
              <a:rect l="l" t="t" r="r" b="b"/>
              <a:pathLst>
                <a:path w="266351" h="153784" extrusionOk="0">
                  <a:moveTo>
                    <a:pt x="117013" y="150101"/>
                  </a:moveTo>
                  <a:lnTo>
                    <a:pt x="6284" y="86093"/>
                  </a:lnTo>
                  <a:cubicBezTo>
                    <a:pt x="-3221" y="80854"/>
                    <a:pt x="-1605" y="71710"/>
                    <a:pt x="8850" y="65710"/>
                  </a:cubicBezTo>
                  <a:lnTo>
                    <a:pt x="114162" y="4940"/>
                  </a:lnTo>
                  <a:cubicBezTo>
                    <a:pt x="125026" y="-1099"/>
                    <a:pt x="138104" y="-1632"/>
                    <a:pt x="149424" y="3511"/>
                  </a:cubicBezTo>
                  <a:lnTo>
                    <a:pt x="260059" y="67519"/>
                  </a:lnTo>
                  <a:cubicBezTo>
                    <a:pt x="269564" y="72758"/>
                    <a:pt x="267948" y="81902"/>
                    <a:pt x="257588" y="87903"/>
                  </a:cubicBezTo>
                  <a:lnTo>
                    <a:pt x="152181" y="149053"/>
                  </a:lnTo>
                  <a:cubicBezTo>
                    <a:pt x="141288" y="154968"/>
                    <a:pt x="128238" y="155359"/>
                    <a:pt x="11701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2380;p37"/>
            <p:cNvSpPr/>
            <p:nvPr/>
          </p:nvSpPr>
          <p:spPr>
            <a:xfrm>
              <a:off x="4097622" y="3762381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857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2381;p37"/>
            <p:cNvSpPr/>
            <p:nvPr/>
          </p:nvSpPr>
          <p:spPr>
            <a:xfrm>
              <a:off x="4254133" y="3852876"/>
              <a:ext cx="266854" cy="154172"/>
            </a:xfrm>
            <a:custGeom>
              <a:avLst/>
              <a:gdLst/>
              <a:ahLst/>
              <a:cxnLst/>
              <a:rect l="l" t="t" r="r" b="b"/>
              <a:pathLst>
                <a:path w="266854" h="154172" extrusionOk="0">
                  <a:moveTo>
                    <a:pt x="116959" y="150570"/>
                  </a:moveTo>
                  <a:lnTo>
                    <a:pt x="6324" y="86466"/>
                  </a:lnTo>
                  <a:cubicBezTo>
                    <a:pt x="-3181" y="81228"/>
                    <a:pt x="-1660" y="72179"/>
                    <a:pt x="8795" y="66083"/>
                  </a:cubicBezTo>
                  <a:lnTo>
                    <a:pt x="114772" y="5028"/>
                  </a:lnTo>
                  <a:cubicBezTo>
                    <a:pt x="125608" y="-1087"/>
                    <a:pt x="138715" y="-1659"/>
                    <a:pt x="150035" y="3504"/>
                  </a:cubicBezTo>
                  <a:lnTo>
                    <a:pt x="260764" y="67607"/>
                  </a:lnTo>
                  <a:cubicBezTo>
                    <a:pt x="269794" y="72846"/>
                    <a:pt x="268653" y="81894"/>
                    <a:pt x="258198" y="87990"/>
                  </a:cubicBezTo>
                  <a:lnTo>
                    <a:pt x="152601" y="149046"/>
                  </a:lnTo>
                  <a:cubicBezTo>
                    <a:pt x="141661" y="155294"/>
                    <a:pt x="128383" y="155865"/>
                    <a:pt x="11695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2382;p37"/>
            <p:cNvSpPr/>
            <p:nvPr/>
          </p:nvSpPr>
          <p:spPr>
            <a:xfrm>
              <a:off x="4410814" y="394345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2383;p37"/>
            <p:cNvSpPr/>
            <p:nvPr/>
          </p:nvSpPr>
          <p:spPr>
            <a:xfrm>
              <a:off x="4567356" y="4034034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2384;p37"/>
            <p:cNvSpPr/>
            <p:nvPr/>
          </p:nvSpPr>
          <p:spPr>
            <a:xfrm>
              <a:off x="4723985" y="4124617"/>
              <a:ext cx="266248" cy="154017"/>
            </a:xfrm>
            <a:custGeom>
              <a:avLst/>
              <a:gdLst/>
              <a:ahLst/>
              <a:cxnLst/>
              <a:rect l="l" t="t" r="r" b="b"/>
              <a:pathLst>
                <a:path w="266248" h="154017" extrusionOk="0">
                  <a:moveTo>
                    <a:pt x="116638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2" y="87903"/>
                  </a:cubicBezTo>
                  <a:lnTo>
                    <a:pt x="151996" y="149053"/>
                  </a:lnTo>
                  <a:cubicBezTo>
                    <a:pt x="141103" y="155130"/>
                    <a:pt x="127977" y="155654"/>
                    <a:pt x="11663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2385;p37"/>
            <p:cNvSpPr/>
            <p:nvPr/>
          </p:nvSpPr>
          <p:spPr>
            <a:xfrm>
              <a:off x="4880346" y="4215112"/>
              <a:ext cx="266334" cy="154040"/>
            </a:xfrm>
            <a:custGeom>
              <a:avLst/>
              <a:gdLst/>
              <a:ahLst/>
              <a:cxnLst/>
              <a:rect l="l" t="t" r="r" b="b"/>
              <a:pathLst>
                <a:path w="266334" h="154040" extrusionOk="0">
                  <a:moveTo>
                    <a:pt x="116819" y="150570"/>
                  </a:moveTo>
                  <a:lnTo>
                    <a:pt x="6090" y="86466"/>
                  </a:lnTo>
                  <a:cubicBezTo>
                    <a:pt x="-2940" y="81228"/>
                    <a:pt x="-1799" y="72179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27" y="155122"/>
                    <a:pt x="128149" y="155685"/>
                    <a:pt x="11681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2386;p37"/>
            <p:cNvSpPr/>
            <p:nvPr/>
          </p:nvSpPr>
          <p:spPr>
            <a:xfrm>
              <a:off x="5036888" y="430568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2387;p37"/>
            <p:cNvSpPr/>
            <p:nvPr/>
          </p:nvSpPr>
          <p:spPr>
            <a:xfrm>
              <a:off x="5193145" y="4396270"/>
              <a:ext cx="266239" cy="154284"/>
            </a:xfrm>
            <a:custGeom>
              <a:avLst/>
              <a:gdLst/>
              <a:ahLst/>
              <a:cxnLst/>
              <a:rect l="l" t="t" r="r" b="b"/>
              <a:pathLst>
                <a:path w="266239" h="154284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2272" y="149529"/>
                  </a:lnTo>
                  <a:cubicBezTo>
                    <a:pt x="141256" y="155511"/>
                    <a:pt x="128044" y="155873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2388;p37"/>
            <p:cNvSpPr/>
            <p:nvPr/>
          </p:nvSpPr>
          <p:spPr>
            <a:xfrm>
              <a:off x="3196776" y="3241078"/>
              <a:ext cx="384874" cy="222382"/>
            </a:xfrm>
            <a:custGeom>
              <a:avLst/>
              <a:gdLst/>
              <a:ahLst/>
              <a:cxnLst/>
              <a:rect l="l" t="t" r="r" b="b"/>
              <a:pathLst>
                <a:path w="384874" h="222382" extrusionOk="0">
                  <a:moveTo>
                    <a:pt x="235252" y="218871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378582" y="135909"/>
                  </a:lnTo>
                  <a:cubicBezTo>
                    <a:pt x="388087" y="141147"/>
                    <a:pt x="386471" y="150291"/>
                    <a:pt x="376111" y="156292"/>
                  </a:cubicBezTo>
                  <a:lnTo>
                    <a:pt x="270419" y="217443"/>
                  </a:lnTo>
                  <a:cubicBezTo>
                    <a:pt x="259584" y="223482"/>
                    <a:pt x="246534" y="224015"/>
                    <a:pt x="235252" y="21887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2389;p37"/>
            <p:cNvSpPr/>
            <p:nvPr/>
          </p:nvSpPr>
          <p:spPr>
            <a:xfrm>
              <a:off x="3242171" y="3443016"/>
              <a:ext cx="266280" cy="153882"/>
            </a:xfrm>
            <a:custGeom>
              <a:avLst/>
              <a:gdLst/>
              <a:ahLst/>
              <a:cxnLst/>
              <a:rect l="l" t="t" r="r" b="b"/>
              <a:pathLst>
                <a:path w="266280" h="153882" extrusionOk="0">
                  <a:moveTo>
                    <a:pt x="116765" y="150284"/>
                  </a:moveTo>
                  <a:lnTo>
                    <a:pt x="6131" y="86466"/>
                  </a:lnTo>
                  <a:cubicBezTo>
                    <a:pt x="-2899" y="81228"/>
                    <a:pt x="-1853" y="72179"/>
                    <a:pt x="8602" y="66083"/>
                  </a:cubicBezTo>
                  <a:lnTo>
                    <a:pt x="114199" y="5028"/>
                  </a:lnTo>
                  <a:cubicBezTo>
                    <a:pt x="125034" y="-1087"/>
                    <a:pt x="138141" y="-1659"/>
                    <a:pt x="149461" y="3504"/>
                  </a:cubicBezTo>
                  <a:lnTo>
                    <a:pt x="260191" y="67607"/>
                  </a:lnTo>
                  <a:cubicBezTo>
                    <a:pt x="269220" y="72750"/>
                    <a:pt x="268080" y="81894"/>
                    <a:pt x="257625" y="87990"/>
                  </a:cubicBezTo>
                  <a:lnTo>
                    <a:pt x="152028" y="149046"/>
                  </a:lnTo>
                  <a:cubicBezTo>
                    <a:pt x="141135" y="155027"/>
                    <a:pt x="128057" y="155484"/>
                    <a:pt x="116765" y="15028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2390;p37"/>
            <p:cNvSpPr/>
            <p:nvPr/>
          </p:nvSpPr>
          <p:spPr>
            <a:xfrm>
              <a:off x="3398660" y="353359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2391;p37"/>
            <p:cNvSpPr/>
            <p:nvPr/>
          </p:nvSpPr>
          <p:spPr>
            <a:xfrm>
              <a:off x="3554723" y="3624118"/>
              <a:ext cx="266722" cy="153784"/>
            </a:xfrm>
            <a:custGeom>
              <a:avLst/>
              <a:gdLst/>
              <a:ahLst/>
              <a:cxnLst/>
              <a:rect l="l" t="t" r="r" b="b"/>
              <a:pathLst>
                <a:path w="266722" h="153784" extrusionOk="0">
                  <a:moveTo>
                    <a:pt x="117203" y="150156"/>
                  </a:moveTo>
                  <a:lnTo>
                    <a:pt x="6284" y="86434"/>
                  </a:lnTo>
                  <a:cubicBezTo>
                    <a:pt x="-3221" y="81195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1"/>
                    <a:pt x="138380" y="-1644"/>
                    <a:pt x="149709" y="3471"/>
                  </a:cubicBezTo>
                  <a:lnTo>
                    <a:pt x="260439" y="67575"/>
                  </a:lnTo>
                  <a:cubicBezTo>
                    <a:pt x="269944" y="72813"/>
                    <a:pt x="268328" y="81862"/>
                    <a:pt x="257873" y="87958"/>
                  </a:cubicBezTo>
                  <a:lnTo>
                    <a:pt x="152276" y="149013"/>
                  </a:lnTo>
                  <a:cubicBezTo>
                    <a:pt x="141431" y="154947"/>
                    <a:pt x="128409" y="155367"/>
                    <a:pt x="117203" y="15015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2392;p37"/>
            <p:cNvSpPr/>
            <p:nvPr/>
          </p:nvSpPr>
          <p:spPr>
            <a:xfrm>
              <a:off x="3711455" y="3714661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6918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282" y="-1099"/>
                    <a:pt x="138332" y="-1632"/>
                    <a:pt x="149614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17" y="155092"/>
                    <a:pt x="128238" y="155625"/>
                    <a:pt x="11691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2393;p37"/>
            <p:cNvSpPr/>
            <p:nvPr/>
          </p:nvSpPr>
          <p:spPr>
            <a:xfrm>
              <a:off x="3868572" y="3805244"/>
              <a:ext cx="266280" cy="154106"/>
            </a:xfrm>
            <a:custGeom>
              <a:avLst/>
              <a:gdLst/>
              <a:ahLst/>
              <a:cxnLst/>
              <a:rect l="l" t="t" r="r" b="b"/>
              <a:pathLst>
                <a:path w="266280" h="154106" extrusionOk="0">
                  <a:moveTo>
                    <a:pt x="11634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134" y="81902"/>
                    <a:pt x="257679" y="87903"/>
                  </a:cubicBezTo>
                  <a:lnTo>
                    <a:pt x="152082" y="148958"/>
                  </a:lnTo>
                  <a:cubicBezTo>
                    <a:pt x="141123" y="155235"/>
                    <a:pt x="127797" y="155807"/>
                    <a:pt x="11634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2394;p37"/>
            <p:cNvSpPr/>
            <p:nvPr/>
          </p:nvSpPr>
          <p:spPr>
            <a:xfrm>
              <a:off x="4024630" y="3895731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3" y="87903"/>
                  </a:cubicBezTo>
                  <a:lnTo>
                    <a:pt x="151996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2395;p37"/>
            <p:cNvSpPr/>
            <p:nvPr/>
          </p:nvSpPr>
          <p:spPr>
            <a:xfrm>
              <a:off x="4181086" y="398631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2396;p37"/>
            <p:cNvSpPr/>
            <p:nvPr/>
          </p:nvSpPr>
          <p:spPr>
            <a:xfrm>
              <a:off x="4337714" y="4076809"/>
              <a:ext cx="266248" cy="154040"/>
            </a:xfrm>
            <a:custGeom>
              <a:avLst/>
              <a:gdLst/>
              <a:ahLst/>
              <a:cxnLst/>
              <a:rect l="l" t="t" r="r" b="b"/>
              <a:pathLst>
                <a:path w="266248" h="154040" extrusionOk="0">
                  <a:moveTo>
                    <a:pt x="116733" y="15057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188" y="72750"/>
                    <a:pt x="268048" y="81894"/>
                    <a:pt x="257593" y="87990"/>
                  </a:cubicBezTo>
                  <a:lnTo>
                    <a:pt x="151995" y="149046"/>
                  </a:lnTo>
                  <a:cubicBezTo>
                    <a:pt x="141141" y="155122"/>
                    <a:pt x="128063" y="155684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2397;p37"/>
            <p:cNvSpPr/>
            <p:nvPr/>
          </p:nvSpPr>
          <p:spPr>
            <a:xfrm>
              <a:off x="4494075" y="416738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6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2398;p37"/>
            <p:cNvSpPr/>
            <p:nvPr/>
          </p:nvSpPr>
          <p:spPr>
            <a:xfrm>
              <a:off x="4650609" y="4257915"/>
              <a:ext cx="266153" cy="154012"/>
            </a:xfrm>
            <a:custGeom>
              <a:avLst/>
              <a:gdLst/>
              <a:ahLst/>
              <a:cxnLst/>
              <a:rect l="l" t="t" r="r" b="b"/>
              <a:pathLst>
                <a:path w="266153" h="154012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287"/>
                    <a:pt x="-1790" y="72144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064" y="67571"/>
                  </a:lnTo>
                  <a:cubicBezTo>
                    <a:pt x="269093" y="72810"/>
                    <a:pt x="267953" y="81859"/>
                    <a:pt x="257498" y="87955"/>
                  </a:cubicBezTo>
                  <a:lnTo>
                    <a:pt x="151900" y="149010"/>
                  </a:lnTo>
                  <a:cubicBezTo>
                    <a:pt x="141084" y="155097"/>
                    <a:pt x="128034" y="155659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2399;p37"/>
            <p:cNvSpPr/>
            <p:nvPr/>
          </p:nvSpPr>
          <p:spPr>
            <a:xfrm>
              <a:off x="4807065" y="434845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2400;p37"/>
            <p:cNvSpPr/>
            <p:nvPr/>
          </p:nvSpPr>
          <p:spPr>
            <a:xfrm>
              <a:off x="4963756" y="4439037"/>
              <a:ext cx="459701" cy="266038"/>
            </a:xfrm>
            <a:custGeom>
              <a:avLst/>
              <a:gdLst/>
              <a:ahLst/>
              <a:cxnLst/>
              <a:rect l="l" t="t" r="r" b="b"/>
              <a:pathLst>
                <a:path w="459701" h="266038" extrusionOk="0">
                  <a:moveTo>
                    <a:pt x="310281" y="262591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453611" y="179629"/>
                  </a:lnTo>
                  <a:cubicBezTo>
                    <a:pt x="462641" y="184772"/>
                    <a:pt x="461500" y="193916"/>
                    <a:pt x="451045" y="200012"/>
                  </a:cubicBezTo>
                  <a:lnTo>
                    <a:pt x="345448" y="261067"/>
                  </a:lnTo>
                  <a:cubicBezTo>
                    <a:pt x="334622" y="267106"/>
                    <a:pt x="321582" y="267678"/>
                    <a:pt x="310281" y="26259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2401;p37"/>
            <p:cNvSpPr/>
            <p:nvPr/>
          </p:nvSpPr>
          <p:spPr>
            <a:xfrm>
              <a:off x="3045263" y="3329192"/>
              <a:ext cx="306655" cy="177371"/>
            </a:xfrm>
            <a:custGeom>
              <a:avLst/>
              <a:gdLst/>
              <a:ahLst/>
              <a:cxnLst/>
              <a:rect l="l" t="t" r="r" b="b"/>
              <a:pathLst>
                <a:path w="306655" h="177371" extrusionOk="0">
                  <a:moveTo>
                    <a:pt x="157227" y="173811"/>
                  </a:moveTo>
                  <a:lnTo>
                    <a:pt x="6292" y="86466"/>
                  </a:lnTo>
                  <a:cubicBezTo>
                    <a:pt x="-3212" y="81228"/>
                    <a:pt x="-1597" y="72084"/>
                    <a:pt x="8763" y="66083"/>
                  </a:cubicBezTo>
                  <a:lnTo>
                    <a:pt x="114456" y="5028"/>
                  </a:lnTo>
                  <a:cubicBezTo>
                    <a:pt x="125262" y="-1088"/>
                    <a:pt x="138331" y="-1659"/>
                    <a:pt x="149623" y="3504"/>
                  </a:cubicBezTo>
                  <a:lnTo>
                    <a:pt x="300557" y="90848"/>
                  </a:lnTo>
                  <a:cubicBezTo>
                    <a:pt x="309587" y="96087"/>
                    <a:pt x="308446" y="105231"/>
                    <a:pt x="298086" y="111232"/>
                  </a:cubicBezTo>
                  <a:lnTo>
                    <a:pt x="192584" y="172382"/>
                  </a:lnTo>
                  <a:cubicBezTo>
                    <a:pt x="181701" y="178487"/>
                    <a:pt x="168566" y="179021"/>
                    <a:pt x="157227" y="17381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2402;p37"/>
            <p:cNvSpPr/>
            <p:nvPr/>
          </p:nvSpPr>
          <p:spPr>
            <a:xfrm>
              <a:off x="3658039" y="3005282"/>
              <a:ext cx="2325529" cy="1345328"/>
            </a:xfrm>
            <a:custGeom>
              <a:avLst/>
              <a:gdLst/>
              <a:ahLst/>
              <a:cxnLst/>
              <a:rect l="l" t="t" r="r" b="b"/>
              <a:pathLst>
                <a:path w="2325529" h="1345328" extrusionOk="0">
                  <a:moveTo>
                    <a:pt x="2228861" y="1341731"/>
                  </a:moveTo>
                  <a:lnTo>
                    <a:pt x="6284" y="55856"/>
                  </a:lnTo>
                  <a:cubicBezTo>
                    <a:pt x="-3221" y="50712"/>
                    <a:pt x="-1605" y="41568"/>
                    <a:pt x="8850" y="35472"/>
                  </a:cubicBezTo>
                  <a:lnTo>
                    <a:pt x="61696" y="4992"/>
                  </a:lnTo>
                  <a:cubicBezTo>
                    <a:pt x="72512" y="-1075"/>
                    <a:pt x="85562" y="-1647"/>
                    <a:pt x="96863" y="3468"/>
                  </a:cubicBezTo>
                  <a:lnTo>
                    <a:pt x="2319440" y="1289343"/>
                  </a:lnTo>
                  <a:cubicBezTo>
                    <a:pt x="2328470" y="1294582"/>
                    <a:pt x="2327329" y="1303631"/>
                    <a:pt x="2316874" y="1309727"/>
                  </a:cubicBezTo>
                  <a:lnTo>
                    <a:pt x="2264123" y="1340492"/>
                  </a:lnTo>
                  <a:cubicBezTo>
                    <a:pt x="2253231" y="1346474"/>
                    <a:pt x="2240152" y="1346931"/>
                    <a:pt x="2228861" y="134173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2403;p37"/>
            <p:cNvSpPr/>
            <p:nvPr/>
          </p:nvSpPr>
          <p:spPr>
            <a:xfrm>
              <a:off x="2758377" y="3858961"/>
              <a:ext cx="1752611" cy="1013632"/>
            </a:xfrm>
            <a:custGeom>
              <a:avLst/>
              <a:gdLst/>
              <a:ahLst/>
              <a:cxnLst/>
              <a:rect l="l" t="t" r="r" b="b"/>
              <a:pathLst>
                <a:path w="1752611" h="1013632" extrusionOk="0">
                  <a:moveTo>
                    <a:pt x="1751672" y="634261"/>
                  </a:moveTo>
                  <a:cubicBezTo>
                    <a:pt x="1748498" y="641186"/>
                    <a:pt x="1743071" y="646834"/>
                    <a:pt x="1736275" y="650263"/>
                  </a:cubicBezTo>
                  <a:lnTo>
                    <a:pt x="1124743" y="1004117"/>
                  </a:lnTo>
                  <a:cubicBezTo>
                    <a:pt x="1103871" y="1015747"/>
                    <a:pt x="1078721" y="1016775"/>
                    <a:pt x="1056974" y="1006879"/>
                  </a:cubicBezTo>
                  <a:lnTo>
                    <a:pt x="11458" y="402136"/>
                  </a:lnTo>
                  <a:cubicBezTo>
                    <a:pt x="6990" y="399812"/>
                    <a:pt x="3390" y="396107"/>
                    <a:pt x="1193" y="391564"/>
                  </a:cubicBezTo>
                  <a:cubicBezTo>
                    <a:pt x="-2609" y="382039"/>
                    <a:pt x="2714" y="371466"/>
                    <a:pt x="16591" y="363465"/>
                  </a:cubicBezTo>
                  <a:lnTo>
                    <a:pt x="628218" y="9516"/>
                  </a:lnTo>
                  <a:cubicBezTo>
                    <a:pt x="649090" y="-2114"/>
                    <a:pt x="674240" y="-3143"/>
                    <a:pt x="695986" y="6754"/>
                  </a:cubicBezTo>
                  <a:lnTo>
                    <a:pt x="1741502" y="611496"/>
                  </a:lnTo>
                  <a:cubicBezTo>
                    <a:pt x="1750266" y="615306"/>
                    <a:pt x="1754676" y="625174"/>
                    <a:pt x="1751672" y="63426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2404;p37"/>
            <p:cNvSpPr/>
            <p:nvPr/>
          </p:nvSpPr>
          <p:spPr>
            <a:xfrm>
              <a:off x="2759571" y="3871207"/>
              <a:ext cx="1750478" cy="1001386"/>
            </a:xfrm>
            <a:custGeom>
              <a:avLst/>
              <a:gdLst/>
              <a:ahLst/>
              <a:cxnLst/>
              <a:rect l="l" t="t" r="r" b="b"/>
              <a:pathLst>
                <a:path w="1750478" h="1001386" extrusionOk="0">
                  <a:moveTo>
                    <a:pt x="1750479" y="622015"/>
                  </a:moveTo>
                  <a:cubicBezTo>
                    <a:pt x="1747304" y="628939"/>
                    <a:pt x="1741877" y="634588"/>
                    <a:pt x="1735081" y="638017"/>
                  </a:cubicBezTo>
                  <a:lnTo>
                    <a:pt x="1123550" y="991870"/>
                  </a:lnTo>
                  <a:cubicBezTo>
                    <a:pt x="1102677" y="1003501"/>
                    <a:pt x="1077528" y="1004529"/>
                    <a:pt x="1055781" y="994633"/>
                  </a:cubicBezTo>
                  <a:lnTo>
                    <a:pt x="10265" y="389890"/>
                  </a:lnTo>
                  <a:cubicBezTo>
                    <a:pt x="5797" y="387566"/>
                    <a:pt x="2197" y="383861"/>
                    <a:pt x="0" y="379318"/>
                  </a:cubicBezTo>
                  <a:cubicBezTo>
                    <a:pt x="3240" y="372460"/>
                    <a:pt x="8654" y="366869"/>
                    <a:pt x="15398" y="363411"/>
                  </a:cubicBezTo>
                  <a:lnTo>
                    <a:pt x="627024" y="9557"/>
                  </a:lnTo>
                  <a:cubicBezTo>
                    <a:pt x="647887" y="-2092"/>
                    <a:pt x="673027" y="-3149"/>
                    <a:pt x="694793" y="6700"/>
                  </a:cubicBezTo>
                  <a:lnTo>
                    <a:pt x="1740309" y="611537"/>
                  </a:lnTo>
                  <a:cubicBezTo>
                    <a:pt x="1744748" y="613823"/>
                    <a:pt x="1748321" y="617509"/>
                    <a:pt x="1750479" y="622015"/>
                  </a:cubicBezTo>
                  <a:close/>
                </a:path>
              </a:pathLst>
            </a:custGeom>
            <a:solidFill>
              <a:srgbClr val="C3C6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2405;p37"/>
            <p:cNvSpPr/>
            <p:nvPr/>
          </p:nvSpPr>
          <p:spPr>
            <a:xfrm>
              <a:off x="3817633" y="2891711"/>
              <a:ext cx="2255273" cy="1359741"/>
            </a:xfrm>
            <a:custGeom>
              <a:avLst/>
              <a:gdLst/>
              <a:ahLst/>
              <a:cxnLst/>
              <a:rect l="l" t="t" r="r" b="b"/>
              <a:pathLst>
                <a:path w="2255273" h="1359741" extrusionOk="0">
                  <a:moveTo>
                    <a:pt x="2238450" y="1357766"/>
                  </a:moveTo>
                  <a:lnTo>
                    <a:pt x="15873" y="71891"/>
                  </a:lnTo>
                  <a:cubicBezTo>
                    <a:pt x="5950" y="64538"/>
                    <a:pt x="67" y="52927"/>
                    <a:pt x="0" y="40554"/>
                  </a:cubicBezTo>
                  <a:lnTo>
                    <a:pt x="0" y="14360"/>
                  </a:lnTo>
                  <a:cubicBezTo>
                    <a:pt x="0" y="2263"/>
                    <a:pt x="7319" y="-3261"/>
                    <a:pt x="16348" y="1978"/>
                  </a:cubicBezTo>
                  <a:lnTo>
                    <a:pt x="2238925" y="1287852"/>
                  </a:lnTo>
                  <a:cubicBezTo>
                    <a:pt x="2249028" y="1295063"/>
                    <a:pt x="2255092" y="1306664"/>
                    <a:pt x="2255273" y="1319094"/>
                  </a:cubicBezTo>
                  <a:lnTo>
                    <a:pt x="2255273" y="1345288"/>
                  </a:lnTo>
                  <a:cubicBezTo>
                    <a:pt x="2254798" y="1357480"/>
                    <a:pt x="2247479" y="1363005"/>
                    <a:pt x="2238450" y="135776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2406;p37"/>
            <p:cNvSpPr/>
            <p:nvPr/>
          </p:nvSpPr>
          <p:spPr>
            <a:xfrm>
              <a:off x="3899944" y="2334804"/>
              <a:ext cx="319167" cy="507819"/>
            </a:xfrm>
            <a:custGeom>
              <a:avLst/>
              <a:gdLst/>
              <a:ahLst/>
              <a:cxnLst/>
              <a:rect l="l" t="t" r="r" b="b"/>
              <a:pathLst>
                <a:path w="319167" h="507819" extrusionOk="0">
                  <a:moveTo>
                    <a:pt x="269363" y="501829"/>
                  </a:moveTo>
                  <a:lnTo>
                    <a:pt x="49804" y="375052"/>
                  </a:lnTo>
                  <a:cubicBezTo>
                    <a:pt x="22336" y="359145"/>
                    <a:pt x="0" y="316378"/>
                    <a:pt x="0" y="279802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4" y="5767"/>
                  </a:cubicBezTo>
                  <a:lnTo>
                    <a:pt x="269363" y="132926"/>
                  </a:lnTo>
                  <a:cubicBezTo>
                    <a:pt x="296926" y="148833"/>
                    <a:pt x="319168" y="191600"/>
                    <a:pt x="319168" y="228176"/>
                  </a:cubicBezTo>
                  <a:lnTo>
                    <a:pt x="319168" y="464110"/>
                  </a:lnTo>
                  <a:cubicBezTo>
                    <a:pt x="318787" y="500877"/>
                    <a:pt x="296546" y="517736"/>
                    <a:pt x="269363" y="5018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2407;p37"/>
            <p:cNvSpPr/>
            <p:nvPr/>
          </p:nvSpPr>
          <p:spPr>
            <a:xfrm>
              <a:off x="3899468" y="1737396"/>
              <a:ext cx="318787" cy="562544"/>
            </a:xfrm>
            <a:custGeom>
              <a:avLst/>
              <a:gdLst/>
              <a:ahLst/>
              <a:cxnLst/>
              <a:rect l="l" t="t" r="r" b="b"/>
              <a:pathLst>
                <a:path w="318787" h="562544" extrusionOk="0">
                  <a:moveTo>
                    <a:pt x="268983" y="558884"/>
                  </a:moveTo>
                  <a:lnTo>
                    <a:pt x="49805" y="432106"/>
                  </a:lnTo>
                  <a:cubicBezTo>
                    <a:pt x="22336" y="416200"/>
                    <a:pt x="0" y="351144"/>
                    <a:pt x="0" y="319330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5" y="5767"/>
                  </a:cubicBezTo>
                  <a:lnTo>
                    <a:pt x="268983" y="132545"/>
                  </a:lnTo>
                  <a:cubicBezTo>
                    <a:pt x="296546" y="148452"/>
                    <a:pt x="318787" y="191219"/>
                    <a:pt x="318787" y="227795"/>
                  </a:cubicBezTo>
                  <a:lnTo>
                    <a:pt x="318787" y="503258"/>
                  </a:lnTo>
                  <a:cubicBezTo>
                    <a:pt x="318787" y="535643"/>
                    <a:pt x="296546" y="574791"/>
                    <a:pt x="268983" y="558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2408;p37"/>
            <p:cNvSpPr/>
            <p:nvPr/>
          </p:nvSpPr>
          <p:spPr>
            <a:xfrm>
              <a:off x="3979213" y="1913870"/>
              <a:ext cx="161864" cy="209418"/>
            </a:xfrm>
            <a:custGeom>
              <a:avLst/>
              <a:gdLst/>
              <a:ahLst/>
              <a:cxnLst/>
              <a:rect l="l" t="t" r="r" b="b"/>
              <a:pathLst>
                <a:path w="161864" h="209418" extrusionOk="0">
                  <a:moveTo>
                    <a:pt x="80885" y="198388"/>
                  </a:moveTo>
                  <a:cubicBezTo>
                    <a:pt x="36308" y="172575"/>
                    <a:pt x="0" y="109519"/>
                    <a:pt x="0" y="57894"/>
                  </a:cubicBezTo>
                  <a:cubicBezTo>
                    <a:pt x="0" y="6268"/>
                    <a:pt x="36308" y="-14782"/>
                    <a:pt x="80885" y="11031"/>
                  </a:cubicBezTo>
                  <a:cubicBezTo>
                    <a:pt x="125462" y="36844"/>
                    <a:pt x="161865" y="99899"/>
                    <a:pt x="161865" y="151525"/>
                  </a:cubicBezTo>
                  <a:cubicBezTo>
                    <a:pt x="161865" y="203150"/>
                    <a:pt x="125557" y="224200"/>
                    <a:pt x="80885" y="198388"/>
                  </a:cubicBezTo>
                  <a:close/>
                  <a:moveTo>
                    <a:pt x="80885" y="35034"/>
                  </a:moveTo>
                  <a:cubicBezTo>
                    <a:pt x="47714" y="15984"/>
                    <a:pt x="20720" y="31510"/>
                    <a:pt x="20720" y="69895"/>
                  </a:cubicBezTo>
                  <a:cubicBezTo>
                    <a:pt x="22916" y="112443"/>
                    <a:pt x="45280" y="151382"/>
                    <a:pt x="80885" y="174670"/>
                  </a:cubicBezTo>
                  <a:cubicBezTo>
                    <a:pt x="114151" y="193720"/>
                    <a:pt x="141145" y="178290"/>
                    <a:pt x="141145" y="139904"/>
                  </a:cubicBezTo>
                  <a:cubicBezTo>
                    <a:pt x="138949" y="97299"/>
                    <a:pt x="116556" y="58322"/>
                    <a:pt x="80885" y="350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2409;p37"/>
            <p:cNvSpPr/>
            <p:nvPr/>
          </p:nvSpPr>
          <p:spPr>
            <a:xfrm>
              <a:off x="4045651" y="1966906"/>
              <a:ext cx="50374" cy="107156"/>
            </a:xfrm>
            <a:custGeom>
              <a:avLst/>
              <a:gdLst/>
              <a:ahLst/>
              <a:cxnLst/>
              <a:rect l="l" t="t" r="r" b="b"/>
              <a:pathLst>
                <a:path w="50374" h="107156" extrusionOk="0">
                  <a:moveTo>
                    <a:pt x="36688" y="107156"/>
                  </a:moveTo>
                  <a:lnTo>
                    <a:pt x="0" y="48673"/>
                  </a:lnTo>
                  <a:lnTo>
                    <a:pt x="0" y="0"/>
                  </a:lnTo>
                  <a:lnTo>
                    <a:pt x="20720" y="12001"/>
                  </a:lnTo>
                  <a:lnTo>
                    <a:pt x="20720" y="49816"/>
                  </a:lnTo>
                  <a:lnTo>
                    <a:pt x="50375" y="96964"/>
                  </a:lnTo>
                  <a:lnTo>
                    <a:pt x="36688" y="1071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2410;p37"/>
            <p:cNvSpPr/>
            <p:nvPr/>
          </p:nvSpPr>
          <p:spPr>
            <a:xfrm>
              <a:off x="3899183" y="1178204"/>
              <a:ext cx="318787" cy="538687"/>
            </a:xfrm>
            <a:custGeom>
              <a:avLst/>
              <a:gdLst/>
              <a:ahLst/>
              <a:cxnLst/>
              <a:rect l="l" t="t" r="r" b="b"/>
              <a:pathLst>
                <a:path w="318787" h="538687" extrusionOk="0">
                  <a:moveTo>
                    <a:pt x="268983" y="535432"/>
                  </a:moveTo>
                  <a:lnTo>
                    <a:pt x="49805" y="408655"/>
                  </a:lnTo>
                  <a:cubicBezTo>
                    <a:pt x="22336" y="392653"/>
                    <a:pt x="0" y="321025"/>
                    <a:pt x="0" y="289116"/>
                  </a:cubicBezTo>
                  <a:lnTo>
                    <a:pt x="0" y="35560"/>
                  </a:lnTo>
                  <a:cubicBezTo>
                    <a:pt x="0" y="3747"/>
                    <a:pt x="22336" y="-9207"/>
                    <a:pt x="49805" y="6985"/>
                  </a:cubicBezTo>
                  <a:lnTo>
                    <a:pt x="268983" y="133858"/>
                  </a:lnTo>
                  <a:cubicBezTo>
                    <a:pt x="298400" y="153033"/>
                    <a:pt x="316905" y="185135"/>
                    <a:pt x="318787" y="220250"/>
                  </a:cubicBezTo>
                  <a:lnTo>
                    <a:pt x="318787" y="473901"/>
                  </a:lnTo>
                  <a:cubicBezTo>
                    <a:pt x="318787" y="505429"/>
                    <a:pt x="296546" y="551339"/>
                    <a:pt x="268983" y="53543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2411;p37"/>
            <p:cNvSpPr/>
            <p:nvPr/>
          </p:nvSpPr>
          <p:spPr>
            <a:xfrm>
              <a:off x="3979213" y="1338206"/>
              <a:ext cx="159393" cy="203465"/>
            </a:xfrm>
            <a:custGeom>
              <a:avLst/>
              <a:gdLst/>
              <a:ahLst/>
              <a:cxnLst/>
              <a:rect l="l" t="t" r="r" b="b"/>
              <a:pathLst>
                <a:path w="159393" h="203465" extrusionOk="0">
                  <a:moveTo>
                    <a:pt x="79364" y="71487"/>
                  </a:moveTo>
                  <a:cubicBezTo>
                    <a:pt x="66153" y="63867"/>
                    <a:pt x="55507" y="70059"/>
                    <a:pt x="55507" y="85394"/>
                  </a:cubicBezTo>
                  <a:cubicBezTo>
                    <a:pt x="56401" y="102231"/>
                    <a:pt x="65259" y="117629"/>
                    <a:pt x="79364" y="126828"/>
                  </a:cubicBezTo>
                  <a:cubicBezTo>
                    <a:pt x="92576" y="134448"/>
                    <a:pt x="103316" y="128256"/>
                    <a:pt x="103316" y="113016"/>
                  </a:cubicBezTo>
                  <a:cubicBezTo>
                    <a:pt x="102356" y="96150"/>
                    <a:pt x="93469" y="80738"/>
                    <a:pt x="79364" y="71487"/>
                  </a:cubicBezTo>
                  <a:close/>
                  <a:moveTo>
                    <a:pt x="143141" y="81012"/>
                  </a:moveTo>
                  <a:lnTo>
                    <a:pt x="124131" y="69963"/>
                  </a:lnTo>
                  <a:cubicBezTo>
                    <a:pt x="121052" y="67857"/>
                    <a:pt x="118828" y="64715"/>
                    <a:pt x="117858" y="61105"/>
                  </a:cubicBezTo>
                  <a:lnTo>
                    <a:pt x="112916" y="41007"/>
                  </a:lnTo>
                  <a:cubicBezTo>
                    <a:pt x="111880" y="37405"/>
                    <a:pt x="109627" y="34274"/>
                    <a:pt x="106548" y="32149"/>
                  </a:cubicBezTo>
                  <a:lnTo>
                    <a:pt x="52371" y="812"/>
                  </a:lnTo>
                  <a:cubicBezTo>
                    <a:pt x="49709" y="-712"/>
                    <a:pt x="46953" y="-45"/>
                    <a:pt x="46098" y="2431"/>
                  </a:cubicBezTo>
                  <a:lnTo>
                    <a:pt x="41155" y="16719"/>
                  </a:lnTo>
                  <a:cubicBezTo>
                    <a:pt x="40271" y="18799"/>
                    <a:pt x="37867" y="19765"/>
                    <a:pt x="35795" y="18876"/>
                  </a:cubicBezTo>
                  <a:cubicBezTo>
                    <a:pt x="35462" y="18737"/>
                    <a:pt x="35158" y="18556"/>
                    <a:pt x="34882" y="18338"/>
                  </a:cubicBezTo>
                  <a:lnTo>
                    <a:pt x="15873" y="7289"/>
                  </a:lnTo>
                  <a:cubicBezTo>
                    <a:pt x="7129" y="2145"/>
                    <a:pt x="0" y="6336"/>
                    <a:pt x="0" y="16814"/>
                  </a:cubicBezTo>
                  <a:lnTo>
                    <a:pt x="0" y="99872"/>
                  </a:lnTo>
                  <a:cubicBezTo>
                    <a:pt x="608" y="111084"/>
                    <a:pt x="6501" y="121337"/>
                    <a:pt x="15873" y="127494"/>
                  </a:cubicBezTo>
                  <a:lnTo>
                    <a:pt x="143426" y="201313"/>
                  </a:lnTo>
                  <a:cubicBezTo>
                    <a:pt x="152170" y="206361"/>
                    <a:pt x="159394" y="202266"/>
                    <a:pt x="159394" y="191788"/>
                  </a:cubicBezTo>
                  <a:lnTo>
                    <a:pt x="159394" y="108444"/>
                  </a:lnTo>
                  <a:cubicBezTo>
                    <a:pt x="158700" y="97136"/>
                    <a:pt x="152655" y="86841"/>
                    <a:pt x="143141" y="80727"/>
                  </a:cubicBezTo>
                  <a:close/>
                  <a:moveTo>
                    <a:pt x="79364" y="145592"/>
                  </a:moveTo>
                  <a:cubicBezTo>
                    <a:pt x="55878" y="130194"/>
                    <a:pt x="41089" y="104524"/>
                    <a:pt x="39540" y="76440"/>
                  </a:cubicBezTo>
                  <a:cubicBezTo>
                    <a:pt x="39540" y="50913"/>
                    <a:pt x="57408" y="40626"/>
                    <a:pt x="79364" y="53390"/>
                  </a:cubicBezTo>
                  <a:cubicBezTo>
                    <a:pt x="102907" y="68733"/>
                    <a:pt x="117716" y="94435"/>
                    <a:pt x="119189" y="122541"/>
                  </a:cubicBezTo>
                  <a:cubicBezTo>
                    <a:pt x="119189" y="147687"/>
                    <a:pt x="101415" y="158070"/>
                    <a:pt x="79364" y="145306"/>
                  </a:cubicBezTo>
                  <a:close/>
                  <a:moveTo>
                    <a:pt x="137533" y="109111"/>
                  </a:moveTo>
                  <a:cubicBezTo>
                    <a:pt x="134292" y="106996"/>
                    <a:pt x="132239" y="103459"/>
                    <a:pt x="132020" y="99586"/>
                  </a:cubicBezTo>
                  <a:cubicBezTo>
                    <a:pt x="132020" y="95967"/>
                    <a:pt x="134491" y="94538"/>
                    <a:pt x="137533" y="96348"/>
                  </a:cubicBezTo>
                  <a:cubicBezTo>
                    <a:pt x="140812" y="98441"/>
                    <a:pt x="142903" y="101982"/>
                    <a:pt x="143141" y="105873"/>
                  </a:cubicBezTo>
                  <a:cubicBezTo>
                    <a:pt x="143141" y="109206"/>
                    <a:pt x="140669" y="110635"/>
                    <a:pt x="137533" y="1088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2412;p37"/>
            <p:cNvSpPr/>
            <p:nvPr/>
          </p:nvSpPr>
          <p:spPr>
            <a:xfrm>
              <a:off x="3993280" y="2480040"/>
              <a:ext cx="134491" cy="224767"/>
            </a:xfrm>
            <a:custGeom>
              <a:avLst/>
              <a:gdLst/>
              <a:ahLst/>
              <a:cxnLst/>
              <a:rect l="l" t="t" r="r" b="b"/>
              <a:pathLst>
                <a:path w="134491" h="224767" extrusionOk="0">
                  <a:moveTo>
                    <a:pt x="134491" y="125994"/>
                  </a:moveTo>
                  <a:cubicBezTo>
                    <a:pt x="134491" y="168951"/>
                    <a:pt x="67293" y="224768"/>
                    <a:pt x="67293" y="224768"/>
                  </a:cubicBezTo>
                  <a:cubicBezTo>
                    <a:pt x="67293" y="224768"/>
                    <a:pt x="0" y="91418"/>
                    <a:pt x="0" y="48174"/>
                  </a:cubicBezTo>
                  <a:cubicBezTo>
                    <a:pt x="0" y="4931"/>
                    <a:pt x="30130" y="-12214"/>
                    <a:pt x="67293" y="9217"/>
                  </a:cubicBezTo>
                  <a:cubicBezTo>
                    <a:pt x="106975" y="35192"/>
                    <a:pt x="131935" y="78559"/>
                    <a:pt x="134491" y="1259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2413;p37"/>
            <p:cNvSpPr/>
            <p:nvPr/>
          </p:nvSpPr>
          <p:spPr>
            <a:xfrm rot="-1801764">
              <a:off x="4024636" y="2501896"/>
              <a:ext cx="71791" cy="124475"/>
            </a:xfrm>
            <a:custGeom>
              <a:avLst/>
              <a:gdLst/>
              <a:ahLst/>
              <a:cxnLst/>
              <a:rect l="l" t="t" r="r" b="b"/>
              <a:pathLst>
                <a:path w="71855" h="124586" extrusionOk="0">
                  <a:moveTo>
                    <a:pt x="71855" y="62293"/>
                  </a:moveTo>
                  <a:cubicBezTo>
                    <a:pt x="71855" y="96697"/>
                    <a:pt x="55770" y="124587"/>
                    <a:pt x="35928" y="124587"/>
                  </a:cubicBezTo>
                  <a:cubicBezTo>
                    <a:pt x="16085" y="124587"/>
                    <a:pt x="0" y="96697"/>
                    <a:pt x="0" y="62293"/>
                  </a:cubicBezTo>
                  <a:cubicBezTo>
                    <a:pt x="0" y="27890"/>
                    <a:pt x="16085" y="0"/>
                    <a:pt x="35928" y="0"/>
                  </a:cubicBezTo>
                  <a:cubicBezTo>
                    <a:pt x="55770" y="0"/>
                    <a:pt x="71855" y="27890"/>
                    <a:pt x="71855" y="62293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2414;p37"/>
            <p:cNvSpPr/>
            <p:nvPr/>
          </p:nvSpPr>
          <p:spPr>
            <a:xfrm>
              <a:off x="4492846" y="2048739"/>
              <a:ext cx="559351" cy="469824"/>
            </a:xfrm>
            <a:custGeom>
              <a:avLst/>
              <a:gdLst/>
              <a:ahLst/>
              <a:cxnLst/>
              <a:rect l="l" t="t" r="r" b="b"/>
              <a:pathLst>
                <a:path w="559351" h="469824" extrusionOk="0">
                  <a:moveTo>
                    <a:pt x="514299" y="464425"/>
                  </a:moveTo>
                  <a:lnTo>
                    <a:pt x="45147" y="192963"/>
                  </a:lnTo>
                  <a:cubicBezTo>
                    <a:pt x="20245" y="178580"/>
                    <a:pt x="0" y="139908"/>
                    <a:pt x="0" y="106571"/>
                  </a:cubicBezTo>
                  <a:lnTo>
                    <a:pt x="0" y="39610"/>
                  </a:lnTo>
                  <a:cubicBezTo>
                    <a:pt x="0" y="6273"/>
                    <a:pt x="20245" y="-8968"/>
                    <a:pt x="45147" y="5415"/>
                  </a:cubicBezTo>
                  <a:lnTo>
                    <a:pt x="514299" y="276878"/>
                  </a:lnTo>
                  <a:cubicBezTo>
                    <a:pt x="539201" y="291261"/>
                    <a:pt x="559351" y="329932"/>
                    <a:pt x="559351" y="363270"/>
                  </a:cubicBezTo>
                  <a:lnTo>
                    <a:pt x="559351" y="430135"/>
                  </a:lnTo>
                  <a:cubicBezTo>
                    <a:pt x="559351" y="463473"/>
                    <a:pt x="539201" y="478808"/>
                    <a:pt x="514299" y="4644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2415;p37"/>
            <p:cNvSpPr/>
            <p:nvPr/>
          </p:nvSpPr>
          <p:spPr>
            <a:xfrm>
              <a:off x="4353888" y="2645824"/>
              <a:ext cx="1638988" cy="1231605"/>
            </a:xfrm>
            <a:custGeom>
              <a:avLst/>
              <a:gdLst/>
              <a:ahLst/>
              <a:cxnLst/>
              <a:rect l="l" t="t" r="r" b="b"/>
              <a:pathLst>
                <a:path w="1638988" h="123160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  <a:lnTo>
                    <a:pt x="0" y="283392"/>
                  </a:lnTo>
                  <a:lnTo>
                    <a:pt x="1638989" y="1231606"/>
                  </a:ln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2416;p37"/>
            <p:cNvSpPr/>
            <p:nvPr/>
          </p:nvSpPr>
          <p:spPr>
            <a:xfrm>
              <a:off x="4353888" y="2645824"/>
              <a:ext cx="1638988" cy="746475"/>
            </a:xfrm>
            <a:custGeom>
              <a:avLst/>
              <a:gdLst/>
              <a:ahLst/>
              <a:cxnLst/>
              <a:rect l="l" t="t" r="r" b="b"/>
              <a:pathLst>
                <a:path w="1638988" h="74647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</a:path>
              </a:pathLst>
            </a:custGeom>
            <a:noFill/>
            <a:ln w="10075" cap="flat" cmpd="sng">
              <a:solidFill>
                <a:srgbClr val="CCCED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2417;p37"/>
            <p:cNvSpPr/>
            <p:nvPr/>
          </p:nvSpPr>
          <p:spPr>
            <a:xfrm>
              <a:off x="4257005" y="773645"/>
              <a:ext cx="165344" cy="325643"/>
            </a:xfrm>
            <a:custGeom>
              <a:avLst/>
              <a:gdLst/>
              <a:ahLst/>
              <a:cxnLst/>
              <a:rect l="l" t="t" r="r" b="b"/>
              <a:pathLst>
                <a:path w="165344" h="325643" extrusionOk="0">
                  <a:moveTo>
                    <a:pt x="94696" y="251714"/>
                  </a:moveTo>
                  <a:cubicBezTo>
                    <a:pt x="80068" y="277923"/>
                    <a:pt x="62295" y="302235"/>
                    <a:pt x="41755" y="324104"/>
                  </a:cubicBezTo>
                  <a:cubicBezTo>
                    <a:pt x="36052" y="330772"/>
                    <a:pt x="-7955" y="313912"/>
                    <a:pt x="1265" y="309150"/>
                  </a:cubicBezTo>
                  <a:cubicBezTo>
                    <a:pt x="10485" y="304387"/>
                    <a:pt x="39284" y="264192"/>
                    <a:pt x="53731" y="237331"/>
                  </a:cubicBezTo>
                  <a:cubicBezTo>
                    <a:pt x="65821" y="205263"/>
                    <a:pt x="76095" y="172541"/>
                    <a:pt x="84526" y="139319"/>
                  </a:cubicBezTo>
                  <a:cubicBezTo>
                    <a:pt x="93556" y="106458"/>
                    <a:pt x="101349" y="58261"/>
                    <a:pt x="108003" y="35592"/>
                  </a:cubicBezTo>
                  <a:cubicBezTo>
                    <a:pt x="111481" y="18487"/>
                    <a:pt x="124655" y="5022"/>
                    <a:pt x="141649" y="1207"/>
                  </a:cubicBezTo>
                  <a:cubicBezTo>
                    <a:pt x="157522" y="-2508"/>
                    <a:pt x="167787" y="1873"/>
                    <a:pt x="164841" y="21114"/>
                  </a:cubicBezTo>
                  <a:cubicBezTo>
                    <a:pt x="159423" y="54642"/>
                    <a:pt x="133475" y="185515"/>
                    <a:pt x="94696" y="25171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2418;p37"/>
            <p:cNvSpPr/>
            <p:nvPr/>
          </p:nvSpPr>
          <p:spPr>
            <a:xfrm>
              <a:off x="4272441" y="1538278"/>
              <a:ext cx="113451" cy="88273"/>
            </a:xfrm>
            <a:custGeom>
              <a:avLst/>
              <a:gdLst/>
              <a:ahLst/>
              <a:cxnLst/>
              <a:rect l="l" t="t" r="r" b="b"/>
              <a:pathLst>
                <a:path w="113451" h="88273" extrusionOk="0">
                  <a:moveTo>
                    <a:pt x="104448" y="2"/>
                  </a:moveTo>
                  <a:cubicBezTo>
                    <a:pt x="90856" y="11146"/>
                    <a:pt x="70706" y="955"/>
                    <a:pt x="69660" y="2002"/>
                  </a:cubicBezTo>
                  <a:cubicBezTo>
                    <a:pt x="53645" y="16871"/>
                    <a:pt x="36860" y="30892"/>
                    <a:pt x="19381" y="44008"/>
                  </a:cubicBezTo>
                  <a:cubicBezTo>
                    <a:pt x="10827" y="50675"/>
                    <a:pt x="-2385" y="59629"/>
                    <a:pt x="371" y="72583"/>
                  </a:cubicBezTo>
                  <a:cubicBezTo>
                    <a:pt x="4648" y="95538"/>
                    <a:pt x="41432" y="88490"/>
                    <a:pt x="55308" y="81441"/>
                  </a:cubicBezTo>
                  <a:cubicBezTo>
                    <a:pt x="69185" y="74392"/>
                    <a:pt x="80591" y="62391"/>
                    <a:pt x="93327" y="54581"/>
                  </a:cubicBezTo>
                  <a:cubicBezTo>
                    <a:pt x="102832" y="48675"/>
                    <a:pt x="112337" y="45722"/>
                    <a:pt x="113382" y="33816"/>
                  </a:cubicBezTo>
                  <a:cubicBezTo>
                    <a:pt x="114238" y="26672"/>
                    <a:pt x="106919" y="-283"/>
                    <a:pt x="10444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2419;p37"/>
            <p:cNvSpPr/>
            <p:nvPr/>
          </p:nvSpPr>
          <p:spPr>
            <a:xfrm>
              <a:off x="4272622" y="1567332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4" y="40576"/>
                    <a:pt x="53797" y="47625"/>
                  </a:cubicBezTo>
                  <a:cubicBezTo>
                    <a:pt x="39920" y="54673"/>
                    <a:pt x="9030" y="60579"/>
                    <a:pt x="0" y="44101"/>
                  </a:cubicBezTo>
                  <a:cubicBezTo>
                    <a:pt x="4847" y="66294"/>
                    <a:pt x="41060" y="59341"/>
                    <a:pt x="54747" y="52388"/>
                  </a:cubicBezTo>
                  <a:cubicBezTo>
                    <a:pt x="68434" y="45434"/>
                    <a:pt x="80029" y="33338"/>
                    <a:pt x="92766" y="25527"/>
                  </a:cubicBezTo>
                  <a:cubicBezTo>
                    <a:pt x="102271" y="19621"/>
                    <a:pt x="111775" y="16669"/>
                    <a:pt x="112821" y="4763"/>
                  </a:cubicBezTo>
                  <a:cubicBezTo>
                    <a:pt x="113011" y="3181"/>
                    <a:pt x="113077" y="1591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2420;p37"/>
            <p:cNvSpPr/>
            <p:nvPr/>
          </p:nvSpPr>
          <p:spPr>
            <a:xfrm>
              <a:off x="4135669" y="1458312"/>
              <a:ext cx="113522" cy="85076"/>
            </a:xfrm>
            <a:custGeom>
              <a:avLst/>
              <a:gdLst/>
              <a:ahLst/>
              <a:cxnLst/>
              <a:rect l="l" t="t" r="r" b="b"/>
              <a:pathLst>
                <a:path w="113522" h="85076" extrusionOk="0">
                  <a:moveTo>
                    <a:pt x="102832" y="54"/>
                  </a:moveTo>
                  <a:cubicBezTo>
                    <a:pt x="89240" y="11198"/>
                    <a:pt x="65383" y="-898"/>
                    <a:pt x="64338" y="54"/>
                  </a:cubicBezTo>
                  <a:cubicBezTo>
                    <a:pt x="50176" y="14503"/>
                    <a:pt x="35168" y="28084"/>
                    <a:pt x="19381" y="40726"/>
                  </a:cubicBezTo>
                  <a:cubicBezTo>
                    <a:pt x="10827" y="47489"/>
                    <a:pt x="-2385" y="56442"/>
                    <a:pt x="371" y="69301"/>
                  </a:cubicBezTo>
                  <a:cubicBezTo>
                    <a:pt x="4648" y="92351"/>
                    <a:pt x="41432" y="85303"/>
                    <a:pt x="55403" y="78254"/>
                  </a:cubicBezTo>
                  <a:cubicBezTo>
                    <a:pt x="69375" y="71206"/>
                    <a:pt x="80591" y="59204"/>
                    <a:pt x="93422" y="51299"/>
                  </a:cubicBezTo>
                  <a:cubicBezTo>
                    <a:pt x="102927" y="45488"/>
                    <a:pt x="112432" y="42440"/>
                    <a:pt x="113477" y="30629"/>
                  </a:cubicBezTo>
                  <a:cubicBezTo>
                    <a:pt x="114238" y="23486"/>
                    <a:pt x="105303" y="-232"/>
                    <a:pt x="102832" y="5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2421;p37"/>
            <p:cNvSpPr/>
            <p:nvPr/>
          </p:nvSpPr>
          <p:spPr>
            <a:xfrm>
              <a:off x="4135660" y="1485798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3" y="40577"/>
                    <a:pt x="53796" y="47625"/>
                  </a:cubicBezTo>
                  <a:cubicBezTo>
                    <a:pt x="39920" y="54674"/>
                    <a:pt x="8934" y="60579"/>
                    <a:pt x="0" y="44101"/>
                  </a:cubicBezTo>
                  <a:cubicBezTo>
                    <a:pt x="4847" y="66294"/>
                    <a:pt x="40965" y="59341"/>
                    <a:pt x="54747" y="52388"/>
                  </a:cubicBezTo>
                  <a:cubicBezTo>
                    <a:pt x="68529" y="45434"/>
                    <a:pt x="79934" y="33338"/>
                    <a:pt x="92766" y="25432"/>
                  </a:cubicBezTo>
                  <a:cubicBezTo>
                    <a:pt x="102270" y="19622"/>
                    <a:pt x="111775" y="16669"/>
                    <a:pt x="112821" y="4763"/>
                  </a:cubicBezTo>
                  <a:cubicBezTo>
                    <a:pt x="113011" y="3183"/>
                    <a:pt x="113077" y="1590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2422;p37"/>
            <p:cNvSpPr/>
            <p:nvPr/>
          </p:nvSpPr>
          <p:spPr>
            <a:xfrm>
              <a:off x="4163850" y="1066881"/>
              <a:ext cx="398264" cy="482949"/>
            </a:xfrm>
            <a:custGeom>
              <a:avLst/>
              <a:gdLst/>
              <a:ahLst/>
              <a:cxnLst/>
              <a:rect l="l" t="t" r="r" b="b"/>
              <a:pathLst>
                <a:path w="398264" h="482949" extrusionOk="0">
                  <a:moveTo>
                    <a:pt x="395149" y="33155"/>
                  </a:moveTo>
                  <a:cubicBezTo>
                    <a:pt x="410261" y="127833"/>
                    <a:pt x="368346" y="163171"/>
                    <a:pt x="313789" y="183269"/>
                  </a:cubicBezTo>
                  <a:cubicBezTo>
                    <a:pt x="274630" y="197747"/>
                    <a:pt x="218742" y="220035"/>
                    <a:pt x="218742" y="220035"/>
                  </a:cubicBezTo>
                  <a:cubicBezTo>
                    <a:pt x="218742" y="220035"/>
                    <a:pt x="219502" y="240800"/>
                    <a:pt x="219882" y="287377"/>
                  </a:cubicBezTo>
                  <a:cubicBezTo>
                    <a:pt x="219882" y="328430"/>
                    <a:pt x="214940" y="477877"/>
                    <a:pt x="214940" y="477877"/>
                  </a:cubicBezTo>
                  <a:cubicBezTo>
                    <a:pt x="201814" y="484641"/>
                    <a:pt x="186245" y="484641"/>
                    <a:pt x="173119" y="477877"/>
                  </a:cubicBezTo>
                  <a:cubicBezTo>
                    <a:pt x="173119" y="477877"/>
                    <a:pt x="151164" y="363101"/>
                    <a:pt x="146506" y="311285"/>
                  </a:cubicBezTo>
                  <a:cubicBezTo>
                    <a:pt x="140138" y="241085"/>
                    <a:pt x="129398" y="195080"/>
                    <a:pt x="133010" y="179935"/>
                  </a:cubicBezTo>
                  <a:cubicBezTo>
                    <a:pt x="136146" y="166600"/>
                    <a:pt x="212754" y="128881"/>
                    <a:pt x="237086" y="108688"/>
                  </a:cubicBezTo>
                  <a:lnTo>
                    <a:pt x="76552" y="162599"/>
                  </a:lnTo>
                  <a:cubicBezTo>
                    <a:pt x="79745" y="180037"/>
                    <a:pt x="81304" y="197735"/>
                    <a:pt x="81209" y="215463"/>
                  </a:cubicBezTo>
                  <a:cubicBezTo>
                    <a:pt x="79783" y="271184"/>
                    <a:pt x="76647" y="391866"/>
                    <a:pt x="76647" y="391866"/>
                  </a:cubicBezTo>
                  <a:cubicBezTo>
                    <a:pt x="76647" y="391866"/>
                    <a:pt x="54691" y="407773"/>
                    <a:pt x="35872" y="391866"/>
                  </a:cubicBezTo>
                  <a:cubicBezTo>
                    <a:pt x="35872" y="391866"/>
                    <a:pt x="-4523" y="153074"/>
                    <a:pt x="419" y="121451"/>
                  </a:cubicBezTo>
                  <a:cubicBezTo>
                    <a:pt x="5077" y="91448"/>
                    <a:pt x="146506" y="30107"/>
                    <a:pt x="171504" y="8961"/>
                  </a:cubicBezTo>
                  <a:cubicBezTo>
                    <a:pt x="180286" y="1807"/>
                    <a:pt x="191692" y="-1275"/>
                    <a:pt x="202869" y="4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2423;p37"/>
            <p:cNvSpPr/>
            <p:nvPr/>
          </p:nvSpPr>
          <p:spPr>
            <a:xfrm>
              <a:off x="4403391" y="743705"/>
              <a:ext cx="125692" cy="122150"/>
            </a:xfrm>
            <a:custGeom>
              <a:avLst/>
              <a:gdLst/>
              <a:ahLst/>
              <a:cxnLst/>
              <a:rect l="l" t="t" r="r" b="b"/>
              <a:pathLst>
                <a:path w="125692" h="122150" extrusionOk="0">
                  <a:moveTo>
                    <a:pt x="100101" y="0"/>
                  </a:moveTo>
                  <a:cubicBezTo>
                    <a:pt x="100101" y="0"/>
                    <a:pt x="97725" y="45053"/>
                    <a:pt x="98770" y="49054"/>
                  </a:cubicBezTo>
                  <a:cubicBezTo>
                    <a:pt x="99816" y="53054"/>
                    <a:pt x="119395" y="66294"/>
                    <a:pt x="125098" y="71057"/>
                  </a:cubicBezTo>
                  <a:cubicBezTo>
                    <a:pt x="130801" y="75819"/>
                    <a:pt x="94018" y="112205"/>
                    <a:pt x="76149" y="120396"/>
                  </a:cubicBezTo>
                  <a:cubicBezTo>
                    <a:pt x="58280" y="128588"/>
                    <a:pt x="1442" y="106966"/>
                    <a:pt x="112" y="78962"/>
                  </a:cubicBezTo>
                  <a:cubicBezTo>
                    <a:pt x="-1219" y="50959"/>
                    <a:pt x="9616" y="27622"/>
                    <a:pt x="18550" y="26384"/>
                  </a:cubicBezTo>
                  <a:cubicBezTo>
                    <a:pt x="27485" y="25146"/>
                    <a:pt x="100101" y="0"/>
                    <a:pt x="100101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2424;p37"/>
            <p:cNvSpPr/>
            <p:nvPr/>
          </p:nvSpPr>
          <p:spPr>
            <a:xfrm>
              <a:off x="4358991" y="760843"/>
              <a:ext cx="203859" cy="398340"/>
            </a:xfrm>
            <a:custGeom>
              <a:avLst/>
              <a:gdLst/>
              <a:ahLst/>
              <a:cxnLst/>
              <a:rect l="l" t="t" r="r" b="b"/>
              <a:pathLst>
                <a:path w="203859" h="398340" extrusionOk="0">
                  <a:moveTo>
                    <a:pt x="149443" y="39726"/>
                  </a:moveTo>
                  <a:cubicBezTo>
                    <a:pt x="149443" y="39726"/>
                    <a:pt x="116842" y="88494"/>
                    <a:pt x="71315" y="93066"/>
                  </a:cubicBezTo>
                  <a:cubicBezTo>
                    <a:pt x="56963" y="78874"/>
                    <a:pt x="55632" y="28392"/>
                    <a:pt x="75497" y="12294"/>
                  </a:cubicBezTo>
                  <a:cubicBezTo>
                    <a:pt x="75497" y="12294"/>
                    <a:pt x="57248" y="-2565"/>
                    <a:pt x="44702" y="388"/>
                  </a:cubicBezTo>
                  <a:cubicBezTo>
                    <a:pt x="31110" y="8435"/>
                    <a:pt x="20959" y="21220"/>
                    <a:pt x="16187" y="36297"/>
                  </a:cubicBezTo>
                  <a:cubicBezTo>
                    <a:pt x="4525" y="69955"/>
                    <a:pt x="-912" y="105459"/>
                    <a:pt x="125" y="141073"/>
                  </a:cubicBezTo>
                  <a:cubicBezTo>
                    <a:pt x="885" y="188697"/>
                    <a:pt x="125" y="309760"/>
                    <a:pt x="125" y="309760"/>
                  </a:cubicBezTo>
                  <a:cubicBezTo>
                    <a:pt x="5533" y="338651"/>
                    <a:pt x="22993" y="363848"/>
                    <a:pt x="48123" y="379007"/>
                  </a:cubicBezTo>
                  <a:cubicBezTo>
                    <a:pt x="81028" y="397713"/>
                    <a:pt x="119827" y="403098"/>
                    <a:pt x="156572" y="394057"/>
                  </a:cubicBezTo>
                  <a:cubicBezTo>
                    <a:pt x="179668" y="388627"/>
                    <a:pt x="188222" y="375769"/>
                    <a:pt x="196206" y="358909"/>
                  </a:cubicBezTo>
                  <a:cubicBezTo>
                    <a:pt x="194115" y="325476"/>
                    <a:pt x="180904" y="256420"/>
                    <a:pt x="186702" y="214224"/>
                  </a:cubicBezTo>
                  <a:cubicBezTo>
                    <a:pt x="192499" y="172029"/>
                    <a:pt x="201149" y="140596"/>
                    <a:pt x="203430" y="106592"/>
                  </a:cubicBezTo>
                  <a:cubicBezTo>
                    <a:pt x="205711" y="72588"/>
                    <a:pt x="198963" y="73159"/>
                    <a:pt x="181854" y="60967"/>
                  </a:cubicBezTo>
                  <a:cubicBezTo>
                    <a:pt x="171580" y="53111"/>
                    <a:pt x="160744" y="46012"/>
                    <a:pt x="149443" y="3972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2425;p37"/>
            <p:cNvSpPr/>
            <p:nvPr/>
          </p:nvSpPr>
          <p:spPr>
            <a:xfrm>
              <a:off x="4398650" y="616917"/>
              <a:ext cx="135166" cy="164844"/>
            </a:xfrm>
            <a:custGeom>
              <a:avLst/>
              <a:gdLst/>
              <a:ahLst/>
              <a:cxnLst/>
              <a:rect l="l" t="t" r="r" b="b"/>
              <a:pathLst>
                <a:path w="135166" h="164844" extrusionOk="0">
                  <a:moveTo>
                    <a:pt x="2951" y="59542"/>
                  </a:moveTo>
                  <a:lnTo>
                    <a:pt x="2951" y="59542"/>
                  </a:lnTo>
                  <a:cubicBezTo>
                    <a:pt x="8369" y="24585"/>
                    <a:pt x="33556" y="-1894"/>
                    <a:pt x="69484" y="106"/>
                  </a:cubicBezTo>
                  <a:cubicBezTo>
                    <a:pt x="107645" y="2052"/>
                    <a:pt x="137015" y="34634"/>
                    <a:pt x="135076" y="72881"/>
                  </a:cubicBezTo>
                  <a:cubicBezTo>
                    <a:pt x="133974" y="94625"/>
                    <a:pt x="122739" y="114587"/>
                    <a:pt x="104747" y="126789"/>
                  </a:cubicBezTo>
                  <a:cubicBezTo>
                    <a:pt x="103473" y="132100"/>
                    <a:pt x="101591" y="137245"/>
                    <a:pt x="99139" y="142124"/>
                  </a:cubicBezTo>
                  <a:cubicBezTo>
                    <a:pt x="86498" y="156983"/>
                    <a:pt x="48003" y="166508"/>
                    <a:pt x="36788" y="164603"/>
                  </a:cubicBezTo>
                  <a:cubicBezTo>
                    <a:pt x="23358" y="163381"/>
                    <a:pt x="12047" y="154047"/>
                    <a:pt x="8274" y="141076"/>
                  </a:cubicBezTo>
                  <a:cubicBezTo>
                    <a:pt x="-3702" y="113644"/>
                    <a:pt x="5" y="76878"/>
                    <a:pt x="2951" y="595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2426;p37"/>
            <p:cNvSpPr/>
            <p:nvPr/>
          </p:nvSpPr>
          <p:spPr>
            <a:xfrm>
              <a:off x="4403852" y="602477"/>
              <a:ext cx="142520" cy="141227"/>
            </a:xfrm>
            <a:custGeom>
              <a:avLst/>
              <a:gdLst/>
              <a:ahLst/>
              <a:cxnLst/>
              <a:rect l="l" t="t" r="r" b="b"/>
              <a:pathLst>
                <a:path w="142520" h="141227" extrusionOk="0">
                  <a:moveTo>
                    <a:pt x="99640" y="141228"/>
                  </a:moveTo>
                  <a:lnTo>
                    <a:pt x="99640" y="141228"/>
                  </a:lnTo>
                  <a:lnTo>
                    <a:pt x="96313" y="110653"/>
                  </a:lnTo>
                  <a:cubicBezTo>
                    <a:pt x="96313" y="110653"/>
                    <a:pt x="121215" y="46073"/>
                    <a:pt x="62381" y="58456"/>
                  </a:cubicBezTo>
                  <a:cubicBezTo>
                    <a:pt x="23602" y="66647"/>
                    <a:pt x="13812" y="70267"/>
                    <a:pt x="2027" y="44168"/>
                  </a:cubicBezTo>
                  <a:cubicBezTo>
                    <a:pt x="-9759" y="18070"/>
                    <a:pt x="31586" y="-5457"/>
                    <a:pt x="81296" y="1115"/>
                  </a:cubicBezTo>
                  <a:cubicBezTo>
                    <a:pt x="116615" y="4775"/>
                    <a:pt x="143238" y="34972"/>
                    <a:pt x="142506" y="70552"/>
                  </a:cubicBezTo>
                  <a:cubicBezTo>
                    <a:pt x="141270" y="89793"/>
                    <a:pt x="136138" y="128655"/>
                    <a:pt x="99640" y="141228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2427;p37"/>
            <p:cNvSpPr/>
            <p:nvPr/>
          </p:nvSpPr>
          <p:spPr>
            <a:xfrm>
              <a:off x="4338015" y="761231"/>
              <a:ext cx="65677" cy="95630"/>
            </a:xfrm>
            <a:custGeom>
              <a:avLst/>
              <a:gdLst/>
              <a:ahLst/>
              <a:cxnLst/>
              <a:rect l="l" t="t" r="r" b="b"/>
              <a:pathLst>
                <a:path w="65677" h="95630" extrusionOk="0">
                  <a:moveTo>
                    <a:pt x="23762" y="95631"/>
                  </a:moveTo>
                  <a:cubicBezTo>
                    <a:pt x="14780" y="95307"/>
                    <a:pt x="6264" y="91519"/>
                    <a:pt x="0" y="85058"/>
                  </a:cubicBezTo>
                  <a:cubicBezTo>
                    <a:pt x="1331" y="68294"/>
                    <a:pt x="22716" y="4667"/>
                    <a:pt x="65677" y="0"/>
                  </a:cubicBezTo>
                  <a:cubicBezTo>
                    <a:pt x="53987" y="8214"/>
                    <a:pt x="44729" y="19435"/>
                    <a:pt x="38874" y="32480"/>
                  </a:cubicBezTo>
                  <a:cubicBezTo>
                    <a:pt x="32192" y="53100"/>
                    <a:pt x="27136" y="74216"/>
                    <a:pt x="23762" y="9563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2428;p37"/>
            <p:cNvSpPr/>
            <p:nvPr/>
          </p:nvSpPr>
          <p:spPr>
            <a:xfrm>
              <a:off x="5408528" y="1603174"/>
              <a:ext cx="974325" cy="1973896"/>
            </a:xfrm>
            <a:custGeom>
              <a:avLst/>
              <a:gdLst/>
              <a:ahLst/>
              <a:cxnLst/>
              <a:rect l="l" t="t" r="r" b="b"/>
              <a:pathLst>
                <a:path w="974325" h="1973896" extrusionOk="0">
                  <a:moveTo>
                    <a:pt x="884126" y="1962979"/>
                  </a:moveTo>
                  <a:lnTo>
                    <a:pt x="90295" y="1503684"/>
                  </a:lnTo>
                  <a:cubicBezTo>
                    <a:pt x="40395" y="1475109"/>
                    <a:pt x="0" y="1397480"/>
                    <a:pt x="0" y="1330900"/>
                  </a:cubicBezTo>
                  <a:lnTo>
                    <a:pt x="0" y="79220"/>
                  </a:lnTo>
                  <a:cubicBezTo>
                    <a:pt x="0" y="12545"/>
                    <a:pt x="40395" y="-17935"/>
                    <a:pt x="90295" y="10831"/>
                  </a:cubicBezTo>
                  <a:lnTo>
                    <a:pt x="884126" y="470221"/>
                  </a:lnTo>
                  <a:cubicBezTo>
                    <a:pt x="933931" y="498796"/>
                    <a:pt x="974326" y="576425"/>
                    <a:pt x="974326" y="643005"/>
                  </a:cubicBezTo>
                  <a:lnTo>
                    <a:pt x="974326" y="1894876"/>
                  </a:lnTo>
                  <a:cubicBezTo>
                    <a:pt x="974326" y="1961551"/>
                    <a:pt x="933931" y="1991840"/>
                    <a:pt x="884126" y="1962979"/>
                  </a:cubicBez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2429;p37"/>
            <p:cNvSpPr/>
            <p:nvPr/>
          </p:nvSpPr>
          <p:spPr>
            <a:xfrm>
              <a:off x="6324400" y="3534911"/>
              <a:ext cx="27183" cy="49530"/>
            </a:xfrm>
            <a:custGeom>
              <a:avLst/>
              <a:gdLst/>
              <a:ahLst/>
              <a:cxnLst/>
              <a:rect l="l" t="t" r="r" b="b"/>
              <a:pathLst>
                <a:path w="27183" h="49530" extrusionOk="0">
                  <a:moveTo>
                    <a:pt x="0" y="49530"/>
                  </a:moveTo>
                  <a:lnTo>
                    <a:pt x="27184" y="36100"/>
                  </a:lnTo>
                  <a:lnTo>
                    <a:pt x="8840" y="0"/>
                  </a:lnTo>
                  <a:lnTo>
                    <a:pt x="0" y="4953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2430;p37"/>
            <p:cNvSpPr/>
            <p:nvPr/>
          </p:nvSpPr>
          <p:spPr>
            <a:xfrm>
              <a:off x="5423355" y="1605432"/>
              <a:ext cx="45242" cy="39909"/>
            </a:xfrm>
            <a:custGeom>
              <a:avLst/>
              <a:gdLst/>
              <a:ahLst/>
              <a:cxnLst/>
              <a:rect l="l" t="t" r="r" b="b"/>
              <a:pathLst>
                <a:path w="45242" h="39909" extrusionOk="0">
                  <a:moveTo>
                    <a:pt x="0" y="12097"/>
                  </a:moveTo>
                  <a:cubicBezTo>
                    <a:pt x="7993" y="7334"/>
                    <a:pt x="16396" y="3286"/>
                    <a:pt x="25092" y="0"/>
                  </a:cubicBezTo>
                  <a:lnTo>
                    <a:pt x="45242" y="3991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2431;p37"/>
            <p:cNvSpPr/>
            <p:nvPr/>
          </p:nvSpPr>
          <p:spPr>
            <a:xfrm>
              <a:off x="5387713" y="1613611"/>
              <a:ext cx="974325" cy="1973876"/>
            </a:xfrm>
            <a:custGeom>
              <a:avLst/>
              <a:gdLst/>
              <a:ahLst/>
              <a:cxnLst/>
              <a:rect l="l" t="t" r="r" b="b"/>
              <a:pathLst>
                <a:path w="974325" h="1973876" extrusionOk="0">
                  <a:moveTo>
                    <a:pt x="884126" y="1963020"/>
                  </a:moveTo>
                  <a:lnTo>
                    <a:pt x="90199" y="1503439"/>
                  </a:lnTo>
                  <a:cubicBezTo>
                    <a:pt x="40395" y="1474864"/>
                    <a:pt x="0" y="1397235"/>
                    <a:pt x="0" y="1330655"/>
                  </a:cubicBezTo>
                  <a:lnTo>
                    <a:pt x="0" y="79261"/>
                  </a:lnTo>
                  <a:cubicBezTo>
                    <a:pt x="0" y="12586"/>
                    <a:pt x="40395" y="-17990"/>
                    <a:pt x="90199" y="10871"/>
                  </a:cubicBezTo>
                  <a:lnTo>
                    <a:pt x="884126" y="470262"/>
                  </a:lnTo>
                  <a:cubicBezTo>
                    <a:pt x="933931" y="498837"/>
                    <a:pt x="974326" y="576370"/>
                    <a:pt x="974326" y="642950"/>
                  </a:cubicBezTo>
                  <a:lnTo>
                    <a:pt x="974326" y="1894630"/>
                  </a:lnTo>
                  <a:cubicBezTo>
                    <a:pt x="974326" y="1961210"/>
                    <a:pt x="933931" y="1991881"/>
                    <a:pt x="884126" y="1963020"/>
                  </a:cubicBezTo>
                  <a:close/>
                </a:path>
              </a:pathLst>
            </a:custGeom>
            <a:solidFill>
              <a:srgbClr val="2E245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2432;p37"/>
            <p:cNvSpPr/>
            <p:nvPr/>
          </p:nvSpPr>
          <p:spPr>
            <a:xfrm>
              <a:off x="5477912" y="174973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2433;p37"/>
            <p:cNvSpPr/>
            <p:nvPr/>
          </p:nvSpPr>
          <p:spPr>
            <a:xfrm>
              <a:off x="5649377" y="1848986"/>
              <a:ext cx="613432" cy="407098"/>
            </a:xfrm>
            <a:custGeom>
              <a:avLst/>
              <a:gdLst/>
              <a:ahLst/>
              <a:cxnLst/>
              <a:rect l="l" t="t" r="r" b="b"/>
              <a:pathLst>
                <a:path w="613432" h="407098" extrusionOk="0">
                  <a:moveTo>
                    <a:pt x="613433" y="407099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09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2434;p37"/>
            <p:cNvSpPr/>
            <p:nvPr/>
          </p:nvSpPr>
          <p:spPr>
            <a:xfrm>
              <a:off x="5477912" y="191680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2435;p37"/>
            <p:cNvSpPr/>
            <p:nvPr/>
          </p:nvSpPr>
          <p:spPr>
            <a:xfrm>
              <a:off x="5649377" y="2015959"/>
              <a:ext cx="405945" cy="287083"/>
            </a:xfrm>
            <a:custGeom>
              <a:avLst/>
              <a:gdLst/>
              <a:ahLst/>
              <a:cxnLst/>
              <a:rect l="l" t="t" r="r" b="b"/>
              <a:pathLst>
                <a:path w="405945" h="287083" extrusionOk="0">
                  <a:moveTo>
                    <a:pt x="405945" y="28708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05945" y="234887"/>
                  </a:lnTo>
                  <a:lnTo>
                    <a:pt x="405945" y="287084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2436;p37"/>
            <p:cNvSpPr/>
            <p:nvPr/>
          </p:nvSpPr>
          <p:spPr>
            <a:xfrm>
              <a:off x="5477912" y="2000338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439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2437;p37"/>
            <p:cNvSpPr/>
            <p:nvPr/>
          </p:nvSpPr>
          <p:spPr>
            <a:xfrm>
              <a:off x="5649377" y="2099494"/>
              <a:ext cx="505174" cy="344519"/>
            </a:xfrm>
            <a:custGeom>
              <a:avLst/>
              <a:gdLst/>
              <a:ahLst/>
              <a:cxnLst/>
              <a:rect l="l" t="t" r="r" b="b"/>
              <a:pathLst>
                <a:path w="505174" h="344519" extrusionOk="0">
                  <a:moveTo>
                    <a:pt x="505174" y="344519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05174" y="292322"/>
                  </a:lnTo>
                  <a:lnTo>
                    <a:pt x="505174" y="344519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2438;p37"/>
            <p:cNvSpPr/>
            <p:nvPr/>
          </p:nvSpPr>
          <p:spPr>
            <a:xfrm>
              <a:off x="5477912" y="208377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2439;p37"/>
            <p:cNvSpPr/>
            <p:nvPr/>
          </p:nvSpPr>
          <p:spPr>
            <a:xfrm>
              <a:off x="5649377" y="2183028"/>
              <a:ext cx="351863" cy="255746"/>
            </a:xfrm>
            <a:custGeom>
              <a:avLst/>
              <a:gdLst/>
              <a:ahLst/>
              <a:cxnLst/>
              <a:rect l="l" t="t" r="r" b="b"/>
              <a:pathLst>
                <a:path w="351863" h="255746" extrusionOk="0">
                  <a:moveTo>
                    <a:pt x="351864" y="25574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51864" y="203549"/>
                  </a:lnTo>
                  <a:lnTo>
                    <a:pt x="351864" y="25574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2440;p37"/>
            <p:cNvSpPr/>
            <p:nvPr/>
          </p:nvSpPr>
          <p:spPr>
            <a:xfrm>
              <a:off x="5477912" y="1833270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2441;p37"/>
            <p:cNvSpPr/>
            <p:nvPr/>
          </p:nvSpPr>
          <p:spPr>
            <a:xfrm>
              <a:off x="5649377" y="1932425"/>
              <a:ext cx="306716" cy="229742"/>
            </a:xfrm>
            <a:custGeom>
              <a:avLst/>
              <a:gdLst/>
              <a:ahLst/>
              <a:cxnLst/>
              <a:rect l="l" t="t" r="r" b="b"/>
              <a:pathLst>
                <a:path w="306716" h="229742" extrusionOk="0">
                  <a:moveTo>
                    <a:pt x="306716" y="22974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743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2442;p37"/>
            <p:cNvSpPr/>
            <p:nvPr/>
          </p:nvSpPr>
          <p:spPr>
            <a:xfrm>
              <a:off x="5477912" y="216731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2443;p37"/>
            <p:cNvSpPr/>
            <p:nvPr/>
          </p:nvSpPr>
          <p:spPr>
            <a:xfrm>
              <a:off x="5649377" y="2266467"/>
              <a:ext cx="180399" cy="156591"/>
            </a:xfrm>
            <a:custGeom>
              <a:avLst/>
              <a:gdLst/>
              <a:ahLst/>
              <a:cxnLst/>
              <a:rect l="l" t="t" r="r" b="b"/>
              <a:pathLst>
                <a:path w="180399" h="156591" extrusionOk="0">
                  <a:moveTo>
                    <a:pt x="180399" y="15659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80399" y="104394"/>
                  </a:lnTo>
                  <a:lnTo>
                    <a:pt x="180399" y="1565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2444;p37"/>
            <p:cNvSpPr/>
            <p:nvPr/>
          </p:nvSpPr>
          <p:spPr>
            <a:xfrm>
              <a:off x="5477912" y="2334380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2445;p37"/>
            <p:cNvSpPr/>
            <p:nvPr/>
          </p:nvSpPr>
          <p:spPr>
            <a:xfrm>
              <a:off x="5649377" y="2433536"/>
              <a:ext cx="568380" cy="381000"/>
            </a:xfrm>
            <a:custGeom>
              <a:avLst/>
              <a:gdLst/>
              <a:ahLst/>
              <a:cxnLst/>
              <a:rect l="l" t="t" r="r" b="b"/>
              <a:pathLst>
                <a:path w="568380" h="381000" extrusionOk="0">
                  <a:moveTo>
                    <a:pt x="568380" y="381000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68380" y="328803"/>
                  </a:lnTo>
                  <a:lnTo>
                    <a:pt x="568380" y="38100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2446;p37"/>
            <p:cNvSpPr/>
            <p:nvPr/>
          </p:nvSpPr>
          <p:spPr>
            <a:xfrm>
              <a:off x="5477912" y="241781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2447;p37"/>
            <p:cNvSpPr/>
            <p:nvPr/>
          </p:nvSpPr>
          <p:spPr>
            <a:xfrm>
              <a:off x="5649377" y="2517070"/>
              <a:ext cx="171369" cy="151352"/>
            </a:xfrm>
            <a:custGeom>
              <a:avLst/>
              <a:gdLst/>
              <a:ahLst/>
              <a:cxnLst/>
              <a:rect l="l" t="t" r="r" b="b"/>
              <a:pathLst>
                <a:path w="171369" h="151352" extrusionOk="0">
                  <a:moveTo>
                    <a:pt x="171370" y="151352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71370" y="99155"/>
                  </a:lnTo>
                  <a:lnTo>
                    <a:pt x="171370" y="151352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2448;p37"/>
            <p:cNvSpPr/>
            <p:nvPr/>
          </p:nvSpPr>
          <p:spPr>
            <a:xfrm>
              <a:off x="5477912" y="250135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2449;p37"/>
            <p:cNvSpPr/>
            <p:nvPr/>
          </p:nvSpPr>
          <p:spPr>
            <a:xfrm>
              <a:off x="5649377" y="2600604"/>
              <a:ext cx="505174" cy="344424"/>
            </a:xfrm>
            <a:custGeom>
              <a:avLst/>
              <a:gdLst/>
              <a:ahLst/>
              <a:cxnLst/>
              <a:rect l="l" t="t" r="r" b="b"/>
              <a:pathLst>
                <a:path w="505174" h="344424" extrusionOk="0">
                  <a:moveTo>
                    <a:pt x="505174" y="344424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505174" y="292227"/>
                  </a:lnTo>
                  <a:lnTo>
                    <a:pt x="505174" y="344424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2450;p37"/>
            <p:cNvSpPr/>
            <p:nvPr/>
          </p:nvSpPr>
          <p:spPr>
            <a:xfrm>
              <a:off x="5477912" y="225084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2451;p37"/>
            <p:cNvSpPr/>
            <p:nvPr/>
          </p:nvSpPr>
          <p:spPr>
            <a:xfrm>
              <a:off x="5649377" y="2350001"/>
              <a:ext cx="478085" cy="328898"/>
            </a:xfrm>
            <a:custGeom>
              <a:avLst/>
              <a:gdLst/>
              <a:ahLst/>
              <a:cxnLst/>
              <a:rect l="l" t="t" r="r" b="b"/>
              <a:pathLst>
                <a:path w="478085" h="328898" extrusionOk="0">
                  <a:moveTo>
                    <a:pt x="478086" y="32889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78086" y="276701"/>
                  </a:lnTo>
                  <a:lnTo>
                    <a:pt x="478086" y="328898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2452;p37"/>
            <p:cNvSpPr/>
            <p:nvPr/>
          </p:nvSpPr>
          <p:spPr>
            <a:xfrm>
              <a:off x="5477912" y="258488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2453;p37"/>
            <p:cNvSpPr/>
            <p:nvPr/>
          </p:nvSpPr>
          <p:spPr>
            <a:xfrm>
              <a:off x="5649377" y="2684043"/>
              <a:ext cx="63110" cy="88773"/>
            </a:xfrm>
            <a:custGeom>
              <a:avLst/>
              <a:gdLst/>
              <a:ahLst/>
              <a:cxnLst/>
              <a:rect l="l" t="t" r="r" b="b"/>
              <a:pathLst>
                <a:path w="63110" h="88773" extrusionOk="0">
                  <a:moveTo>
                    <a:pt x="63111" y="8877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3111" y="36576"/>
                  </a:lnTo>
                  <a:lnTo>
                    <a:pt x="63111" y="887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2454;p37"/>
            <p:cNvSpPr/>
            <p:nvPr/>
          </p:nvSpPr>
          <p:spPr>
            <a:xfrm>
              <a:off x="5477912" y="2751956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2455;p37"/>
            <p:cNvSpPr/>
            <p:nvPr/>
          </p:nvSpPr>
          <p:spPr>
            <a:xfrm>
              <a:off x="5649377" y="2851112"/>
              <a:ext cx="117287" cy="120014"/>
            </a:xfrm>
            <a:custGeom>
              <a:avLst/>
              <a:gdLst/>
              <a:ahLst/>
              <a:cxnLst/>
              <a:rect l="l" t="t" r="r" b="b"/>
              <a:pathLst>
                <a:path w="117287" h="120014" extrusionOk="0">
                  <a:moveTo>
                    <a:pt x="117288" y="120015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17288" y="67818"/>
                  </a:lnTo>
                  <a:lnTo>
                    <a:pt x="117288" y="120015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2456;p37"/>
            <p:cNvSpPr/>
            <p:nvPr/>
          </p:nvSpPr>
          <p:spPr>
            <a:xfrm>
              <a:off x="5477912" y="2835395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2457;p37"/>
            <p:cNvSpPr/>
            <p:nvPr/>
          </p:nvSpPr>
          <p:spPr>
            <a:xfrm>
              <a:off x="5649377" y="2934646"/>
              <a:ext cx="306716" cy="229647"/>
            </a:xfrm>
            <a:custGeom>
              <a:avLst/>
              <a:gdLst/>
              <a:ahLst/>
              <a:cxnLst/>
              <a:rect l="l" t="t" r="r" b="b"/>
              <a:pathLst>
                <a:path w="306716" h="229647" extrusionOk="0">
                  <a:moveTo>
                    <a:pt x="306716" y="22964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648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2458;p37"/>
            <p:cNvSpPr/>
            <p:nvPr/>
          </p:nvSpPr>
          <p:spPr>
            <a:xfrm>
              <a:off x="5477912" y="291892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2459;p37"/>
            <p:cNvSpPr/>
            <p:nvPr/>
          </p:nvSpPr>
          <p:spPr>
            <a:xfrm>
              <a:off x="5649377" y="3018085"/>
              <a:ext cx="487115" cy="334137"/>
            </a:xfrm>
            <a:custGeom>
              <a:avLst/>
              <a:gdLst/>
              <a:ahLst/>
              <a:cxnLst/>
              <a:rect l="l" t="t" r="r" b="b"/>
              <a:pathLst>
                <a:path w="487115" h="334137" extrusionOk="0">
                  <a:moveTo>
                    <a:pt x="487115" y="334137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87115" y="281940"/>
                  </a:lnTo>
                  <a:lnTo>
                    <a:pt x="487115" y="334137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2460;p37"/>
            <p:cNvSpPr/>
            <p:nvPr/>
          </p:nvSpPr>
          <p:spPr>
            <a:xfrm>
              <a:off x="5477912" y="266842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2461;p37"/>
            <p:cNvSpPr/>
            <p:nvPr/>
          </p:nvSpPr>
          <p:spPr>
            <a:xfrm>
              <a:off x="5649377" y="2767577"/>
              <a:ext cx="613432" cy="407193"/>
            </a:xfrm>
            <a:custGeom>
              <a:avLst/>
              <a:gdLst/>
              <a:ahLst/>
              <a:cxnLst/>
              <a:rect l="l" t="t" r="r" b="b"/>
              <a:pathLst>
                <a:path w="613432" h="407193" extrusionOk="0">
                  <a:moveTo>
                    <a:pt x="613433" y="40719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194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2462;p37"/>
            <p:cNvSpPr/>
            <p:nvPr/>
          </p:nvSpPr>
          <p:spPr>
            <a:xfrm>
              <a:off x="1926580" y="1674106"/>
              <a:ext cx="1230952" cy="1017480"/>
            </a:xfrm>
            <a:custGeom>
              <a:avLst/>
              <a:gdLst/>
              <a:ahLst/>
              <a:cxnLst/>
              <a:rect l="l" t="t" r="r" b="b"/>
              <a:pathLst>
                <a:path w="1230952" h="1017480" extrusionOk="0">
                  <a:moveTo>
                    <a:pt x="342929" y="947072"/>
                  </a:moveTo>
                  <a:lnTo>
                    <a:pt x="256246" y="902495"/>
                  </a:lnTo>
                  <a:lnTo>
                    <a:pt x="74612" y="1007270"/>
                  </a:lnTo>
                  <a:cubicBezTo>
                    <a:pt x="33457" y="1031082"/>
                    <a:pt x="0" y="1011842"/>
                    <a:pt x="0" y="964122"/>
                  </a:cubicBezTo>
                  <a:lnTo>
                    <a:pt x="0" y="765811"/>
                  </a:lnTo>
                  <a:cubicBezTo>
                    <a:pt x="2848" y="713186"/>
                    <a:pt x="30561" y="665065"/>
                    <a:pt x="74612" y="636271"/>
                  </a:cubicBezTo>
                  <a:lnTo>
                    <a:pt x="1156341" y="10193"/>
                  </a:lnTo>
                  <a:cubicBezTo>
                    <a:pt x="1197496" y="-13620"/>
                    <a:pt x="1230953" y="5716"/>
                    <a:pt x="1230953" y="53341"/>
                  </a:cubicBezTo>
                  <a:lnTo>
                    <a:pt x="1230953" y="252318"/>
                  </a:lnTo>
                  <a:cubicBezTo>
                    <a:pt x="1228101" y="304944"/>
                    <a:pt x="1200395" y="353064"/>
                    <a:pt x="1156341" y="381859"/>
                  </a:cubicBezTo>
                  <a:lnTo>
                    <a:pt x="429042" y="802292"/>
                  </a:lnTo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2463;p37"/>
            <p:cNvSpPr/>
            <p:nvPr/>
          </p:nvSpPr>
          <p:spPr>
            <a:xfrm>
              <a:off x="3112195" y="1676584"/>
              <a:ext cx="59119" cy="52197"/>
            </a:xfrm>
            <a:custGeom>
              <a:avLst/>
              <a:gdLst/>
              <a:ahLst/>
              <a:cxnLst/>
              <a:rect l="l" t="t" r="r" b="b"/>
              <a:pathLst>
                <a:path w="59119" h="52197" extrusionOk="0">
                  <a:moveTo>
                    <a:pt x="18249" y="0"/>
                  </a:moveTo>
                  <a:lnTo>
                    <a:pt x="59119" y="16574"/>
                  </a:lnTo>
                  <a:lnTo>
                    <a:pt x="24522" y="52197"/>
                  </a:lnTo>
                  <a:lnTo>
                    <a:pt x="0" y="12859"/>
                  </a:lnTo>
                  <a:lnTo>
                    <a:pt x="18249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2464;p37"/>
            <p:cNvSpPr/>
            <p:nvPr/>
          </p:nvSpPr>
          <p:spPr>
            <a:xfrm>
              <a:off x="2269509" y="2593746"/>
              <a:ext cx="43151" cy="44767"/>
            </a:xfrm>
            <a:custGeom>
              <a:avLst/>
              <a:gdLst/>
              <a:ahLst/>
              <a:cxnLst/>
              <a:rect l="l" t="t" r="r" b="b"/>
              <a:pathLst>
                <a:path w="43151" h="44767" extrusionOk="0">
                  <a:moveTo>
                    <a:pt x="0" y="27432"/>
                  </a:moveTo>
                  <a:lnTo>
                    <a:pt x="43056" y="44767"/>
                  </a:lnTo>
                  <a:lnTo>
                    <a:pt x="43151" y="7620"/>
                  </a:lnTo>
                  <a:lnTo>
                    <a:pt x="5038" y="0"/>
                  </a:lnTo>
                  <a:lnTo>
                    <a:pt x="0" y="2743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2465;p37"/>
            <p:cNvSpPr/>
            <p:nvPr/>
          </p:nvSpPr>
          <p:spPr>
            <a:xfrm>
              <a:off x="1950116" y="2650325"/>
              <a:ext cx="58584" cy="57547"/>
            </a:xfrm>
            <a:custGeom>
              <a:avLst/>
              <a:gdLst/>
              <a:ahLst/>
              <a:cxnLst/>
              <a:rect l="l" t="t" r="r" b="b"/>
              <a:pathLst>
                <a:path w="58584" h="57547" extrusionOk="0">
                  <a:moveTo>
                    <a:pt x="48415" y="57150"/>
                  </a:moveTo>
                  <a:cubicBezTo>
                    <a:pt x="50030" y="60579"/>
                    <a:pt x="1747" y="40767"/>
                    <a:pt x="36" y="38100"/>
                  </a:cubicBezTo>
                  <a:cubicBezTo>
                    <a:pt x="-1675" y="35433"/>
                    <a:pt x="58585" y="0"/>
                    <a:pt x="5858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2466;p37"/>
            <p:cNvSpPr/>
            <p:nvPr/>
          </p:nvSpPr>
          <p:spPr>
            <a:xfrm>
              <a:off x="1969256" y="1691533"/>
              <a:ext cx="1231332" cy="1017436"/>
            </a:xfrm>
            <a:custGeom>
              <a:avLst/>
              <a:gdLst/>
              <a:ahLst/>
              <a:cxnLst/>
              <a:rect l="l" t="t" r="r" b="b"/>
              <a:pathLst>
                <a:path w="1231332" h="1017436" extrusionOk="0">
                  <a:moveTo>
                    <a:pt x="429422" y="802106"/>
                  </a:moveTo>
                  <a:lnTo>
                    <a:pt x="1156721" y="381386"/>
                  </a:lnTo>
                  <a:cubicBezTo>
                    <a:pt x="1200737" y="352554"/>
                    <a:pt x="1228443" y="304462"/>
                    <a:pt x="1231333" y="251846"/>
                  </a:cubicBezTo>
                  <a:lnTo>
                    <a:pt x="1231333" y="53250"/>
                  </a:lnTo>
                  <a:cubicBezTo>
                    <a:pt x="1231333" y="5625"/>
                    <a:pt x="1197876" y="-13425"/>
                    <a:pt x="1156721" y="10007"/>
                  </a:cubicBezTo>
                  <a:lnTo>
                    <a:pt x="74612" y="636085"/>
                  </a:lnTo>
                  <a:cubicBezTo>
                    <a:pt x="30584" y="664898"/>
                    <a:pt x="2878" y="713009"/>
                    <a:pt x="0" y="765625"/>
                  </a:cubicBezTo>
                  <a:lnTo>
                    <a:pt x="0" y="964221"/>
                  </a:lnTo>
                  <a:cubicBezTo>
                    <a:pt x="0" y="1011846"/>
                    <a:pt x="33457" y="1030896"/>
                    <a:pt x="74612" y="1007369"/>
                  </a:cubicBezTo>
                  <a:lnTo>
                    <a:pt x="256246" y="902594"/>
                  </a:lnTo>
                  <a:lnTo>
                    <a:pt x="343309" y="94726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2467;p37"/>
            <p:cNvSpPr/>
            <p:nvPr/>
          </p:nvSpPr>
          <p:spPr>
            <a:xfrm>
              <a:off x="2066299" y="1805171"/>
              <a:ext cx="1037246" cy="669226"/>
            </a:xfrm>
            <a:custGeom>
              <a:avLst/>
              <a:gdLst/>
              <a:ahLst/>
              <a:cxnLst/>
              <a:rect l="l" t="t" r="r" b="b"/>
              <a:pathLst>
                <a:path w="1037246" h="669226" extrusionOk="0">
                  <a:moveTo>
                    <a:pt x="1037247" y="69152"/>
                  </a:moveTo>
                  <a:lnTo>
                    <a:pt x="0" y="669227"/>
                  </a:lnTo>
                  <a:lnTo>
                    <a:pt x="0" y="600170"/>
                  </a:lnTo>
                  <a:lnTo>
                    <a:pt x="1037247" y="0"/>
                  </a:lnTo>
                  <a:lnTo>
                    <a:pt x="1037247" y="691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2468;p37"/>
            <p:cNvSpPr/>
            <p:nvPr/>
          </p:nvSpPr>
          <p:spPr>
            <a:xfrm>
              <a:off x="2066299" y="2133308"/>
              <a:ext cx="679110" cy="462057"/>
            </a:xfrm>
            <a:custGeom>
              <a:avLst/>
              <a:gdLst/>
              <a:ahLst/>
              <a:cxnLst/>
              <a:rect l="l" t="t" r="r" b="b"/>
              <a:pathLst>
                <a:path w="679110" h="462057" extrusionOk="0">
                  <a:moveTo>
                    <a:pt x="679110" y="69151"/>
                  </a:moveTo>
                  <a:lnTo>
                    <a:pt x="0" y="462058"/>
                  </a:lnTo>
                  <a:lnTo>
                    <a:pt x="0" y="392906"/>
                  </a:lnTo>
                  <a:lnTo>
                    <a:pt x="679110" y="0"/>
                  </a:lnTo>
                  <a:lnTo>
                    <a:pt x="679110" y="691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3" name="Google Shape;2469;p37"/>
            <p:cNvGrpSpPr/>
            <p:nvPr/>
          </p:nvGrpSpPr>
          <p:grpSpPr>
            <a:xfrm>
              <a:off x="4146745" y="1006881"/>
              <a:ext cx="330894" cy="250785"/>
              <a:chOff x="6621095" y="1452181"/>
              <a:chExt cx="330894" cy="250785"/>
            </a:xfrm>
          </p:grpSpPr>
          <p:sp>
            <p:nvSpPr>
              <p:cNvPr id="156" name="Google Shape;2470;p3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2471;p3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2472;p3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2473;p3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2474;p3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4" name="Google Shape;2475;p37"/>
            <p:cNvSpPr/>
            <p:nvPr/>
          </p:nvSpPr>
          <p:spPr>
            <a:xfrm>
              <a:off x="4444588" y="826743"/>
              <a:ext cx="153590" cy="431871"/>
            </a:xfrm>
            <a:custGeom>
              <a:avLst/>
              <a:gdLst/>
              <a:ahLst/>
              <a:cxnLst/>
              <a:rect l="l" t="t" r="r" b="b"/>
              <a:pathLst>
                <a:path w="153590" h="431871" extrusionOk="0">
                  <a:moveTo>
                    <a:pt x="11570" y="362351"/>
                  </a:moveTo>
                  <a:cubicBezTo>
                    <a:pt x="19754" y="356891"/>
                    <a:pt x="28299" y="351990"/>
                    <a:pt x="37138" y="347682"/>
                  </a:cubicBezTo>
                  <a:cubicBezTo>
                    <a:pt x="45379" y="345048"/>
                    <a:pt x="52878" y="340475"/>
                    <a:pt x="58999" y="334347"/>
                  </a:cubicBezTo>
                  <a:cubicBezTo>
                    <a:pt x="66983" y="326537"/>
                    <a:pt x="80099" y="296819"/>
                    <a:pt x="89509" y="267672"/>
                  </a:cubicBezTo>
                  <a:cubicBezTo>
                    <a:pt x="98871" y="234986"/>
                    <a:pt x="102568" y="200933"/>
                    <a:pt x="100439" y="166993"/>
                  </a:cubicBezTo>
                  <a:cubicBezTo>
                    <a:pt x="96542" y="126321"/>
                    <a:pt x="81905" y="69457"/>
                    <a:pt x="78198" y="46121"/>
                  </a:cubicBezTo>
                  <a:cubicBezTo>
                    <a:pt x="74491" y="22785"/>
                    <a:pt x="82000" y="13355"/>
                    <a:pt x="92930" y="4782"/>
                  </a:cubicBezTo>
                  <a:cubicBezTo>
                    <a:pt x="105667" y="-5314"/>
                    <a:pt x="123250" y="-837"/>
                    <a:pt x="132660" y="31929"/>
                  </a:cubicBezTo>
                  <a:cubicBezTo>
                    <a:pt x="144779" y="77261"/>
                    <a:pt x="151793" y="123811"/>
                    <a:pt x="153570" y="170708"/>
                  </a:cubicBezTo>
                  <a:cubicBezTo>
                    <a:pt x="153960" y="205545"/>
                    <a:pt x="148599" y="240208"/>
                    <a:pt x="137698" y="273292"/>
                  </a:cubicBezTo>
                  <a:cubicBezTo>
                    <a:pt x="128012" y="301634"/>
                    <a:pt x="114924" y="328691"/>
                    <a:pt x="98728" y="353874"/>
                  </a:cubicBezTo>
                  <a:cubicBezTo>
                    <a:pt x="94261" y="361398"/>
                    <a:pt x="92740" y="368161"/>
                    <a:pt x="85897" y="383592"/>
                  </a:cubicBezTo>
                  <a:cubicBezTo>
                    <a:pt x="79329" y="399096"/>
                    <a:pt x="69083" y="412763"/>
                    <a:pt x="56052" y="423406"/>
                  </a:cubicBezTo>
                  <a:cubicBezTo>
                    <a:pt x="44647" y="431598"/>
                    <a:pt x="39229" y="432931"/>
                    <a:pt x="36473" y="431217"/>
                  </a:cubicBezTo>
                  <a:cubicBezTo>
                    <a:pt x="33716" y="429502"/>
                    <a:pt x="33811" y="425597"/>
                    <a:pt x="38659" y="421692"/>
                  </a:cubicBezTo>
                  <a:cubicBezTo>
                    <a:pt x="46747" y="415317"/>
                    <a:pt x="53638" y="407542"/>
                    <a:pt x="58999" y="398736"/>
                  </a:cubicBezTo>
                  <a:cubicBezTo>
                    <a:pt x="58999" y="398736"/>
                    <a:pt x="49019" y="408833"/>
                    <a:pt x="42461" y="414357"/>
                  </a:cubicBezTo>
                  <a:cubicBezTo>
                    <a:pt x="36691" y="419245"/>
                    <a:pt x="30295" y="423344"/>
                    <a:pt x="23451" y="426549"/>
                  </a:cubicBezTo>
                  <a:cubicBezTo>
                    <a:pt x="16798" y="429502"/>
                    <a:pt x="7483" y="423787"/>
                    <a:pt x="12236" y="419310"/>
                  </a:cubicBezTo>
                  <a:cubicBezTo>
                    <a:pt x="16988" y="414834"/>
                    <a:pt x="21740" y="412548"/>
                    <a:pt x="31245" y="404261"/>
                  </a:cubicBezTo>
                  <a:cubicBezTo>
                    <a:pt x="36359" y="399914"/>
                    <a:pt x="40921" y="394956"/>
                    <a:pt x="44837" y="389497"/>
                  </a:cubicBezTo>
                  <a:cubicBezTo>
                    <a:pt x="38146" y="394658"/>
                    <a:pt x="31064" y="399276"/>
                    <a:pt x="23641" y="403308"/>
                  </a:cubicBezTo>
                  <a:cubicBezTo>
                    <a:pt x="17910" y="406783"/>
                    <a:pt x="11333" y="408597"/>
                    <a:pt x="4632" y="408547"/>
                  </a:cubicBezTo>
                  <a:cubicBezTo>
                    <a:pt x="1115" y="408547"/>
                    <a:pt x="-3162" y="403404"/>
                    <a:pt x="3491" y="399022"/>
                  </a:cubicBezTo>
                  <a:cubicBezTo>
                    <a:pt x="12635" y="394058"/>
                    <a:pt x="21161" y="388014"/>
                    <a:pt x="28869" y="381020"/>
                  </a:cubicBezTo>
                  <a:cubicBezTo>
                    <a:pt x="36187" y="373781"/>
                    <a:pt x="40275" y="367590"/>
                    <a:pt x="38374" y="367494"/>
                  </a:cubicBezTo>
                  <a:cubicBezTo>
                    <a:pt x="36473" y="367399"/>
                    <a:pt x="32290" y="371876"/>
                    <a:pt x="23736" y="374638"/>
                  </a:cubicBezTo>
                  <a:cubicBezTo>
                    <a:pt x="15182" y="377400"/>
                    <a:pt x="5963" y="374638"/>
                    <a:pt x="4727" y="370161"/>
                  </a:cubicBezTo>
                  <a:cubicBezTo>
                    <a:pt x="3491" y="365685"/>
                    <a:pt x="3586" y="366256"/>
                    <a:pt x="11570" y="36235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2476;p37"/>
            <p:cNvSpPr/>
            <p:nvPr/>
          </p:nvSpPr>
          <p:spPr>
            <a:xfrm>
              <a:off x="4515562" y="822838"/>
              <a:ext cx="88583" cy="120566"/>
            </a:xfrm>
            <a:custGeom>
              <a:avLst/>
              <a:gdLst/>
              <a:ahLst/>
              <a:cxnLst/>
              <a:rect l="l" t="t" r="r" b="b"/>
              <a:pathLst>
                <a:path w="88583" h="120566" extrusionOk="0">
                  <a:moveTo>
                    <a:pt x="88584" y="96127"/>
                  </a:moveTo>
                  <a:cubicBezTo>
                    <a:pt x="88584" y="96127"/>
                    <a:pt x="56458" y="128131"/>
                    <a:pt x="18534" y="118892"/>
                  </a:cubicBezTo>
                  <a:cubicBezTo>
                    <a:pt x="13117" y="115177"/>
                    <a:pt x="0" y="40406"/>
                    <a:pt x="0" y="40406"/>
                  </a:cubicBezTo>
                  <a:cubicBezTo>
                    <a:pt x="0" y="40406"/>
                    <a:pt x="0" y="-1028"/>
                    <a:pt x="31746" y="20"/>
                  </a:cubicBezTo>
                  <a:cubicBezTo>
                    <a:pt x="63491" y="1067"/>
                    <a:pt x="88584" y="96127"/>
                    <a:pt x="88584" y="961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22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47445" y="86928"/>
            <a:ext cx="7937763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Függvények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3467" y="763994"/>
            <a:ext cx="5640900" cy="424532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hu-HU" dirty="0" smtClean="0"/>
              <a:t>Kulcsszó </a:t>
            </a:r>
            <a:r>
              <a:rPr lang="hu-HU" dirty="0" err="1" smtClean="0">
                <a:solidFill>
                  <a:srgbClr val="FF0000"/>
                </a:solidFill>
              </a:rPr>
              <a:t>function</a:t>
            </a:r>
            <a:endParaRPr lang="hu-HU" dirty="0" smtClean="0">
              <a:solidFill>
                <a:srgbClr val="FF0000"/>
              </a:solidFill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hu-HU" dirty="0" smtClean="0">
                <a:solidFill>
                  <a:srgbClr val="FF0000"/>
                </a:solidFill>
              </a:rPr>
              <a:t>{} </a:t>
            </a:r>
            <a:r>
              <a:rPr lang="hu-HU" dirty="0" smtClean="0">
                <a:solidFill>
                  <a:schemeClr val="tx1"/>
                </a:solidFill>
              </a:rPr>
              <a:t>között a program, amely a függvényre hivatkozva lefut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hu-HU" dirty="0" err="1" smtClean="0">
                <a:solidFill>
                  <a:schemeClr val="tx1"/>
                </a:solidFill>
              </a:rPr>
              <a:t>function</a:t>
            </a:r>
            <a:r>
              <a:rPr lang="hu-HU" dirty="0" smtClean="0">
                <a:solidFill>
                  <a:schemeClr val="tx1"/>
                </a:solidFill>
              </a:rPr>
              <a:t> kulcsszóval csak definiálunk az még nem a végrehajtás!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hu-HU" dirty="0" smtClean="0">
                <a:solidFill>
                  <a:schemeClr val="tx1"/>
                </a:solidFill>
              </a:rPr>
              <a:t>Végrehajtás a függvény nevével hivatkozás, azaz a függvény meghívása.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hu-HU" dirty="0" smtClean="0"/>
              <a:t>Függvény vissza ad egy értéket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hu-HU" dirty="0" smtClean="0"/>
              <a:t>Vissza térési érték </a:t>
            </a:r>
            <a:r>
              <a:rPr lang="hu-HU" dirty="0" err="1" smtClean="0">
                <a:solidFill>
                  <a:srgbClr val="FF0000"/>
                </a:solidFill>
              </a:rPr>
              <a:t>return</a:t>
            </a:r>
            <a:r>
              <a:rPr lang="hu-HU" dirty="0" smtClean="0"/>
              <a:t> </a:t>
            </a:r>
            <a:r>
              <a:rPr lang="hu-HU" dirty="0" err="1" smtClean="0"/>
              <a:t>ertek</a:t>
            </a:r>
            <a:r>
              <a:rPr lang="hu-HU" dirty="0" smtClean="0"/>
              <a:t>;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hu-HU" dirty="0" smtClean="0"/>
              <a:t>Ha nincs vissza térési érték megadva, a függvény „</a:t>
            </a:r>
            <a:r>
              <a:rPr lang="hu-HU" dirty="0" err="1" smtClean="0"/>
              <a:t>undefined</a:t>
            </a:r>
            <a:r>
              <a:rPr lang="hu-HU" dirty="0" smtClean="0"/>
              <a:t>” értéket ad vissza. 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597" name="Google Shape;597;p17"/>
          <p:cNvGrpSpPr/>
          <p:nvPr/>
        </p:nvGrpSpPr>
        <p:grpSpPr>
          <a:xfrm>
            <a:off x="6028654" y="1573487"/>
            <a:ext cx="2928488" cy="3139481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4480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6"/>
          <p:cNvSpPr txBox="1">
            <a:spLocks noGrp="1"/>
          </p:cNvSpPr>
          <p:nvPr>
            <p:ph type="body" idx="1"/>
          </p:nvPr>
        </p:nvSpPr>
        <p:spPr>
          <a:xfrm>
            <a:off x="889400" y="442784"/>
            <a:ext cx="8082322" cy="398407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err="1">
                <a:solidFill>
                  <a:schemeClr val="bg1"/>
                </a:solidFill>
              </a:rPr>
              <a:t>f</a:t>
            </a:r>
            <a:r>
              <a:rPr lang="hu-HU" dirty="0" err="1" smtClean="0">
                <a:solidFill>
                  <a:schemeClr val="bg1"/>
                </a:solidFill>
              </a:rPr>
              <a:t>unction</a:t>
            </a:r>
            <a:r>
              <a:rPr lang="hu-HU" dirty="0" smtClean="0"/>
              <a:t> </a:t>
            </a:r>
            <a:r>
              <a:rPr lang="hu-HU" dirty="0" err="1" smtClean="0"/>
              <a:t>fvnév</a:t>
            </a:r>
            <a:r>
              <a:rPr lang="hu-HU" dirty="0" smtClean="0"/>
              <a:t>(parameter1, parameter2, … , 			</a:t>
            </a:r>
            <a:r>
              <a:rPr lang="hu-HU" dirty="0" err="1" smtClean="0"/>
              <a:t>prameterN</a:t>
            </a:r>
            <a:r>
              <a:rPr lang="hu-HU" dirty="0" smtClean="0"/>
              <a:t>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{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	utasítás1;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/>
              <a:t>	</a:t>
            </a:r>
            <a:r>
              <a:rPr lang="hu-HU" dirty="0" smtClean="0"/>
              <a:t>utasítás2;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/>
              <a:t>	</a:t>
            </a:r>
            <a:r>
              <a:rPr lang="hu-HU" dirty="0" smtClean="0"/>
              <a:t>…</a:t>
            </a:r>
            <a:endParaRPr lang="hu-HU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}</a:t>
            </a:r>
          </a:p>
        </p:txBody>
      </p:sp>
      <p:sp>
        <p:nvSpPr>
          <p:cNvPr id="519" name="Google Shape;519;p1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2" name="Csoportba foglalás 1"/>
          <p:cNvGrpSpPr/>
          <p:nvPr/>
        </p:nvGrpSpPr>
        <p:grpSpPr>
          <a:xfrm>
            <a:off x="7609462" y="1059839"/>
            <a:ext cx="1158666" cy="3023822"/>
            <a:chOff x="7390802" y="930400"/>
            <a:chExt cx="1158666" cy="3023822"/>
          </a:xfrm>
        </p:grpSpPr>
        <p:sp>
          <p:nvSpPr>
            <p:cNvPr id="521" name="Google Shape;521;p16"/>
            <p:cNvSpPr/>
            <p:nvPr/>
          </p:nvSpPr>
          <p:spPr>
            <a:xfrm>
              <a:off x="7744967" y="3564787"/>
              <a:ext cx="673428" cy="389435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8086393" y="3709481"/>
              <a:ext cx="195331" cy="151148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8087456" y="3759144"/>
              <a:ext cx="194360" cy="101568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7886600" y="3633778"/>
              <a:ext cx="195203" cy="145599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16"/>
            <p:cNvSpPr/>
            <p:nvPr/>
          </p:nvSpPr>
          <p:spPr>
            <a:xfrm>
              <a:off x="7887009" y="3680333"/>
              <a:ext cx="194360" cy="101579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7935713" y="2761038"/>
              <a:ext cx="335775" cy="964424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8011479" y="2160776"/>
              <a:ext cx="214978" cy="209527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7672491" y="2227439"/>
              <a:ext cx="324368" cy="463331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16"/>
            <p:cNvSpPr/>
            <p:nvPr/>
          </p:nvSpPr>
          <p:spPr>
            <a:xfrm>
              <a:off x="7646639" y="2613142"/>
              <a:ext cx="154798" cy="101312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16"/>
            <p:cNvSpPr/>
            <p:nvPr/>
          </p:nvSpPr>
          <p:spPr>
            <a:xfrm>
              <a:off x="7651123" y="2634797"/>
              <a:ext cx="101078" cy="84251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16"/>
            <p:cNvSpPr/>
            <p:nvPr/>
          </p:nvSpPr>
          <p:spPr>
            <a:xfrm>
              <a:off x="7935487" y="2190066"/>
              <a:ext cx="349666" cy="703983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16"/>
            <p:cNvSpPr/>
            <p:nvPr/>
          </p:nvSpPr>
          <p:spPr>
            <a:xfrm>
              <a:off x="8220210" y="2334035"/>
              <a:ext cx="135500" cy="621896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16"/>
            <p:cNvSpPr/>
            <p:nvPr/>
          </p:nvSpPr>
          <p:spPr>
            <a:xfrm>
              <a:off x="8002610" y="1943600"/>
              <a:ext cx="231960" cy="282977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16"/>
            <p:cNvSpPr/>
            <p:nvPr/>
          </p:nvSpPr>
          <p:spPr>
            <a:xfrm>
              <a:off x="8011430" y="1918957"/>
              <a:ext cx="245224" cy="242271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8202912" y="2296110"/>
              <a:ext cx="151928" cy="206815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7888560" y="2190707"/>
              <a:ext cx="123449" cy="199058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7820643" y="930400"/>
              <a:ext cx="728825" cy="806636"/>
            </a:xfrm>
            <a:custGeom>
              <a:avLst/>
              <a:gdLst/>
              <a:ahLst/>
              <a:cxnLst/>
              <a:rect l="l" t="t" r="r" b="b"/>
              <a:pathLst>
                <a:path w="713014" h="789165" extrusionOk="0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7799589" y="970149"/>
              <a:ext cx="679746" cy="769476"/>
            </a:xfrm>
            <a:custGeom>
              <a:avLst/>
              <a:gdLst/>
              <a:ahLst/>
              <a:cxnLst/>
              <a:rect l="l" t="t" r="r" b="b"/>
              <a:pathLst>
                <a:path w="665000" h="752811" extrusionOk="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16"/>
            <p:cNvSpPr/>
            <p:nvPr/>
          </p:nvSpPr>
          <p:spPr>
            <a:xfrm rot="19801102">
              <a:off x="7923144" y="1183451"/>
              <a:ext cx="65940" cy="114362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16"/>
            <p:cNvSpPr/>
            <p:nvPr/>
          </p:nvSpPr>
          <p:spPr>
            <a:xfrm rot="19821008">
              <a:off x="8095603" y="1281626"/>
              <a:ext cx="65948" cy="114376"/>
            </a:xfrm>
            <a:custGeom>
              <a:avLst/>
              <a:gdLst/>
              <a:ahLst/>
              <a:cxnLst/>
              <a:rect l="l" t="t" r="r" b="b"/>
              <a:pathLst>
                <a:path w="64696" h="112208" extrusionOk="0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16"/>
            <p:cNvSpPr/>
            <p:nvPr/>
          </p:nvSpPr>
          <p:spPr>
            <a:xfrm rot="19801102">
              <a:off x="8256494" y="1376317"/>
              <a:ext cx="65940" cy="114362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7492537" y="1431091"/>
              <a:ext cx="221722" cy="295733"/>
            </a:xfrm>
            <a:custGeom>
              <a:avLst/>
              <a:gdLst/>
              <a:ahLst/>
              <a:cxnLst/>
              <a:rect l="l" t="t" r="r" b="b"/>
              <a:pathLst>
                <a:path w="216911" h="289327" extrusionOk="0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16"/>
            <p:cNvSpPr/>
            <p:nvPr/>
          </p:nvSpPr>
          <p:spPr>
            <a:xfrm rot="19801102">
              <a:off x="7480683" y="1440482"/>
              <a:ext cx="174868" cy="303537"/>
            </a:xfrm>
            <a:custGeom>
              <a:avLst/>
              <a:gdLst/>
              <a:ahLst/>
              <a:cxnLst/>
              <a:rect l="l" t="t" r="r" b="b"/>
              <a:pathLst>
                <a:path w="170980" h="296798" extrusionOk="0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6"/>
            <p:cNvSpPr/>
            <p:nvPr/>
          </p:nvSpPr>
          <p:spPr>
            <a:xfrm rot="19801102">
              <a:off x="7513188" y="1518227"/>
              <a:ext cx="24897" cy="43251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6"/>
            <p:cNvSpPr/>
            <p:nvPr/>
          </p:nvSpPr>
          <p:spPr>
            <a:xfrm rot="19801102">
              <a:off x="7596052" y="1566033"/>
              <a:ext cx="24897" cy="43251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7525623" y="1605773"/>
              <a:ext cx="86901" cy="60859"/>
            </a:xfrm>
            <a:custGeom>
              <a:avLst/>
              <a:gdLst/>
              <a:ahLst/>
              <a:cxnLst/>
              <a:rect l="l" t="t" r="r" b="b"/>
              <a:pathLst>
                <a:path w="85015" h="59542" extrusionOk="0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7390802" y="2056940"/>
              <a:ext cx="60461" cy="191017"/>
            </a:xfrm>
            <a:custGeom>
              <a:avLst/>
              <a:gdLst/>
              <a:ahLst/>
              <a:cxnLst/>
              <a:rect l="l" t="t" r="r" b="b"/>
              <a:pathLst>
                <a:path w="59149" h="186880" extrusionOk="0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7390802" y="2028759"/>
              <a:ext cx="111880" cy="63381"/>
            </a:xfrm>
            <a:custGeom>
              <a:avLst/>
              <a:gdLst/>
              <a:ahLst/>
              <a:cxnLst/>
              <a:rect l="l" t="t" r="r" b="b"/>
              <a:pathLst>
                <a:path w="109454" h="62007" extrusionOk="0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7501895" y="2031414"/>
              <a:ext cx="178826" cy="288431"/>
            </a:xfrm>
            <a:custGeom>
              <a:avLst/>
              <a:gdLst/>
              <a:ahLst/>
              <a:cxnLst/>
              <a:rect l="l" t="t" r="r" b="b"/>
              <a:pathLst>
                <a:path w="174947" h="282184" extrusionOk="0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7605999" y="2272867"/>
              <a:ext cx="35673" cy="65035"/>
            </a:xfrm>
            <a:custGeom>
              <a:avLst/>
              <a:gdLst/>
              <a:ahLst/>
              <a:cxnLst/>
              <a:rect l="l" t="t" r="r" b="b"/>
              <a:pathLst>
                <a:path w="34899" h="63627" extrusionOk="0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7467937" y="2051259"/>
              <a:ext cx="178826" cy="288088"/>
            </a:xfrm>
            <a:custGeom>
              <a:avLst/>
              <a:gdLst/>
              <a:ahLst/>
              <a:cxnLst/>
              <a:rect l="l" t="t" r="r" b="b"/>
              <a:pathLst>
                <a:path w="174947" h="281849" extrusionOk="0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452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7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2020" name="Google Shape;2020;p33"/>
          <p:cNvGrpSpPr/>
          <p:nvPr/>
        </p:nvGrpSpPr>
        <p:grpSpPr>
          <a:xfrm>
            <a:off x="3109281" y="224488"/>
            <a:ext cx="5882319" cy="3592224"/>
            <a:chOff x="1177450" y="241631"/>
            <a:chExt cx="6173152" cy="3616776"/>
          </a:xfrm>
        </p:grpSpPr>
        <p:sp>
          <p:nvSpPr>
            <p:cNvPr id="2021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296688" y="220276"/>
            <a:ext cx="3293634" cy="111156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err="1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Javascript</a:t>
            </a: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 függvény</a:t>
            </a:r>
            <a:endParaRPr lang="hu-HU" sz="30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grpSp>
        <p:nvGrpSpPr>
          <p:cNvPr id="2026" name="Google Shape;2026;p33"/>
          <p:cNvGrpSpPr/>
          <p:nvPr/>
        </p:nvGrpSpPr>
        <p:grpSpPr>
          <a:xfrm>
            <a:off x="7531342" y="2825005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3496" y="1012186"/>
            <a:ext cx="4538763" cy="66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4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6"/>
          <p:cNvSpPr txBox="1">
            <a:spLocks noGrp="1"/>
          </p:cNvSpPr>
          <p:nvPr>
            <p:ph type="body" idx="1"/>
          </p:nvPr>
        </p:nvSpPr>
        <p:spPr>
          <a:xfrm>
            <a:off x="860145" y="1016354"/>
            <a:ext cx="5858707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Változók láthatósága</a:t>
            </a:r>
          </a:p>
          <a:p>
            <a:pPr indent="-457200"/>
            <a:r>
              <a:rPr lang="hu-HU" dirty="0" smtClean="0"/>
              <a:t>Függvényen kívül deklarált</a:t>
            </a:r>
          </a:p>
          <a:p>
            <a:pPr indent="-457200"/>
            <a:r>
              <a:rPr lang="hu-HU" dirty="0"/>
              <a:t>Függvényen </a:t>
            </a:r>
            <a:r>
              <a:rPr lang="hu-HU" dirty="0" smtClean="0"/>
              <a:t>belül deklarált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9" name="Google Shape;519;p1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560" y="1028325"/>
            <a:ext cx="2610196" cy="249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98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9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2020" name="Google Shape;2020;p33"/>
          <p:cNvGrpSpPr/>
          <p:nvPr/>
        </p:nvGrpSpPr>
        <p:grpSpPr>
          <a:xfrm>
            <a:off x="3109281" y="224488"/>
            <a:ext cx="5882319" cy="3592224"/>
            <a:chOff x="1177450" y="241631"/>
            <a:chExt cx="6173152" cy="3616776"/>
          </a:xfrm>
        </p:grpSpPr>
        <p:sp>
          <p:nvSpPr>
            <p:cNvPr id="2021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296688" y="220276"/>
            <a:ext cx="3293634" cy="111156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err="1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Javascript</a:t>
            </a: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 változók láthatósága</a:t>
            </a:r>
            <a:endParaRPr lang="hu-HU" sz="30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grpSp>
        <p:nvGrpSpPr>
          <p:cNvPr id="2026" name="Google Shape;2026;p33"/>
          <p:cNvGrpSpPr/>
          <p:nvPr/>
        </p:nvGrpSpPr>
        <p:grpSpPr>
          <a:xfrm>
            <a:off x="7531342" y="2825005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5638" y="437770"/>
            <a:ext cx="4494907" cy="2178173"/>
          </a:xfrm>
          <a:prstGeom prst="rect">
            <a:avLst/>
          </a:prstGeom>
        </p:spPr>
      </p:pic>
      <p:sp>
        <p:nvSpPr>
          <p:cNvPr id="4" name="Téglalap 3"/>
          <p:cNvSpPr/>
          <p:nvPr/>
        </p:nvSpPr>
        <p:spPr>
          <a:xfrm>
            <a:off x="4572000" y="1868557"/>
            <a:ext cx="2577548" cy="284921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399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472</Words>
  <Application>Microsoft Office PowerPoint</Application>
  <PresentationFormat>Diavetítés a képernyőre (16:9 oldalarány)</PresentationFormat>
  <Paragraphs>106</Paragraphs>
  <Slides>22</Slides>
  <Notes>22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22</vt:i4>
      </vt:variant>
    </vt:vector>
  </HeadingPairs>
  <TitlesOfParts>
    <vt:vector size="30" baseType="lpstr">
      <vt:lpstr>Arial</vt:lpstr>
      <vt:lpstr>Barlow</vt:lpstr>
      <vt:lpstr>Barlow Light</vt:lpstr>
      <vt:lpstr>Calibri</vt:lpstr>
      <vt:lpstr>Raleway</vt:lpstr>
      <vt:lpstr>Raleway Thin</vt:lpstr>
      <vt:lpstr>Wingdings</vt:lpstr>
      <vt:lpstr>Gaoler template</vt:lpstr>
      <vt:lpstr>ÜDVÖZLÖK MINDENKIT!</vt:lpstr>
      <vt:lpstr>JAVASCRIPT Függvények, objektumok</vt:lpstr>
      <vt:lpstr>Miért jó? (Kell ez nekem?) =&gt; Igen! </vt:lpstr>
      <vt:lpstr>Összetett feladatok többszöri végrehajtása</vt:lpstr>
      <vt:lpstr>Függvények</vt:lpstr>
      <vt:lpstr>PowerPoint-bemutató</vt:lpstr>
      <vt:lpstr>PowerPoint-bemutató</vt:lpstr>
      <vt:lpstr>PowerPoint-bemutató</vt:lpstr>
      <vt:lpstr>PowerPoint-bemutató</vt:lpstr>
      <vt:lpstr>PowerPoint-bemutató</vt:lpstr>
      <vt:lpstr>Adatok és rajtuk végzett műveletek egyben  ez az objektum</vt:lpstr>
      <vt:lpstr>PowerPoint-bemutató</vt:lpstr>
      <vt:lpstr>PowerPoint-bemutató</vt:lpstr>
      <vt:lpstr>PowerPoint-bemutató</vt:lpstr>
      <vt:lpstr>Objektum definíció és példányok</vt:lpstr>
      <vt:lpstr>Objektum és példánya</vt:lpstr>
      <vt:lpstr>PowerPoint-bemutató</vt:lpstr>
      <vt:lpstr>JSON</vt:lpstr>
      <vt:lpstr>JSON</vt:lpstr>
      <vt:lpstr>PowerPoint-bemutató</vt:lpstr>
      <vt:lpstr>Miről volt szó</vt:lpstr>
      <vt:lpstr>Köszönöm a figyelmet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Fehér László Péter</dc:creator>
  <cp:lastModifiedBy>Fehér László Péter</cp:lastModifiedBy>
  <cp:revision>188</cp:revision>
  <dcterms:modified xsi:type="dcterms:W3CDTF">2020-09-01T07:42:47Z</dcterms:modified>
</cp:coreProperties>
</file>