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8"/>
  </p:notesMasterIdLst>
  <p:sldIdLst>
    <p:sldId id="258" r:id="rId2"/>
    <p:sldId id="317" r:id="rId3"/>
    <p:sldId id="321" r:id="rId4"/>
    <p:sldId id="318" r:id="rId5"/>
    <p:sldId id="320" r:id="rId6"/>
    <p:sldId id="319" r:id="rId7"/>
    <p:sldId id="256" r:id="rId8"/>
    <p:sldId id="257" r:id="rId9"/>
    <p:sldId id="311" r:id="rId10"/>
    <p:sldId id="312" r:id="rId11"/>
    <p:sldId id="313" r:id="rId12"/>
    <p:sldId id="316" r:id="rId13"/>
    <p:sldId id="306" r:id="rId14"/>
    <p:sldId id="298" r:id="rId15"/>
    <p:sldId id="307" r:id="rId16"/>
    <p:sldId id="325" r:id="rId17"/>
    <p:sldId id="326" r:id="rId18"/>
    <p:sldId id="308" r:id="rId19"/>
    <p:sldId id="322" r:id="rId20"/>
    <p:sldId id="309" r:id="rId21"/>
    <p:sldId id="310" r:id="rId22"/>
    <p:sldId id="314" r:id="rId23"/>
    <p:sldId id="299" r:id="rId24"/>
    <p:sldId id="315" r:id="rId25"/>
    <p:sldId id="323" r:id="rId26"/>
    <p:sldId id="32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38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7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431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0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146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27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68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73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84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938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5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693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406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838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9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53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9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58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18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7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0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kyboy.com/top-50-javascrip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osir.github.io/cleave.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72547" y="2256959"/>
            <a:ext cx="5768009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VAGY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71" y="777021"/>
            <a:ext cx="4521636" cy="2309613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32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ÉS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424" y="490828"/>
            <a:ext cx="4044499" cy="29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NEM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Kávéba tej kell!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Mit tehetek?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Van tej 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Nincs tej?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van tej akkor … különben …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8" name="Picture 4" descr="Milk and Coffee | Ar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88" y="1471218"/>
            <a:ext cx="3266737" cy="24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4176" y="919226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else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4_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71" y="1848680"/>
            <a:ext cx="2466541" cy="270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. A folyamatábra — Algoritmusok és a programozás alapj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56" y="1848680"/>
            <a:ext cx="36290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30806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/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else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11" y="960826"/>
            <a:ext cx="4504994" cy="1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30806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/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else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47" y="443732"/>
            <a:ext cx="4543922" cy="2614610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9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30806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/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switch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case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60" y="440089"/>
            <a:ext cx="4059815" cy="29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7029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BMI kalkulátor jobbítása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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(Example2/index.html)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A hibás adatok kiszűrése.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31" y="453024"/>
            <a:ext cx="4516992" cy="2843856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94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5610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BMI kalkulátor tökéletesítése 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8395252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 lenne, ha egyenesen csak számokat lehetne beírni?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Valaki készített már rá megoldást?</a:t>
            </a:r>
            <a:endParaRPr lang="hu-HU" dirty="0" smtClean="0"/>
          </a:p>
          <a:p>
            <a:pPr lvl="0">
              <a:spcBef>
                <a:spcPts val="0"/>
              </a:spcBef>
            </a:pPr>
            <a:r>
              <a:rPr lang="hu-HU" dirty="0" smtClean="0"/>
              <a:t>Gyűjtő oldalak: </a:t>
            </a:r>
            <a:r>
              <a:rPr lang="hu-HU" dirty="0">
                <a:hlinkClick r:id="rId3"/>
              </a:rPr>
              <a:t>https://speckyboy.com/top-50-javascript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pPr lvl="0">
              <a:spcBef>
                <a:spcPts val="0"/>
              </a:spcBef>
            </a:pPr>
            <a:r>
              <a:rPr lang="hu-HU" dirty="0" smtClean="0"/>
              <a:t>Input mező formázó: </a:t>
            </a:r>
            <a:r>
              <a:rPr lang="hu-HU" dirty="0">
                <a:hlinkClick r:id="rId4"/>
              </a:rPr>
              <a:t>https://nosir.github.io/cleave.js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lvl="0">
              <a:spcBef>
                <a:spcPts val="0"/>
              </a:spcBef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4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Típusok és konverziók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8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Kávé mézzel!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Mit teszek, hogy édes legyen?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Megkeverem…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Addig keverem, ameddig el nem olvad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8" name="Picture 4" descr="Milk and Coffee | Ar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88" y="1471218"/>
            <a:ext cx="3266737" cy="24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2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4176" y="919226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For</a:t>
            </a:r>
            <a:r>
              <a:rPr lang="hu-HU" dirty="0" smtClean="0"/>
              <a:t>, </a:t>
            </a:r>
            <a:r>
              <a:rPr lang="hu-HU" dirty="0" err="1" smtClean="0"/>
              <a:t>while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9" y="2062476"/>
            <a:ext cx="2063077" cy="23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96" y="1756632"/>
            <a:ext cx="14097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ciklus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6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66162" y="738543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Egy újabb változó típus (tömb/</a:t>
            </a:r>
            <a:r>
              <a:rPr lang="hu-HU" dirty="0" err="1" smtClean="0"/>
              <a:t>array</a:t>
            </a:r>
            <a:r>
              <a:rPr lang="hu-HU" dirty="0" smtClean="0"/>
              <a:t>)</a:t>
            </a:r>
          </a:p>
          <a:p>
            <a:pPr indent="-457200"/>
            <a:r>
              <a:rPr lang="hu-HU" dirty="0" smtClean="0"/>
              <a:t>Számozott fiókos szekrény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50" y="1028325"/>
            <a:ext cx="3145006" cy="30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tömb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2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Változók típusa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3-6 </a:t>
            </a:r>
            <a:r>
              <a:rPr lang="hu-HU" sz="1200" dirty="0" smtClean="0"/>
              <a:t>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 smtClean="0"/>
              <a:t>Number</a:t>
            </a:r>
            <a:r>
              <a:rPr lang="hu-HU" sz="1200" dirty="0" smtClean="0"/>
              <a:t>, </a:t>
            </a:r>
            <a:r>
              <a:rPr lang="hu-HU" sz="1200" dirty="0" err="1" smtClean="0"/>
              <a:t>string</a:t>
            </a:r>
            <a:r>
              <a:rPr lang="hu-HU" sz="1200" dirty="0" smtClean="0"/>
              <a:t>,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Logikai érték/műveletek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8-12. </a:t>
            </a:r>
            <a:r>
              <a:rPr lang="hu-HU" sz="1200" dirty="0" smtClean="0"/>
              <a:t>dia, </a:t>
            </a:r>
            <a:r>
              <a:rPr lang="hu-HU" sz="1200" dirty="0" smtClean="0"/>
              <a:t>logikai műveletek.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Feltétel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 </a:t>
            </a:r>
            <a:r>
              <a:rPr lang="hu-HU" sz="1200" dirty="0" smtClean="0"/>
              <a:t>dia</a:t>
            </a: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Ciklus / ismétlődő végrehajtás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19-21.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Tömb típus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24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8161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92352" y="2373944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@username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user@mail.me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37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Datatypes I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9" y="204741"/>
            <a:ext cx="8391801" cy="353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1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0469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Típusok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ypeof</a:t>
            </a: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operátor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56" y="458620"/>
            <a:ext cx="4541151" cy="15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3083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Típusok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parseInt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parseFloat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függvények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56" y="458620"/>
            <a:ext cx="4541151" cy="15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38832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Konverzió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64516" y="1635970"/>
            <a:ext cx="3867900" cy="31083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parseInt</a:t>
            </a:r>
            <a:r>
              <a:rPr lang="hu-HU" dirty="0" smtClean="0"/>
              <a:t>()	szövegből egész szám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parseFloat</a:t>
            </a:r>
            <a:r>
              <a:rPr lang="hu-HU" dirty="0" smtClean="0"/>
              <a:t>()	szövegből lebegőpontos szám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toString</a:t>
            </a:r>
            <a:r>
              <a:rPr lang="hu-HU" dirty="0" smtClean="0"/>
              <a:t>()	számból szöveg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toFixed</a:t>
            </a:r>
            <a:r>
              <a:rPr lang="hu-HU" dirty="0" smtClean="0"/>
              <a:t>() 	számból szöveg, megadott pontossággal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6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Vezérlési szerkezetek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83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A program egy lépéssorozat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Ezt a folyamatot lehet befolyásolni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Így lehet az adott problémára megoldást készíteni. (Algoritmus)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2"/>
          </p:nvPr>
        </p:nvSpPr>
        <p:spPr>
          <a:xfrm>
            <a:off x="4715346" y="2079348"/>
            <a:ext cx="3804549" cy="2679000"/>
          </a:xfrm>
        </p:spPr>
        <p:txBody>
          <a:bodyPr/>
          <a:lstStyle/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38832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Logikai kifejezések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64516" y="1635970"/>
            <a:ext cx="3867900" cy="31083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/>
              <a:t>t</a:t>
            </a:r>
            <a:r>
              <a:rPr lang="hu-HU" dirty="0" err="1" smtClean="0"/>
              <a:t>rue</a:t>
            </a:r>
            <a:r>
              <a:rPr lang="hu-HU" dirty="0" smtClean="0"/>
              <a:t>, </a:t>
            </a:r>
            <a:r>
              <a:rPr lang="hu-HU" dirty="0" err="1" smtClean="0"/>
              <a:t>false</a:t>
            </a:r>
            <a:r>
              <a:rPr lang="hu-HU" dirty="0" smtClean="0"/>
              <a:t> =&gt; igaz/hamis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Műveletek: vagy/</a:t>
            </a:r>
            <a:r>
              <a:rPr lang="hu-HU" dirty="0" err="1" smtClean="0"/>
              <a:t>or</a:t>
            </a:r>
            <a:r>
              <a:rPr lang="hu-HU" dirty="0" smtClean="0"/>
              <a:t>, és/and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Jelölés a </a:t>
            </a:r>
            <a:r>
              <a:rPr lang="hu-HU" dirty="0" err="1" smtClean="0"/>
              <a:t>js-ben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Vagy 	=&gt; ||  (Alt </a:t>
            </a:r>
            <a:r>
              <a:rPr lang="hu-HU" dirty="0" err="1" smtClean="0"/>
              <a:t>Gr+w</a:t>
            </a:r>
            <a:r>
              <a:rPr lang="hu-HU" dirty="0" smtClean="0"/>
              <a:t>)*2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És 	=&gt; &amp;&amp; (Alt </a:t>
            </a:r>
            <a:r>
              <a:rPr lang="hu-HU" dirty="0" err="1" smtClean="0"/>
              <a:t>Gr+c</a:t>
            </a:r>
            <a:r>
              <a:rPr lang="hu-HU" dirty="0" smtClean="0"/>
              <a:t>)*2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Nem	=&gt; 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8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371</Words>
  <Application>Microsoft Office PowerPoint</Application>
  <PresentationFormat>Diavetítés a képernyőre (16:9 oldalarány)</PresentationFormat>
  <Paragraphs>108</Paragraphs>
  <Slides>26</Slides>
  <Notes>26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4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ÜDVÖZLÖK MINDENKIT!</vt:lpstr>
      <vt:lpstr>JAVASCRIPT Típusok és konverziók</vt:lpstr>
      <vt:lpstr>PowerPoint-bemutató</vt:lpstr>
      <vt:lpstr>PowerPoint-bemutató</vt:lpstr>
      <vt:lpstr>PowerPoint-bemutató</vt:lpstr>
      <vt:lpstr>Konverzió</vt:lpstr>
      <vt:lpstr>JAVASCRIPT Vezérlési szerkezetek</vt:lpstr>
      <vt:lpstr>Miért jó? (Kell ez nekem?) =&gt; Igen! </vt:lpstr>
      <vt:lpstr>Logikai kifejezések</vt:lpstr>
      <vt:lpstr>PowerPoint-bemutató</vt:lpstr>
      <vt:lpstr>PowerPoint-bemutató</vt:lpstr>
      <vt:lpstr>PowerPoint-bemutató</vt:lpstr>
      <vt:lpstr>Kávéba tej kell!</vt:lpstr>
      <vt:lpstr>PowerPoint-bemutató</vt:lpstr>
      <vt:lpstr>PowerPoint-bemutató</vt:lpstr>
      <vt:lpstr>PowerPoint-bemutató</vt:lpstr>
      <vt:lpstr>PowerPoint-bemutató</vt:lpstr>
      <vt:lpstr>PowerPoint-bemutató</vt:lpstr>
      <vt:lpstr>BMI kalkulátor tökéletesítése </vt:lpstr>
      <vt:lpstr>Kávé mézzel!</vt:lpstr>
      <vt:lpstr>PowerPoint-bemutató</vt:lpstr>
      <vt:lpstr>PowerPoint-bemutató</vt:lpstr>
      <vt:lpstr>PowerPoint-bemutató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173</cp:revision>
  <dcterms:modified xsi:type="dcterms:W3CDTF">2020-08-30T15:47:04Z</dcterms:modified>
</cp:coreProperties>
</file>