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8"/>
  </p:notesMasterIdLst>
  <p:sldIdLst>
    <p:sldId id="258" r:id="rId2"/>
    <p:sldId id="317" r:id="rId3"/>
    <p:sldId id="321" r:id="rId4"/>
    <p:sldId id="318" r:id="rId5"/>
    <p:sldId id="320" r:id="rId6"/>
    <p:sldId id="319" r:id="rId7"/>
    <p:sldId id="256" r:id="rId8"/>
    <p:sldId id="257" r:id="rId9"/>
    <p:sldId id="311" r:id="rId10"/>
    <p:sldId id="312" r:id="rId11"/>
    <p:sldId id="313" r:id="rId12"/>
    <p:sldId id="316" r:id="rId13"/>
    <p:sldId id="306" r:id="rId14"/>
    <p:sldId id="298" r:id="rId15"/>
    <p:sldId id="307" r:id="rId16"/>
    <p:sldId id="325" r:id="rId17"/>
    <p:sldId id="326" r:id="rId18"/>
    <p:sldId id="308" r:id="rId19"/>
    <p:sldId id="322" r:id="rId20"/>
    <p:sldId id="309" r:id="rId21"/>
    <p:sldId id="310" r:id="rId22"/>
    <p:sldId id="314" r:id="rId23"/>
    <p:sldId id="299" r:id="rId24"/>
    <p:sldId id="315" r:id="rId25"/>
    <p:sldId id="323" r:id="rId26"/>
    <p:sldId id="327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D75AFA-248C-4787-85E1-A6F16C9509AC}">
  <a:tblStyle styleId="{CED75AFA-248C-4787-85E1-A6F16C9509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383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271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431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420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398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208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146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627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068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735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8847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9388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755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6939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1882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406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8384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040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0537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494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587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182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77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804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  <p:sldLayoutId id="2147483657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kyboy.com/top-50-javascrip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nosir.github.io/cleave.j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prooktatasflp@gmail.co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laszlofeher/javascriptalapo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19539" y="482138"/>
            <a:ext cx="5317436" cy="8165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600" dirty="0" smtClean="0"/>
              <a:t>ÜDVÖZLÖK MINDENKIT</a:t>
            </a:r>
            <a:r>
              <a:rPr lang="en" sz="6600" dirty="0" smtClean="0"/>
              <a:t>!</a:t>
            </a:r>
            <a:endParaRPr sz="6600" dirty="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22569" y="2575750"/>
            <a:ext cx="7252253" cy="14632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Fehér </a:t>
            </a:r>
            <a:r>
              <a:rPr lang="hu-HU" sz="3600" b="1" u="sng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László</a:t>
            </a: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Péter vagyok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Email: prooktatasflp@gmail.com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 flipH="1">
            <a:off x="7473096" y="2152860"/>
            <a:ext cx="1175929" cy="2591845"/>
            <a:chOff x="5038937" y="1297668"/>
            <a:chExt cx="756771" cy="1886154"/>
          </a:xfrm>
        </p:grpSpPr>
        <p:sp>
          <p:nvSpPr>
            <p:cNvPr id="25" name="Google Shape;745;p18"/>
            <p:cNvSpPr/>
            <p:nvPr/>
          </p:nvSpPr>
          <p:spPr>
            <a:xfrm>
              <a:off x="5038937" y="2834068"/>
              <a:ext cx="604294" cy="349754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746;p18"/>
            <p:cNvSpPr/>
            <p:nvPr/>
          </p:nvSpPr>
          <p:spPr>
            <a:xfrm>
              <a:off x="5171669" y="2955239"/>
              <a:ext cx="180257" cy="139953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747;p18"/>
            <p:cNvSpPr/>
            <p:nvPr/>
          </p:nvSpPr>
          <p:spPr>
            <a:xfrm>
              <a:off x="5171947" y="3001263"/>
              <a:ext cx="179457" cy="93903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748;p18"/>
            <p:cNvSpPr/>
            <p:nvPr/>
          </p:nvSpPr>
          <p:spPr>
            <a:xfrm>
              <a:off x="5356525" y="2885233"/>
              <a:ext cx="180153" cy="134805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749;p18"/>
            <p:cNvSpPr/>
            <p:nvPr/>
          </p:nvSpPr>
          <p:spPr>
            <a:xfrm>
              <a:off x="5357406" y="2929076"/>
              <a:ext cx="179492" cy="93903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50;p18"/>
            <p:cNvSpPr/>
            <p:nvPr/>
          </p:nvSpPr>
          <p:spPr>
            <a:xfrm>
              <a:off x="5181067" y="2077738"/>
              <a:ext cx="309838" cy="890970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51;p18"/>
            <p:cNvSpPr/>
            <p:nvPr/>
          </p:nvSpPr>
          <p:spPr>
            <a:xfrm>
              <a:off x="5222579" y="1521843"/>
              <a:ext cx="198605" cy="193562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752;p18"/>
            <p:cNvSpPr/>
            <p:nvPr/>
          </p:nvSpPr>
          <p:spPr>
            <a:xfrm>
              <a:off x="5453126" y="1567787"/>
              <a:ext cx="282320" cy="555058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753;p18"/>
            <p:cNvSpPr/>
            <p:nvPr/>
          </p:nvSpPr>
          <p:spPr>
            <a:xfrm>
              <a:off x="5169281" y="1549245"/>
              <a:ext cx="322181" cy="650603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54;p18"/>
            <p:cNvSpPr/>
            <p:nvPr/>
          </p:nvSpPr>
          <p:spPr>
            <a:xfrm>
              <a:off x="5215151" y="1320856"/>
              <a:ext cx="214157" cy="261240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55;p18"/>
            <p:cNvSpPr/>
            <p:nvPr/>
          </p:nvSpPr>
          <p:spPr>
            <a:xfrm>
              <a:off x="5195186" y="1297668"/>
              <a:ext cx="225993" cy="224174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56;p18"/>
            <p:cNvSpPr/>
            <p:nvPr/>
          </p:nvSpPr>
          <p:spPr>
            <a:xfrm>
              <a:off x="5152905" y="1677550"/>
              <a:ext cx="289203" cy="497780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57;p18"/>
            <p:cNvSpPr/>
            <p:nvPr/>
          </p:nvSpPr>
          <p:spPr>
            <a:xfrm>
              <a:off x="5460925" y="1829456"/>
              <a:ext cx="334783" cy="451303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58;p18"/>
            <p:cNvSpPr/>
            <p:nvPr/>
          </p:nvSpPr>
          <p:spPr>
            <a:xfrm>
              <a:off x="5403160" y="2112347"/>
              <a:ext cx="169659" cy="83680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59;p18"/>
            <p:cNvSpPr/>
            <p:nvPr/>
          </p:nvSpPr>
          <p:spPr>
            <a:xfrm>
              <a:off x="5648548" y="2059457"/>
              <a:ext cx="105070" cy="87120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60;p18"/>
            <p:cNvSpPr/>
            <p:nvPr/>
          </p:nvSpPr>
          <p:spPr>
            <a:xfrm>
              <a:off x="5421307" y="1549454"/>
              <a:ext cx="104130" cy="151752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61;p18"/>
            <p:cNvSpPr/>
            <p:nvPr/>
          </p:nvSpPr>
          <p:spPr>
            <a:xfrm>
              <a:off x="5132140" y="1652482"/>
              <a:ext cx="125868" cy="188831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616" y="511492"/>
            <a:ext cx="1657350" cy="1657350"/>
          </a:xfrm>
          <a:prstGeom prst="rect">
            <a:avLst/>
          </a:prstGeom>
        </p:spPr>
      </p:pic>
      <p:sp>
        <p:nvSpPr>
          <p:cNvPr id="136" name="Google Shape;346;p13"/>
          <p:cNvSpPr txBox="1">
            <a:spLocks/>
          </p:cNvSpPr>
          <p:nvPr/>
        </p:nvSpPr>
        <p:spPr>
          <a:xfrm>
            <a:off x="717306" y="4375277"/>
            <a:ext cx="7015896" cy="4375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00" b="1" dirty="0" smtClean="0">
                <a:solidFill>
                  <a:schemeClr val="accent3"/>
                </a:solidFill>
              </a:rPr>
              <a:t>More info on how to use this template at </a:t>
            </a:r>
            <a:r>
              <a:rPr lang="en-US" sz="1000" b="1" u="sng" dirty="0" smtClean="0">
                <a:solidFill>
                  <a:schemeClr val="accent3"/>
                </a:solidFill>
                <a:hlinkClick r:id="rId4"/>
              </a:rPr>
              <a:t>www.slidescarnival.com/help-use-presentation-template</a:t>
            </a:r>
            <a:endParaRPr lang="en-US" sz="1000" b="1" dirty="0" smtClean="0">
              <a:solidFill>
                <a:schemeClr val="accent3"/>
              </a:solidFill>
            </a:endParaRPr>
          </a:p>
          <a:p>
            <a:pPr algn="just">
              <a:buClr>
                <a:schemeClr val="dk1"/>
              </a:buClr>
              <a:buSzPts val="1100"/>
            </a:pPr>
            <a:r>
              <a:rPr lang="en-US" sz="1000" dirty="0" smtClean="0">
                <a:solidFill>
                  <a:schemeClr val="accent3"/>
                </a:solidFill>
              </a:rPr>
              <a:t>This template is free to use under </a:t>
            </a:r>
            <a:r>
              <a:rPr lang="en-US" sz="1000" u="sng" dirty="0" smtClean="0">
                <a:solidFill>
                  <a:schemeClr val="accent3"/>
                </a:solidFill>
                <a:hlinkClick r:id="rId5"/>
              </a:rPr>
              <a:t>Creative Commons Attribution license</a:t>
            </a:r>
            <a:r>
              <a:rPr lang="en-US" sz="1000" dirty="0" smtClean="0">
                <a:solidFill>
                  <a:schemeClr val="accent3"/>
                </a:solidFill>
              </a:rPr>
              <a:t>. You can keep the Credits slide or mention </a:t>
            </a:r>
            <a:r>
              <a:rPr lang="en-US" sz="1000" dirty="0" err="1" smtClean="0">
                <a:solidFill>
                  <a:schemeClr val="accent3"/>
                </a:solidFill>
              </a:rPr>
              <a:t>SlidesCarnival</a:t>
            </a:r>
            <a:r>
              <a:rPr lang="en-US" sz="1000" dirty="0" smtClean="0">
                <a:solidFill>
                  <a:schemeClr val="accent3"/>
                </a:solidFill>
              </a:rPr>
              <a:t> and other resources used in a slide footer.</a:t>
            </a:r>
            <a:endParaRPr lang="en-US" sz="1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10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5"/>
            <a:ext cx="3085022" cy="260472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logikai értékek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VAGY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871" y="777021"/>
            <a:ext cx="4521636" cy="2309613"/>
          </a:xfrm>
          <a:prstGeom prst="rect">
            <a:avLst/>
          </a:prstGeom>
        </p:spPr>
      </p:pic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321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11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5"/>
            <a:ext cx="3085022" cy="260472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logikai értékek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ÉS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424" y="490828"/>
            <a:ext cx="4044499" cy="290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12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5"/>
            <a:ext cx="3085022" cy="260472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logikai értékek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NEM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365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Kávéba tej kell!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251300"/>
            <a:ext cx="5640900" cy="34996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Mit tehetek?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Van tej 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Nincs tej?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Ha van tej akkor … különben …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028" name="Picture 4" descr="Milk and Coffee | Ar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288" y="1471218"/>
            <a:ext cx="3266737" cy="241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934176" y="919226"/>
            <a:ext cx="4742700" cy="7748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then</a:t>
            </a:r>
            <a:r>
              <a:rPr lang="hu-HU" dirty="0" smtClean="0"/>
              <a:t> </a:t>
            </a:r>
            <a:r>
              <a:rPr lang="hu-HU" dirty="0" err="1" smtClean="0"/>
              <a:t>else</a:t>
            </a:r>
            <a:endParaRPr lang="hu-HU" dirty="0" smtClean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>
            <a:off x="7609462" y="1059839"/>
            <a:ext cx="1158666" cy="3023822"/>
            <a:chOff x="7390802" y="930400"/>
            <a:chExt cx="1158666" cy="3023822"/>
          </a:xfrm>
        </p:grpSpPr>
        <p:sp>
          <p:nvSpPr>
            <p:cNvPr id="521" name="Google Shape;521;p16"/>
            <p:cNvSpPr/>
            <p:nvPr/>
          </p:nvSpPr>
          <p:spPr>
            <a:xfrm>
              <a:off x="7744967" y="3564787"/>
              <a:ext cx="673428" cy="38943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8086393" y="3709481"/>
              <a:ext cx="195331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8087456" y="3759144"/>
              <a:ext cx="194360" cy="101568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886600" y="3633778"/>
              <a:ext cx="195203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887009" y="3680333"/>
              <a:ext cx="194360" cy="101579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935713" y="2761038"/>
              <a:ext cx="335775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8011479" y="2160776"/>
              <a:ext cx="214978" cy="209527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672491" y="2227439"/>
              <a:ext cx="324368" cy="463331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646639" y="2613142"/>
              <a:ext cx="154798" cy="101312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651123" y="2634797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935487" y="2190066"/>
              <a:ext cx="349666" cy="703983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8220210" y="2334035"/>
              <a:ext cx="135500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8002610" y="1943600"/>
              <a:ext cx="231960" cy="282977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8011430" y="1918957"/>
              <a:ext cx="245224" cy="242271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8202912" y="2296110"/>
              <a:ext cx="151928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888560" y="2190707"/>
              <a:ext cx="123449" cy="19905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820643" y="930400"/>
              <a:ext cx="728825" cy="806636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799589" y="970149"/>
              <a:ext cx="679746" cy="769476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19801102">
              <a:off x="7923144" y="1183451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19821008">
              <a:off x="8095603" y="1281626"/>
              <a:ext cx="65948" cy="114376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19801102">
              <a:off x="8256494" y="1376317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492537" y="1431091"/>
              <a:ext cx="221722" cy="295733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19801102">
              <a:off x="7480683" y="1440482"/>
              <a:ext cx="174868" cy="303537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19801102">
              <a:off x="7513188" y="1518227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19801102">
              <a:off x="7596052" y="1566033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525623" y="1605773"/>
              <a:ext cx="86901" cy="60859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390802" y="2056940"/>
              <a:ext cx="60461" cy="191017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390802" y="2028759"/>
              <a:ext cx="111880" cy="63381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501895" y="2031414"/>
              <a:ext cx="178826" cy="288431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605999" y="2272867"/>
              <a:ext cx="35673" cy="65035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467937" y="2051259"/>
              <a:ext cx="178826" cy="288088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 descr="4_0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71" y="1848680"/>
            <a:ext cx="2466541" cy="270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3. A folyamatábra — Algoritmusok és a programozás alapja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556" y="1848680"/>
            <a:ext cx="362902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5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15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6"/>
            <a:ext cx="3085022" cy="308063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b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feltétel</a:t>
            </a:r>
            <a:b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if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else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611" y="960826"/>
            <a:ext cx="4504994" cy="170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16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5"/>
            <a:ext cx="3085022" cy="308063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b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feltétel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If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else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if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547" y="443732"/>
            <a:ext cx="4543922" cy="2614610"/>
          </a:xfrm>
          <a:prstGeom prst="rect">
            <a:avLst/>
          </a:prstGeom>
        </p:spPr>
      </p:pic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098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17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5"/>
            <a:ext cx="3085022" cy="308063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b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feltétel</a:t>
            </a:r>
            <a:b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switch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case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060" y="440089"/>
            <a:ext cx="4059815" cy="299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3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18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5"/>
            <a:ext cx="3085022" cy="47029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Program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BMI kalkulátor jobbítása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Wingdings" panose="05000000000000000000" pitchFamily="2" charset="2"/>
              </a:rPr>
              <a:t>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6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Wingdings" panose="05000000000000000000" pitchFamily="2" charset="2"/>
              </a:rPr>
              <a:t>(Example2/index.html)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6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Wingdings" panose="05000000000000000000" pitchFamily="2" charset="2"/>
              </a:rPr>
              <a:t>A hibás adatok kiszűrése.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sz="3000" dirty="0" smtClean="0">
              <a:solidFill>
                <a:schemeClr val="lt1"/>
              </a:solidFill>
              <a:latin typeface="Raleway Thin"/>
              <a:ea typeface="Raleway Thin"/>
              <a:cs typeface="Raleway Thin"/>
              <a:sym typeface="Wingdings" panose="05000000000000000000" pitchFamily="2" charset="2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sz="3000" dirty="0" smtClean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131" y="453024"/>
            <a:ext cx="4516992" cy="2843856"/>
          </a:xfrm>
          <a:prstGeom prst="rect">
            <a:avLst/>
          </a:prstGeom>
        </p:spPr>
      </p:pic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94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256104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BMI kalkulátor tökéletesítése 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251300"/>
            <a:ext cx="8395252" cy="34996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Mi lenne, ha egyenesen csak számokat lehetne beírni?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Valaki készített már rá megoldást?</a:t>
            </a:r>
          </a:p>
          <a:p>
            <a:pPr lvl="0">
              <a:spcBef>
                <a:spcPts val="0"/>
              </a:spcBef>
            </a:pPr>
            <a:r>
              <a:rPr lang="hu-HU" dirty="0" smtClean="0"/>
              <a:t>Gyűjtő oldalak: </a:t>
            </a:r>
            <a:r>
              <a:rPr lang="hu-HU" dirty="0">
                <a:hlinkClick r:id="rId3"/>
              </a:rPr>
              <a:t>https://speckyboy.com/top-50-javascript</a:t>
            </a:r>
            <a:r>
              <a:rPr lang="hu-HU" dirty="0" smtClean="0">
                <a:hlinkClick r:id="rId3"/>
              </a:rPr>
              <a:t>/</a:t>
            </a:r>
            <a:endParaRPr lang="hu-HU" dirty="0" smtClean="0"/>
          </a:p>
          <a:p>
            <a:pPr lvl="0">
              <a:spcBef>
                <a:spcPts val="0"/>
              </a:spcBef>
            </a:pPr>
            <a:r>
              <a:rPr lang="hu-HU" dirty="0" smtClean="0"/>
              <a:t>Input mező formázó: </a:t>
            </a:r>
            <a:r>
              <a:rPr lang="hu-HU" dirty="0">
                <a:hlinkClick r:id="rId4"/>
              </a:rPr>
              <a:t>https://nosir.github.io/cleave.js</a:t>
            </a:r>
            <a:r>
              <a:rPr lang="hu-HU" dirty="0" smtClean="0">
                <a:hlinkClick r:id="rId4"/>
              </a:rPr>
              <a:t>/</a:t>
            </a:r>
            <a:endParaRPr lang="hu-HU" dirty="0" smtClean="0"/>
          </a:p>
          <a:p>
            <a:pPr lvl="0">
              <a:spcBef>
                <a:spcPts val="0"/>
              </a:spcBef>
            </a:pP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348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936923" y="1385643"/>
            <a:ext cx="4962600" cy="234622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JAVASCRIPT</a:t>
            </a:r>
            <a:br>
              <a:rPr lang="hu-HU" dirty="0" smtClean="0"/>
            </a:br>
            <a:r>
              <a:rPr lang="hu-HU" dirty="0" smtClean="0"/>
              <a:t>Típusok és konverziók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186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Kávé mézzel!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251300"/>
            <a:ext cx="5640900" cy="34996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Mit teszek, hogy édes legyen?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Megkeverem…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Addig keverem, ameddig el nem olvad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1028" name="Picture 4" descr="Milk and Coffee | Ar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288" y="1471218"/>
            <a:ext cx="3266737" cy="241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24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934176" y="919226"/>
            <a:ext cx="4742700" cy="7748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 smtClean="0"/>
              <a:t>For</a:t>
            </a:r>
            <a:r>
              <a:rPr lang="hu-HU" dirty="0" smtClean="0"/>
              <a:t>, </a:t>
            </a:r>
            <a:r>
              <a:rPr lang="hu-HU" dirty="0" err="1" smtClean="0"/>
              <a:t>while</a:t>
            </a:r>
            <a:endParaRPr lang="hu-HU" dirty="0" smtClean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>
            <a:off x="7609462" y="1059839"/>
            <a:ext cx="1158666" cy="3023822"/>
            <a:chOff x="7390802" y="930400"/>
            <a:chExt cx="1158666" cy="3023822"/>
          </a:xfrm>
        </p:grpSpPr>
        <p:sp>
          <p:nvSpPr>
            <p:cNvPr id="521" name="Google Shape;521;p16"/>
            <p:cNvSpPr/>
            <p:nvPr/>
          </p:nvSpPr>
          <p:spPr>
            <a:xfrm>
              <a:off x="7744967" y="3564787"/>
              <a:ext cx="673428" cy="38943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8086393" y="3709481"/>
              <a:ext cx="195331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8087456" y="3759144"/>
              <a:ext cx="194360" cy="101568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886600" y="3633778"/>
              <a:ext cx="195203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887009" y="3680333"/>
              <a:ext cx="194360" cy="101579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935713" y="2761038"/>
              <a:ext cx="335775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8011479" y="2160776"/>
              <a:ext cx="214978" cy="209527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672491" y="2227439"/>
              <a:ext cx="324368" cy="463331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646639" y="2613142"/>
              <a:ext cx="154798" cy="101312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651123" y="2634797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935487" y="2190066"/>
              <a:ext cx="349666" cy="703983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8220210" y="2334035"/>
              <a:ext cx="135500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8002610" y="1943600"/>
              <a:ext cx="231960" cy="282977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8011430" y="1918957"/>
              <a:ext cx="245224" cy="242271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8202912" y="2296110"/>
              <a:ext cx="151928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888560" y="2190707"/>
              <a:ext cx="123449" cy="19905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820643" y="930400"/>
              <a:ext cx="728825" cy="806636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799589" y="970149"/>
              <a:ext cx="679746" cy="769476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19801102">
              <a:off x="7923144" y="1183451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19821008">
              <a:off x="8095603" y="1281626"/>
              <a:ext cx="65948" cy="114376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19801102">
              <a:off x="8256494" y="1376317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492537" y="1431091"/>
              <a:ext cx="221722" cy="295733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19801102">
              <a:off x="7480683" y="1440482"/>
              <a:ext cx="174868" cy="303537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19801102">
              <a:off x="7513188" y="1518227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19801102">
              <a:off x="7596052" y="1566033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525623" y="1605773"/>
              <a:ext cx="86901" cy="60859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390802" y="2056940"/>
              <a:ext cx="60461" cy="191017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390802" y="2028759"/>
              <a:ext cx="111880" cy="63381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501895" y="2031414"/>
              <a:ext cx="178826" cy="288431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605999" y="2272867"/>
              <a:ext cx="35673" cy="65035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467937" y="2051259"/>
              <a:ext cx="178826" cy="288088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9" y="2062476"/>
            <a:ext cx="2063077" cy="234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796" y="1756632"/>
            <a:ext cx="14097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33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22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6"/>
            <a:ext cx="3085022" cy="11115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ciklus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061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966162" y="738543"/>
            <a:ext cx="5858707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Egy újabb változó típus (tömb/</a:t>
            </a:r>
            <a:r>
              <a:rPr lang="hu-HU" dirty="0" err="1" smtClean="0"/>
              <a:t>array</a:t>
            </a:r>
            <a:r>
              <a:rPr lang="hu-HU" dirty="0" smtClean="0"/>
              <a:t>)</a:t>
            </a:r>
          </a:p>
          <a:p>
            <a:pPr indent="-457200"/>
            <a:r>
              <a:rPr lang="hu-HU" dirty="0" smtClean="0"/>
              <a:t>Számozott fiókos szekrény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750" y="1028325"/>
            <a:ext cx="3145006" cy="300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24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6"/>
            <a:ext cx="3085022" cy="11115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tömb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625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Miről volt szó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Változók típusa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3-6 dia</a:t>
            </a:r>
            <a:r>
              <a:rPr lang="en" sz="1200" dirty="0" smtClean="0"/>
              <a:t>.</a:t>
            </a:r>
            <a:r>
              <a:rPr lang="hu-HU" sz="1200" dirty="0" smtClean="0"/>
              <a:t> </a:t>
            </a:r>
            <a:r>
              <a:rPr lang="hu-HU" sz="1200" dirty="0" err="1" smtClean="0"/>
              <a:t>Number</a:t>
            </a:r>
            <a:r>
              <a:rPr lang="hu-HU" sz="1200" dirty="0" smtClean="0"/>
              <a:t>, </a:t>
            </a:r>
            <a:r>
              <a:rPr lang="hu-HU" sz="1200" dirty="0" err="1" smtClean="0"/>
              <a:t>string</a:t>
            </a:r>
            <a:r>
              <a:rPr lang="hu-HU" sz="1200" dirty="0" smtClean="0"/>
              <a:t>, 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Logikai érték/műveletek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8-12. dia, logikai műveletek.</a:t>
            </a:r>
            <a:endParaRPr sz="1200" dirty="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Feltétel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13-15 dia</a:t>
            </a:r>
            <a:r>
              <a:rPr lang="en" sz="1200" dirty="0" smtClean="0"/>
              <a:t>.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572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Ciklus / ismétlődő végrehajtás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19-21.</a:t>
            </a:r>
            <a:endParaRPr sz="1200" dirty="0"/>
          </a:p>
        </p:txBody>
      </p:sp>
      <p:sp>
        <p:nvSpPr>
          <p:cNvPr id="1740" name="Google Shape;1740;p29"/>
          <p:cNvSpPr txBox="1">
            <a:spLocks noGrp="1"/>
          </p:cNvSpPr>
          <p:nvPr>
            <p:ph type="body" idx="2"/>
          </p:nvPr>
        </p:nvSpPr>
        <p:spPr>
          <a:xfrm>
            <a:off x="329025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Tömb típus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24 dia</a:t>
            </a:r>
            <a:r>
              <a:rPr lang="en" sz="1200" dirty="0" smtClean="0"/>
              <a:t>.</a:t>
            </a:r>
            <a:r>
              <a:rPr lang="hu-HU" sz="1200" dirty="0" smtClean="0"/>
              <a:t> 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481618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6414052" y="464898"/>
            <a:ext cx="2577660" cy="2675867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799" y="394055"/>
            <a:ext cx="5504039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200" dirty="0" smtClean="0"/>
              <a:t>Köszönöm a figyelmet 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42900" y="2273891"/>
            <a:ext cx="5784729" cy="26685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Kérdések</a:t>
            </a: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Levélben megkereshet</a:t>
            </a:r>
            <a:r>
              <a:rPr lang="en" dirty="0" smtClean="0"/>
              <a:t>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>
                <a:hlinkClick r:id="rId3"/>
              </a:rPr>
              <a:t>prooktatasflp@gmail.com</a:t>
            </a:r>
            <a:r>
              <a:rPr lang="hu-HU" dirty="0" smtClean="0"/>
              <a:t> </a:t>
            </a:r>
            <a:endParaRPr dirty="0"/>
          </a:p>
          <a:p>
            <a:pPr lvl="0">
              <a:spcBef>
                <a:spcPts val="0"/>
              </a:spcBef>
            </a:pPr>
            <a:r>
              <a:rPr lang="hu-HU" dirty="0">
                <a:hlinkClick r:id="rId4"/>
              </a:rPr>
              <a:t>https://github.com/laszlofeher/javascriptalapok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00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2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26" name="Picture 2" descr="Datatypes In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99" y="204741"/>
            <a:ext cx="8391801" cy="353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21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4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5"/>
            <a:ext cx="3085022" cy="40469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Típusok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t</a:t>
            </a: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ypeof</a:t>
            </a:r>
            <a:endParaRPr lang="hu-HU" sz="3000" dirty="0" smtClean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operátor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356" y="458620"/>
            <a:ext cx="4541151" cy="152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2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5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5"/>
            <a:ext cx="3085022" cy="430838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Típusok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parseInt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(),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parseFloat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()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függvények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356" y="458620"/>
            <a:ext cx="4541151" cy="152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6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38832" y="430002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000" dirty="0" smtClean="0">
                <a:solidFill>
                  <a:schemeClr val="accent1"/>
                </a:solidFill>
              </a:rPr>
              <a:t>Konverzió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64516" y="1635970"/>
            <a:ext cx="3867900" cy="31083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 smtClean="0"/>
              <a:t>parseInt</a:t>
            </a:r>
            <a:r>
              <a:rPr lang="hu-HU" dirty="0" smtClean="0"/>
              <a:t>()	szövegből egész szám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 smtClean="0"/>
              <a:t>parseFloat</a:t>
            </a:r>
            <a:r>
              <a:rPr lang="hu-HU" dirty="0" smtClean="0"/>
              <a:t>()	szövegből lebegőpontos szám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 smtClean="0"/>
              <a:t>toString</a:t>
            </a:r>
            <a:r>
              <a:rPr lang="hu-HU" dirty="0" smtClean="0"/>
              <a:t>()	számból szöveg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 smtClean="0"/>
              <a:t>toFixed</a:t>
            </a:r>
            <a:r>
              <a:rPr lang="hu-HU" dirty="0" smtClean="0"/>
              <a:t>() 	számból szöveg, megadott pontossággal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06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936923" y="1385643"/>
            <a:ext cx="4962600" cy="234622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JAVASCRIPT</a:t>
            </a:r>
            <a:br>
              <a:rPr lang="hu-HU" dirty="0" smtClean="0"/>
            </a:br>
            <a:r>
              <a:rPr lang="hu-HU" dirty="0" smtClean="0"/>
              <a:t>Vezérlési szerkezetek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Miért jó? (Kell ez nekem?) =&gt; Igen! </a:t>
            </a:r>
            <a:r>
              <a:rPr lang="hu-HU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919550"/>
            <a:ext cx="3045000" cy="28387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A program egy lépéssorozat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Ezt a folyamatot lehet befolyásolni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Így lehet az adott problémára megoldást készíteni. (Algoritmus)</a:t>
            </a: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Szöveg helye 1"/>
          <p:cNvSpPr>
            <a:spLocks noGrp="1"/>
          </p:cNvSpPr>
          <p:nvPr>
            <p:ph type="body" idx="2"/>
          </p:nvPr>
        </p:nvSpPr>
        <p:spPr>
          <a:xfrm>
            <a:off x="4715346" y="2079348"/>
            <a:ext cx="3804549" cy="2679000"/>
          </a:xfrm>
        </p:spPr>
        <p:txBody>
          <a:bodyPr/>
          <a:lstStyle/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38832" y="430002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000" dirty="0" smtClean="0">
                <a:solidFill>
                  <a:schemeClr val="accent1"/>
                </a:solidFill>
              </a:rPr>
              <a:t>Logikai kifejezések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64516" y="1635970"/>
            <a:ext cx="3867900" cy="31083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/>
              <a:t>t</a:t>
            </a:r>
            <a:r>
              <a:rPr lang="hu-HU" dirty="0" err="1" smtClean="0"/>
              <a:t>rue</a:t>
            </a:r>
            <a:r>
              <a:rPr lang="hu-HU" dirty="0" smtClean="0"/>
              <a:t>, </a:t>
            </a:r>
            <a:r>
              <a:rPr lang="hu-HU" dirty="0" err="1" smtClean="0"/>
              <a:t>false</a:t>
            </a:r>
            <a:r>
              <a:rPr lang="hu-HU" dirty="0" smtClean="0"/>
              <a:t> =&gt; igaz/hamis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Műveletek: vagy/</a:t>
            </a:r>
            <a:r>
              <a:rPr lang="hu-HU" dirty="0" err="1" smtClean="0"/>
              <a:t>or</a:t>
            </a:r>
            <a:r>
              <a:rPr lang="hu-HU" dirty="0" smtClean="0"/>
              <a:t>, és/and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Jelölés a </a:t>
            </a:r>
            <a:r>
              <a:rPr lang="hu-HU" dirty="0" err="1" smtClean="0"/>
              <a:t>js-ben</a:t>
            </a:r>
            <a:endParaRPr lang="hu-H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Vagy 	=&gt; ||  (Alt </a:t>
            </a:r>
            <a:r>
              <a:rPr lang="hu-HU" dirty="0" err="1" smtClean="0"/>
              <a:t>Gr+w</a:t>
            </a:r>
            <a:r>
              <a:rPr lang="hu-HU" dirty="0" smtClean="0"/>
              <a:t>)*2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És 	=&gt; &amp;&amp; (Alt </a:t>
            </a:r>
            <a:r>
              <a:rPr lang="hu-HU" dirty="0" err="1" smtClean="0"/>
              <a:t>Gr+c</a:t>
            </a:r>
            <a:r>
              <a:rPr lang="hu-HU" dirty="0" smtClean="0"/>
              <a:t>)*2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Nem	=&gt; !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hu-H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8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</TotalTime>
  <Words>373</Words>
  <Application>Microsoft Office PowerPoint</Application>
  <PresentationFormat>Diavetítés a képernyőre (16:9 oldalarány)</PresentationFormat>
  <Paragraphs>108</Paragraphs>
  <Slides>26</Slides>
  <Notes>26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26</vt:i4>
      </vt:variant>
    </vt:vector>
  </HeadingPairs>
  <TitlesOfParts>
    <vt:vector size="34" baseType="lpstr">
      <vt:lpstr>Arial</vt:lpstr>
      <vt:lpstr>Barlow</vt:lpstr>
      <vt:lpstr>Barlow Light</vt:lpstr>
      <vt:lpstr>Calibri</vt:lpstr>
      <vt:lpstr>Raleway</vt:lpstr>
      <vt:lpstr>Raleway Thin</vt:lpstr>
      <vt:lpstr>Wingdings</vt:lpstr>
      <vt:lpstr>Gaoler template</vt:lpstr>
      <vt:lpstr>ÜDVÖZLÖK MINDENKIT!</vt:lpstr>
      <vt:lpstr>JAVASCRIPT Típusok és konverziók</vt:lpstr>
      <vt:lpstr>PowerPoint-bemutató</vt:lpstr>
      <vt:lpstr>PowerPoint-bemutató</vt:lpstr>
      <vt:lpstr>PowerPoint-bemutató</vt:lpstr>
      <vt:lpstr>Konverzió</vt:lpstr>
      <vt:lpstr>JAVASCRIPT Vezérlési szerkezetek</vt:lpstr>
      <vt:lpstr>Miért jó? (Kell ez nekem?) =&gt; Igen! </vt:lpstr>
      <vt:lpstr>Logikai kifejezések</vt:lpstr>
      <vt:lpstr>PowerPoint-bemutató</vt:lpstr>
      <vt:lpstr>PowerPoint-bemutató</vt:lpstr>
      <vt:lpstr>PowerPoint-bemutató</vt:lpstr>
      <vt:lpstr>Kávéba tej kell!</vt:lpstr>
      <vt:lpstr>PowerPoint-bemutató</vt:lpstr>
      <vt:lpstr>PowerPoint-bemutató</vt:lpstr>
      <vt:lpstr>PowerPoint-bemutató</vt:lpstr>
      <vt:lpstr>PowerPoint-bemutató</vt:lpstr>
      <vt:lpstr>PowerPoint-bemutató</vt:lpstr>
      <vt:lpstr>BMI kalkulátor tökéletesítése </vt:lpstr>
      <vt:lpstr>Kávé mézzel!</vt:lpstr>
      <vt:lpstr>PowerPoint-bemutató</vt:lpstr>
      <vt:lpstr>PowerPoint-bemutató</vt:lpstr>
      <vt:lpstr>PowerPoint-bemutató</vt:lpstr>
      <vt:lpstr>PowerPoint-bemutató</vt:lpstr>
      <vt:lpstr>Miről volt szó</vt:lpstr>
      <vt:lpstr>Köszönöm a figyelmet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Fehér László Péter</dc:creator>
  <cp:lastModifiedBy>Fehér László Péter</cp:lastModifiedBy>
  <cp:revision>178</cp:revision>
  <dcterms:modified xsi:type="dcterms:W3CDTF">2020-12-13T14:46:09Z</dcterms:modified>
</cp:coreProperties>
</file>