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8" r:id="rId2"/>
    <p:sldId id="256" r:id="rId3"/>
    <p:sldId id="257" r:id="rId4"/>
    <p:sldId id="306" r:id="rId5"/>
    <p:sldId id="316" r:id="rId6"/>
    <p:sldId id="298" r:id="rId7"/>
    <p:sldId id="307" r:id="rId8"/>
    <p:sldId id="299" r:id="rId9"/>
    <p:sldId id="308" r:id="rId10"/>
    <p:sldId id="309" r:id="rId11"/>
    <p:sldId id="310" r:id="rId12"/>
    <p:sldId id="260" r:id="rId13"/>
    <p:sldId id="311" r:id="rId14"/>
    <p:sldId id="312" r:id="rId15"/>
    <p:sldId id="314" r:id="rId16"/>
    <p:sldId id="315" r:id="rId17"/>
    <p:sldId id="313" r:id="rId18"/>
    <p:sldId id="319" r:id="rId19"/>
    <p:sldId id="320" r:id="rId20"/>
    <p:sldId id="321" r:id="rId21"/>
    <p:sldId id="317" r:id="rId22"/>
    <p:sldId id="32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08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8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68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05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3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72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26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01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90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97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74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98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objects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javascriptalapo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42" name="Google Shape;380;p14"/>
          <p:cNvSpPr txBox="1">
            <a:spLocks noGrp="1"/>
          </p:cNvSpPr>
          <p:nvPr/>
        </p:nvSpPr>
        <p:spPr>
          <a:xfrm>
            <a:off x="608978" y="2579526"/>
            <a:ext cx="7410520" cy="152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prooktatasflp@gmail.com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586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függvény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Tábla készítő függvény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32" y="459111"/>
            <a:ext cx="4479009" cy="2941919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1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1" y="245427"/>
            <a:ext cx="6550011" cy="23692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Adatok és rajtuk végzett műveletek egyben </a:t>
            </a:r>
            <a:br>
              <a:rPr lang="hu-HU" dirty="0" smtClean="0"/>
            </a:br>
            <a:r>
              <a:rPr lang="hu-HU" dirty="0" smtClean="0"/>
              <a:t>ez az objektum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26436" y="2638254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Minden dolognak vannak tulajdonságai és műveletei.</a:t>
            </a:r>
          </a:p>
          <a:p>
            <a:pPr lvl="0"/>
            <a:r>
              <a:rPr lang="hu-HU" dirty="0" smtClean="0"/>
              <a:t>Pl.: Autó =&gt; méretek, indul, fékez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Oroszlán =&gt; méretek, vadászik, fut, játszik </a:t>
            </a:r>
            <a:r>
              <a:rPr lang="hu-HU" dirty="0" smtClean="0">
                <a:sym typeface="Wingdings" panose="05000000000000000000" pitchFamily="2" charset="2"/>
              </a:rPr>
              <a:t> </a:t>
            </a:r>
            <a:endParaRPr lang="hu-HU" dirty="0" smtClean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2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9659" y="160307"/>
            <a:ext cx="7846532" cy="2066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autó egy objektum</a:t>
            </a:r>
            <a:r>
              <a:rPr lang="en" dirty="0" smtClean="0"/>
              <a:t>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Properties</a:t>
            </a:r>
            <a:r>
              <a:rPr lang="hu-HU" dirty="0" smtClean="0"/>
              <a:t> 	= tulajdonságok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Methods</a:t>
            </a:r>
            <a:r>
              <a:rPr lang="hu-HU" dirty="0" smtClean="0"/>
              <a:t>		= metódusok/műveletek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2" y="2319012"/>
            <a:ext cx="8619385" cy="18170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06562" y="4636750"/>
            <a:ext cx="69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példa forrása: </a:t>
            </a:r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://www.w3schools.com/js/js_objects.asp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7285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95" y="814651"/>
            <a:ext cx="4534812" cy="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586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 és metódusok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54" y="830059"/>
            <a:ext cx="4489275" cy="18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60633" y="1542794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Objektum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objektumot leírjuk, milyen tulajdonságai és milyen műveletei vannak. De ez még csak egy általános definíció, nem egy konkrét megvalósulás.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253908"/>
            <a:ext cx="860066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Objektum definíció és példányok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162632" y="1542794"/>
            <a:ext cx="3256415" cy="35625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Példány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példány az objektum konkrét megvalósulása</a:t>
            </a:r>
            <a:r>
              <a:rPr lang="en" dirty="0" smtClean="0"/>
              <a:t>.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oroszlán van egy kép a fejünkben, hogy </a:t>
            </a:r>
            <a:r>
              <a:rPr lang="hu-HU" dirty="0"/>
              <a:t>n</a:t>
            </a:r>
            <a:r>
              <a:rPr lang="hu-HU" dirty="0" smtClean="0"/>
              <a:t>éz ki </a:t>
            </a:r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De az állatkertben lévő oroszlán </a:t>
            </a:r>
            <a:r>
              <a:rPr lang="hu-HU" dirty="0" err="1" smtClean="0"/>
              <a:t>Surina</a:t>
            </a:r>
            <a:r>
              <a:rPr lang="hu-HU" dirty="0" smtClean="0"/>
              <a:t> egy konkrét példány, </a:t>
            </a:r>
            <a:r>
              <a:rPr lang="hu-HU" dirty="0" err="1" smtClean="0"/>
              <a:t>egyediesített</a:t>
            </a:r>
            <a:r>
              <a:rPr lang="hu-HU" dirty="0" smtClean="0"/>
              <a:t> tulajdonságaival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Objektum és példánya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Kulcsszó </a:t>
            </a:r>
            <a:r>
              <a:rPr lang="hu-HU" dirty="0" err="1" smtClean="0">
                <a:solidFill>
                  <a:srgbClr val="FF0000"/>
                </a:solidFill>
              </a:rPr>
              <a:t>new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Az objektumból egy valódi működő példány lesz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Egyedi értékekkel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46927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 és metódusok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definiciója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és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példányosítása</a:t>
            </a: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KULCSSZÓ :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new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72" y="918053"/>
            <a:ext cx="4497558" cy="16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97277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JSON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99085" y="2225791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Notation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5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JSON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Írjunk le minimális ismétlődéssel objektumokat, tömböket, adatokat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2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Függvények, objektumok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58416" y="3982493"/>
            <a:ext cx="3293634" cy="868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JSON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19" y="448658"/>
            <a:ext cx="3067210" cy="2983177"/>
          </a:xfrm>
          <a:prstGeom prst="rect">
            <a:avLst/>
          </a:prstGeom>
        </p:spPr>
      </p:pic>
      <p:sp>
        <p:nvSpPr>
          <p:cNvPr id="4" name="Lekerekített téglalapbuborék 3"/>
          <p:cNvSpPr/>
          <p:nvPr/>
        </p:nvSpPr>
        <p:spPr>
          <a:xfrm>
            <a:off x="258417" y="448658"/>
            <a:ext cx="2570921" cy="883185"/>
          </a:xfrm>
          <a:prstGeom prst="wedgeRoundRectCallout">
            <a:avLst>
              <a:gd name="adj1" fmla="val 121605"/>
              <a:gd name="adj2" fmla="val -5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firstName</a:t>
            </a:r>
            <a:r>
              <a:rPr lang="hu-HU" dirty="0" smtClean="0"/>
              <a:t>, </a:t>
            </a:r>
            <a:r>
              <a:rPr lang="hu-HU" dirty="0" err="1" smtClean="0"/>
              <a:t>lastName</a:t>
            </a:r>
            <a:r>
              <a:rPr lang="hu-HU" dirty="0" smtClean="0"/>
              <a:t>,… tulajdonságok</a:t>
            </a:r>
            <a:endParaRPr lang="hu-HU" dirty="0"/>
          </a:p>
        </p:txBody>
      </p:sp>
      <p:sp>
        <p:nvSpPr>
          <p:cNvPr id="40" name="Lekerekített téglalapbuborék 39"/>
          <p:cNvSpPr/>
          <p:nvPr/>
        </p:nvSpPr>
        <p:spPr>
          <a:xfrm>
            <a:off x="258416" y="1461293"/>
            <a:ext cx="2570921" cy="883185"/>
          </a:xfrm>
          <a:prstGeom prst="wedgeRoundRectCallout">
            <a:avLst>
              <a:gd name="adj1" fmla="val 122635"/>
              <a:gd name="adj2" fmla="val -79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 smtClean="0"/>
              <a:t>ddress</a:t>
            </a:r>
            <a:r>
              <a:rPr lang="hu-HU" dirty="0" smtClean="0"/>
              <a:t> objektum</a:t>
            </a:r>
            <a:endParaRPr lang="hu-HU" dirty="0"/>
          </a:p>
        </p:txBody>
      </p:sp>
      <p:sp>
        <p:nvSpPr>
          <p:cNvPr id="41" name="Lekerekített téglalapbuborék 40"/>
          <p:cNvSpPr/>
          <p:nvPr/>
        </p:nvSpPr>
        <p:spPr>
          <a:xfrm>
            <a:off x="258416" y="2474635"/>
            <a:ext cx="2570921" cy="883185"/>
          </a:xfrm>
          <a:prstGeom prst="wedgeRoundRectCallout">
            <a:avLst>
              <a:gd name="adj1" fmla="val 124439"/>
              <a:gd name="adj2" fmla="val -112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phoneNumbers</a:t>
            </a:r>
            <a:r>
              <a:rPr lang="hu-HU" dirty="0" smtClean="0"/>
              <a:t> </a:t>
            </a:r>
            <a:r>
              <a:rPr lang="hu-HU" dirty="0"/>
              <a:t>objektum</a:t>
            </a:r>
            <a:r>
              <a:rPr lang="hu-HU" dirty="0" smtClean="0"/>
              <a:t> tömb</a:t>
            </a:r>
            <a:endParaRPr lang="hu-HU" dirty="0"/>
          </a:p>
        </p:txBody>
      </p:sp>
      <p:cxnSp>
        <p:nvCxnSpPr>
          <p:cNvPr id="6" name="Egyenes összekötő nyíllal 5"/>
          <p:cNvCxnSpPr/>
          <p:nvPr/>
        </p:nvCxnSpPr>
        <p:spPr>
          <a:xfrm flipV="1">
            <a:off x="3894580" y="1020418"/>
            <a:ext cx="1578569" cy="317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V="1">
            <a:off x="3989819" y="878053"/>
            <a:ext cx="1652767" cy="331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V="1">
            <a:off x="3621402" y="1113183"/>
            <a:ext cx="1547229" cy="3067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Lekerekített téglalap 10"/>
          <p:cNvSpPr/>
          <p:nvPr/>
        </p:nvSpPr>
        <p:spPr>
          <a:xfrm>
            <a:off x="2829337" y="4180273"/>
            <a:ext cx="4161185" cy="7288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Az adatok típusait is meg tudom adni!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50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Függvények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Objektumok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dia, 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JSON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03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2924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Összetett program lépéssorozat többször használható (függvény)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Egy-egy nagyobb feladatot szét lehet bontani kisebb egységekre (függvény)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hu-HU" dirty="0" smtClean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>
          <a:xfrm>
            <a:off x="3844558" y="1917506"/>
            <a:ext cx="3804549" cy="2679000"/>
          </a:xfrm>
        </p:spPr>
        <p:txBody>
          <a:bodyPr/>
          <a:lstStyle/>
          <a:p>
            <a:r>
              <a:rPr lang="hu-HU" dirty="0" smtClean="0"/>
              <a:t>Összetartozó fogalmakat egy egységben kezelek (objektum)</a:t>
            </a:r>
          </a:p>
          <a:p>
            <a:r>
              <a:rPr lang="hu-HU" dirty="0" smtClean="0"/>
              <a:t>Az adatokat és a rajtuk végzett műveleteket egy egységben használom </a:t>
            </a:r>
            <a:r>
              <a:rPr lang="hu-HU" smtClean="0"/>
              <a:t>(objektum)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2" y="245428"/>
            <a:ext cx="5640900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Összetett feladatok többszöri végrehajtása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2299252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Kiszámolok valamit és többször szeretném azt használni.</a:t>
            </a:r>
          </a:p>
          <a:p>
            <a:pPr lvl="0"/>
            <a:r>
              <a:rPr lang="hu-HU" dirty="0" smtClean="0"/>
              <a:t>Pl.: Fahrenheitben megadott értéket Celsius fokra átváltó függvény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7445" y="86928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Függvények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3467" y="763994"/>
            <a:ext cx="5640900" cy="42453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Kulcsszó </a:t>
            </a:r>
            <a:r>
              <a:rPr lang="hu-HU" dirty="0" err="1" smtClean="0">
                <a:solidFill>
                  <a:srgbClr val="FF0000"/>
                </a:solidFill>
              </a:rPr>
              <a:t>function</a:t>
            </a:r>
            <a:endParaRPr lang="hu-HU" dirty="0" smtClean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solidFill>
                  <a:srgbClr val="FF0000"/>
                </a:solidFill>
              </a:rPr>
              <a:t>{} </a:t>
            </a:r>
            <a:r>
              <a:rPr lang="hu-HU" dirty="0" smtClean="0">
                <a:solidFill>
                  <a:schemeClr val="tx1"/>
                </a:solidFill>
              </a:rPr>
              <a:t>között a program, amely a függvényre hivatkozva lefut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err="1" smtClean="0">
                <a:solidFill>
                  <a:schemeClr val="tx1"/>
                </a:solidFill>
              </a:rPr>
              <a:t>function</a:t>
            </a:r>
            <a:r>
              <a:rPr lang="hu-HU" dirty="0" smtClean="0">
                <a:solidFill>
                  <a:schemeClr val="tx1"/>
                </a:solidFill>
              </a:rPr>
              <a:t> kulcsszóval csak definiálunk az még nem a végrehajtás!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solidFill>
                  <a:schemeClr val="tx1"/>
                </a:solidFill>
              </a:rPr>
              <a:t>Végrehajtás a függvény nevével hivatkozás, azaz a függvény meghívása.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Függvény vissza ad egy értéket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Vissza térési érték </a:t>
            </a:r>
            <a:r>
              <a:rPr lang="hu-HU" dirty="0" err="1" smtClean="0">
                <a:solidFill>
                  <a:srgbClr val="FF0000"/>
                </a:solidFill>
              </a:rPr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ertek</a:t>
            </a:r>
            <a:r>
              <a:rPr lang="hu-HU" dirty="0" smtClean="0"/>
              <a:t>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nincs vissza térési érték megadva, a függvény „</a:t>
            </a:r>
            <a:r>
              <a:rPr lang="hu-HU" dirty="0" err="1" smtClean="0"/>
              <a:t>undefined</a:t>
            </a:r>
            <a:r>
              <a:rPr lang="hu-HU" dirty="0" smtClean="0"/>
              <a:t>” értéket ad vissza.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02865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8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89400" y="442784"/>
            <a:ext cx="8082322" cy="3984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bg1"/>
                </a:solidFill>
              </a:rPr>
              <a:t>f</a:t>
            </a:r>
            <a:r>
              <a:rPr lang="hu-HU" dirty="0" err="1" smtClean="0">
                <a:solidFill>
                  <a:schemeClr val="bg1"/>
                </a:solidFill>
              </a:rPr>
              <a:t>unction</a:t>
            </a:r>
            <a:r>
              <a:rPr lang="hu-HU" dirty="0" smtClean="0"/>
              <a:t> </a:t>
            </a:r>
            <a:r>
              <a:rPr lang="hu-HU" dirty="0" err="1" smtClean="0"/>
              <a:t>fvnév</a:t>
            </a:r>
            <a:r>
              <a:rPr lang="hu-HU" dirty="0" smtClean="0"/>
              <a:t>(parameter1, parameter2, … , 			</a:t>
            </a:r>
            <a:r>
              <a:rPr lang="hu-HU" dirty="0" err="1" smtClean="0"/>
              <a:t>prameterN</a:t>
            </a:r>
            <a:r>
              <a:rPr lang="hu-HU" dirty="0" smtClean="0"/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	utasítás1;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utasítás2;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…</a:t>
            </a: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}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293634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függvény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96" y="1012186"/>
            <a:ext cx="4538763" cy="6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60145" y="1016354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Változók láthatósága</a:t>
            </a:r>
          </a:p>
          <a:p>
            <a:pPr indent="-457200"/>
            <a:r>
              <a:rPr lang="hu-HU" dirty="0" smtClean="0"/>
              <a:t>Függvényen kívül deklarált</a:t>
            </a:r>
          </a:p>
          <a:p>
            <a:pPr indent="-457200"/>
            <a:r>
              <a:rPr lang="hu-HU" dirty="0"/>
              <a:t>Függvényen </a:t>
            </a:r>
            <a:r>
              <a:rPr lang="hu-HU" dirty="0" smtClean="0"/>
              <a:t>belül deklarált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60" y="1028325"/>
            <a:ext cx="2610196" cy="24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293634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változók láthatósága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38" y="437770"/>
            <a:ext cx="4494907" cy="217817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4572000" y="1868557"/>
            <a:ext cx="2577548" cy="284921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9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473</Words>
  <Application>Microsoft Office PowerPoint</Application>
  <PresentationFormat>Diavetítés a képernyőre (16:9 oldalarány)</PresentationFormat>
  <Paragraphs>106</Paragraphs>
  <Slides>22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30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Függvények, objektumok</vt:lpstr>
      <vt:lpstr>Miért jó? (Kell ez nekem?) =&gt; Igen! </vt:lpstr>
      <vt:lpstr>Összetett feladatok többszöri végrehajtása</vt:lpstr>
      <vt:lpstr>Függvények</vt:lpstr>
      <vt:lpstr>PowerPoint-bemutató</vt:lpstr>
      <vt:lpstr>PowerPoint-bemutató</vt:lpstr>
      <vt:lpstr>PowerPoint-bemutató</vt:lpstr>
      <vt:lpstr>PowerPoint-bemutató</vt:lpstr>
      <vt:lpstr>PowerPoint-bemutató</vt:lpstr>
      <vt:lpstr>Adatok és rajtuk végzett műveletek egyben  ez az objektum</vt:lpstr>
      <vt:lpstr>PowerPoint-bemutató</vt:lpstr>
      <vt:lpstr>PowerPoint-bemutató</vt:lpstr>
      <vt:lpstr>PowerPoint-bemutató</vt:lpstr>
      <vt:lpstr>Objektum definíció és példányok</vt:lpstr>
      <vt:lpstr>Objektum és példánya</vt:lpstr>
      <vt:lpstr>PowerPoint-bemutató</vt:lpstr>
      <vt:lpstr>JSON</vt:lpstr>
      <vt:lpstr>JSON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189</cp:revision>
  <dcterms:modified xsi:type="dcterms:W3CDTF">2020-12-13T14:46:34Z</dcterms:modified>
</cp:coreProperties>
</file>