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8" r:id="rId2"/>
    <p:sldId id="256" r:id="rId3"/>
    <p:sldId id="312" r:id="rId4"/>
    <p:sldId id="311" r:id="rId5"/>
    <p:sldId id="313" r:id="rId6"/>
    <p:sldId id="314" r:id="rId7"/>
    <p:sldId id="315" r:id="rId8"/>
    <p:sldId id="316" r:id="rId9"/>
    <p:sldId id="317" r:id="rId10"/>
    <p:sldId id="257" r:id="rId11"/>
    <p:sldId id="306" r:id="rId12"/>
    <p:sldId id="298" r:id="rId13"/>
    <p:sldId id="308" r:id="rId14"/>
    <p:sldId id="307" r:id="rId15"/>
    <p:sldId id="310" r:id="rId16"/>
    <p:sldId id="309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D75AFA-248C-4787-85E1-A6F16C9509AC}">
  <a:tblStyle styleId="{CED75AFA-248C-4787-85E1-A6F16C950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2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98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20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024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49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36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93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5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000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33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709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37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rooktatasflp@gmail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laszlofeher/javascriptalapo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pwhois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pwhois.io/document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19539" y="482138"/>
            <a:ext cx="5317436" cy="8165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600" dirty="0" smtClean="0"/>
              <a:t>ÜDVÖZLÖK MINDENKIT</a:t>
            </a:r>
            <a:r>
              <a:rPr lang="en" sz="6600" dirty="0" smtClean="0"/>
              <a:t>!</a:t>
            </a:r>
            <a:endParaRPr sz="6600" dirty="0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 flipH="1">
            <a:off x="7473096" y="2152860"/>
            <a:ext cx="1175929" cy="2591845"/>
            <a:chOff x="5038937" y="1297668"/>
            <a:chExt cx="756771" cy="1886154"/>
          </a:xfrm>
        </p:grpSpPr>
        <p:sp>
          <p:nvSpPr>
            <p:cNvPr id="25" name="Google Shape;745;p18"/>
            <p:cNvSpPr/>
            <p:nvPr/>
          </p:nvSpPr>
          <p:spPr>
            <a:xfrm>
              <a:off x="5038937" y="2834068"/>
              <a:ext cx="604294" cy="349754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746;p18"/>
            <p:cNvSpPr/>
            <p:nvPr/>
          </p:nvSpPr>
          <p:spPr>
            <a:xfrm>
              <a:off x="5171669" y="2955239"/>
              <a:ext cx="180257" cy="139953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747;p18"/>
            <p:cNvSpPr/>
            <p:nvPr/>
          </p:nvSpPr>
          <p:spPr>
            <a:xfrm>
              <a:off x="5171947" y="3001263"/>
              <a:ext cx="179457" cy="93903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48;p18"/>
            <p:cNvSpPr/>
            <p:nvPr/>
          </p:nvSpPr>
          <p:spPr>
            <a:xfrm>
              <a:off x="5356525" y="2885233"/>
              <a:ext cx="180153" cy="134805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749;p18"/>
            <p:cNvSpPr/>
            <p:nvPr/>
          </p:nvSpPr>
          <p:spPr>
            <a:xfrm>
              <a:off x="5357406" y="2929076"/>
              <a:ext cx="179492" cy="93903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50;p18"/>
            <p:cNvSpPr/>
            <p:nvPr/>
          </p:nvSpPr>
          <p:spPr>
            <a:xfrm>
              <a:off x="5181067" y="2077738"/>
              <a:ext cx="309838" cy="890970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51;p18"/>
            <p:cNvSpPr/>
            <p:nvPr/>
          </p:nvSpPr>
          <p:spPr>
            <a:xfrm>
              <a:off x="5222579" y="1521843"/>
              <a:ext cx="198605" cy="193562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752;p18"/>
            <p:cNvSpPr/>
            <p:nvPr/>
          </p:nvSpPr>
          <p:spPr>
            <a:xfrm>
              <a:off x="5453126" y="1567787"/>
              <a:ext cx="282320" cy="555058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753;p18"/>
            <p:cNvSpPr/>
            <p:nvPr/>
          </p:nvSpPr>
          <p:spPr>
            <a:xfrm>
              <a:off x="5169281" y="1549245"/>
              <a:ext cx="322181" cy="650603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54;p18"/>
            <p:cNvSpPr/>
            <p:nvPr/>
          </p:nvSpPr>
          <p:spPr>
            <a:xfrm>
              <a:off x="5215151" y="1320856"/>
              <a:ext cx="214157" cy="261240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55;p18"/>
            <p:cNvSpPr/>
            <p:nvPr/>
          </p:nvSpPr>
          <p:spPr>
            <a:xfrm>
              <a:off x="5195186" y="1297668"/>
              <a:ext cx="225993" cy="224174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56;p18"/>
            <p:cNvSpPr/>
            <p:nvPr/>
          </p:nvSpPr>
          <p:spPr>
            <a:xfrm>
              <a:off x="5152905" y="1677550"/>
              <a:ext cx="289203" cy="497780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57;p18"/>
            <p:cNvSpPr/>
            <p:nvPr/>
          </p:nvSpPr>
          <p:spPr>
            <a:xfrm>
              <a:off x="5460925" y="1829456"/>
              <a:ext cx="334783" cy="451303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58;p18"/>
            <p:cNvSpPr/>
            <p:nvPr/>
          </p:nvSpPr>
          <p:spPr>
            <a:xfrm>
              <a:off x="5403160" y="2112347"/>
              <a:ext cx="169659" cy="83680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59;p18"/>
            <p:cNvSpPr/>
            <p:nvPr/>
          </p:nvSpPr>
          <p:spPr>
            <a:xfrm>
              <a:off x="5648548" y="2059457"/>
              <a:ext cx="105070" cy="87120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60;p18"/>
            <p:cNvSpPr/>
            <p:nvPr/>
          </p:nvSpPr>
          <p:spPr>
            <a:xfrm>
              <a:off x="5421307" y="1549454"/>
              <a:ext cx="104130" cy="151752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61;p18"/>
            <p:cNvSpPr/>
            <p:nvPr/>
          </p:nvSpPr>
          <p:spPr>
            <a:xfrm>
              <a:off x="5132140" y="1652482"/>
              <a:ext cx="125868" cy="188831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616" y="511492"/>
            <a:ext cx="1657350" cy="1657350"/>
          </a:xfrm>
          <a:prstGeom prst="rect">
            <a:avLst/>
          </a:prstGeom>
        </p:spPr>
      </p:pic>
      <p:sp>
        <p:nvSpPr>
          <p:cNvPr id="136" name="Google Shape;346;p13"/>
          <p:cNvSpPr txBox="1">
            <a:spLocks/>
          </p:cNvSpPr>
          <p:nvPr/>
        </p:nvSpPr>
        <p:spPr>
          <a:xfrm>
            <a:off x="717306" y="4375277"/>
            <a:ext cx="7015896" cy="43756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000" b="1" dirty="0" smtClean="0">
                <a:solidFill>
                  <a:schemeClr val="accent3"/>
                </a:solidFill>
              </a:rPr>
              <a:t>More info on how to use this template at </a:t>
            </a:r>
            <a:r>
              <a:rPr lang="en-US" sz="1000" b="1" u="sng" dirty="0" smtClean="0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lang="en-US" sz="1000" b="1" dirty="0" smtClean="0">
              <a:solidFill>
                <a:schemeClr val="accent3"/>
              </a:solidFill>
            </a:endParaRPr>
          </a:p>
          <a:p>
            <a:pPr algn="just">
              <a:buClr>
                <a:schemeClr val="dk1"/>
              </a:buClr>
              <a:buSzPts val="1100"/>
            </a:pPr>
            <a:r>
              <a:rPr lang="en-US" sz="1000" dirty="0" smtClean="0">
                <a:solidFill>
                  <a:schemeClr val="accent3"/>
                </a:solidFill>
              </a:rPr>
              <a:t>This template is free to use under </a:t>
            </a:r>
            <a:r>
              <a:rPr lang="en-US" sz="1000" u="sng" dirty="0" smtClean="0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-US" sz="1000" dirty="0" smtClean="0">
                <a:solidFill>
                  <a:schemeClr val="accent3"/>
                </a:solidFill>
              </a:rPr>
              <a:t>. You can keep the Credits slide or mention </a:t>
            </a:r>
            <a:r>
              <a:rPr lang="en-US" sz="1000" dirty="0" err="1" smtClean="0">
                <a:solidFill>
                  <a:schemeClr val="accent3"/>
                </a:solidFill>
              </a:rPr>
              <a:t>SlidesCarnival</a:t>
            </a:r>
            <a:r>
              <a:rPr lang="en-US" sz="1000" dirty="0" smtClean="0">
                <a:solidFill>
                  <a:schemeClr val="accent3"/>
                </a:solidFill>
              </a:rPr>
              <a:t> and other resources used in a slide footer.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42" name="Google Shape;380;p14"/>
          <p:cNvSpPr txBox="1">
            <a:spLocks noGrp="1"/>
          </p:cNvSpPr>
          <p:nvPr/>
        </p:nvSpPr>
        <p:spPr>
          <a:xfrm>
            <a:off x="672547" y="2579046"/>
            <a:ext cx="7410520" cy="152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Fehér </a:t>
            </a:r>
            <a:r>
              <a:rPr lang="hu-HU" sz="3600" b="1" u="sng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László</a:t>
            </a: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Péter vagyok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Email : prooktatasflp@gmail.com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2924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Hosszabb időre szeretnék adatot eltárolni (nem véglegesen! Nem egyenlő file tárolással)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Egyszerűbb ezekkel az adatokkal dolgozni, nem kell folyton egy szervertől adatot kérnem.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hu-HU" dirty="0" smtClean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2" y="245428"/>
            <a:ext cx="5640900" cy="2053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Lokális tárolók a böngészőben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2299252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Kulcs, érték párokat tárolnak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LocalStorage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SessionStorage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LocalStorage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595;p17"/>
          <p:cNvSpPr txBox="1">
            <a:spLocks/>
          </p:cNvSpPr>
          <p:nvPr/>
        </p:nvSpPr>
        <p:spPr>
          <a:xfrm>
            <a:off x="930571" y="1742050"/>
            <a:ext cx="4856922" cy="245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dirty="0">
                <a:solidFill>
                  <a:schemeClr val="bg1"/>
                </a:solidFill>
              </a:rPr>
              <a:t>Kulcs, érték párokat tárolnak</a:t>
            </a:r>
          </a:p>
          <a:p>
            <a:pPr>
              <a:buClr>
                <a:schemeClr val="bg1"/>
              </a:buClr>
            </a:pPr>
            <a:r>
              <a:rPr lang="hu-HU" dirty="0" smtClean="0">
                <a:solidFill>
                  <a:schemeClr val="bg1"/>
                </a:solidFill>
              </a:rPr>
              <a:t>Megőrzi értékét ameddig explicit nem törlik</a:t>
            </a:r>
            <a:endParaRPr lang="hu-H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dirty="0" smtClean="0">
                <a:solidFill>
                  <a:schemeClr val="bg1"/>
                </a:solidFill>
              </a:rPr>
              <a:t>Rendelkezésre áll az összes jelenlegi és jövőbeni böngésző használónak</a:t>
            </a:r>
          </a:p>
          <a:p>
            <a:pPr>
              <a:buClr>
                <a:schemeClr val="bg1"/>
              </a:buClr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934176" y="919226"/>
            <a:ext cx="4742700" cy="774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smtClean="0"/>
              <a:t>SessionStorage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" name="Csoportba foglalás 1"/>
          <p:cNvGrpSpPr/>
          <p:nvPr/>
        </p:nvGrpSpPr>
        <p:grpSpPr>
          <a:xfrm>
            <a:off x="7609462" y="1059839"/>
            <a:ext cx="1158666" cy="3023822"/>
            <a:chOff x="7390802" y="930400"/>
            <a:chExt cx="1158666" cy="3023822"/>
          </a:xfrm>
        </p:grpSpPr>
        <p:sp>
          <p:nvSpPr>
            <p:cNvPr id="521" name="Google Shape;521;p16"/>
            <p:cNvSpPr/>
            <p:nvPr/>
          </p:nvSpPr>
          <p:spPr>
            <a:xfrm>
              <a:off x="7744967" y="3564787"/>
              <a:ext cx="673428" cy="38943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8086393" y="3709481"/>
              <a:ext cx="195331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8087456" y="3759144"/>
              <a:ext cx="194360" cy="101568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886600" y="3633778"/>
              <a:ext cx="195203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887009" y="3680333"/>
              <a:ext cx="194360" cy="101579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935713" y="2761038"/>
              <a:ext cx="335775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8011479" y="2160776"/>
              <a:ext cx="214978" cy="209527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672491" y="2227439"/>
              <a:ext cx="324368" cy="463331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646639" y="2613142"/>
              <a:ext cx="154798" cy="101312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651123" y="2634797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935487" y="2190066"/>
              <a:ext cx="349666" cy="703983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8220210" y="2334035"/>
              <a:ext cx="135500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8002610" y="1943600"/>
              <a:ext cx="231960" cy="282977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8011430" y="1918957"/>
              <a:ext cx="245224" cy="242271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8202912" y="2296110"/>
              <a:ext cx="151928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888560" y="2190707"/>
              <a:ext cx="123449" cy="19905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820643" y="930400"/>
              <a:ext cx="728825" cy="806636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799589" y="970149"/>
              <a:ext cx="679746" cy="769476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19801102">
              <a:off x="7923144" y="1183451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19821008">
              <a:off x="8095603" y="1281626"/>
              <a:ext cx="65948" cy="114376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19801102">
              <a:off x="8256494" y="1376317"/>
              <a:ext cx="65940" cy="114362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492537" y="1431091"/>
              <a:ext cx="221722" cy="295733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19801102">
              <a:off x="7480683" y="1440482"/>
              <a:ext cx="174868" cy="303537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19801102">
              <a:off x="7513188" y="1518227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19801102">
              <a:off x="7596052" y="1566033"/>
              <a:ext cx="24897" cy="43251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525623" y="1605773"/>
              <a:ext cx="86901" cy="60859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390802" y="2056940"/>
              <a:ext cx="60461" cy="191017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390802" y="2028759"/>
              <a:ext cx="111880" cy="63381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501895" y="2031414"/>
              <a:ext cx="178826" cy="288431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605999" y="2272867"/>
              <a:ext cx="35673" cy="65035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467937" y="2051259"/>
              <a:ext cx="178826" cy="288088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595;p17"/>
          <p:cNvSpPr txBox="1">
            <a:spLocks/>
          </p:cNvSpPr>
          <p:nvPr/>
        </p:nvSpPr>
        <p:spPr>
          <a:xfrm>
            <a:off x="930571" y="1742050"/>
            <a:ext cx="4856922" cy="245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indent="-342900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indent="-355600">
              <a:lnSpc>
                <a:spcPct val="110000"/>
              </a:lnSpc>
              <a:spcBef>
                <a:spcPts val="600"/>
              </a:spcBef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>
              <a:buClr>
                <a:schemeClr val="bg1"/>
              </a:buClr>
            </a:pPr>
            <a:r>
              <a:rPr lang="hu-HU" dirty="0">
                <a:solidFill>
                  <a:schemeClr val="bg1"/>
                </a:solidFill>
              </a:rPr>
              <a:t>Kulcs, érték párokat tárolnak</a:t>
            </a:r>
          </a:p>
          <a:p>
            <a:pPr>
              <a:buClr>
                <a:schemeClr val="bg1"/>
              </a:buClr>
            </a:pPr>
            <a:r>
              <a:rPr lang="hu-HU" dirty="0" smtClean="0">
                <a:solidFill>
                  <a:schemeClr val="bg1"/>
                </a:solidFill>
              </a:rPr>
              <a:t>Csak az adott </a:t>
            </a:r>
            <a:r>
              <a:rPr lang="hu-HU" dirty="0" err="1" smtClean="0">
                <a:solidFill>
                  <a:schemeClr val="bg1"/>
                </a:solidFill>
              </a:rPr>
              <a:t>tab</a:t>
            </a:r>
            <a:r>
              <a:rPr lang="hu-HU" dirty="0" smtClean="0">
                <a:solidFill>
                  <a:schemeClr val="bg1"/>
                </a:solidFill>
              </a:rPr>
              <a:t> (fül) számára „látható”</a:t>
            </a:r>
            <a:endParaRPr lang="hu-HU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hu-HU" dirty="0" smtClean="0">
                <a:solidFill>
                  <a:schemeClr val="bg1"/>
                </a:solidFill>
              </a:rPr>
              <a:t>Rendelkezésre áll a </a:t>
            </a:r>
            <a:r>
              <a:rPr lang="hu-HU" dirty="0" err="1" smtClean="0">
                <a:solidFill>
                  <a:schemeClr val="bg1"/>
                </a:solidFill>
              </a:rPr>
              <a:t>tab</a:t>
            </a:r>
            <a:r>
              <a:rPr lang="hu-HU" dirty="0" smtClean="0">
                <a:solidFill>
                  <a:schemeClr val="bg1"/>
                </a:solidFill>
              </a:rPr>
              <a:t> (fül) bezárásáig, utána többet </a:t>
            </a:r>
            <a:r>
              <a:rPr lang="hu-HU" smtClean="0">
                <a:solidFill>
                  <a:schemeClr val="bg1"/>
                </a:solidFill>
              </a:rPr>
              <a:t>nem érhető el. </a:t>
            </a:r>
            <a:endParaRPr lang="hu-H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14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109281" y="224488"/>
            <a:ext cx="5882319" cy="3592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Javascript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feltétel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Miről volt szó</a:t>
            </a:r>
            <a:endParaRPr dirty="0"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SessionStore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3-6 dia</a:t>
            </a:r>
            <a:r>
              <a:rPr lang="en" sz="1200" dirty="0" smtClean="0"/>
              <a:t>.</a:t>
            </a:r>
            <a:r>
              <a:rPr lang="hu-HU" sz="1200" dirty="0" smtClean="0"/>
              <a:t> </a:t>
            </a:r>
            <a:r>
              <a:rPr lang="hu-HU" sz="1200" dirty="0" err="1" smtClean="0"/>
              <a:t>Number</a:t>
            </a:r>
            <a:r>
              <a:rPr lang="hu-HU" sz="1200" dirty="0" smtClean="0"/>
              <a:t>, </a:t>
            </a:r>
            <a:r>
              <a:rPr lang="hu-HU" sz="1200" dirty="0" err="1" smtClean="0"/>
              <a:t>string</a:t>
            </a:r>
            <a:r>
              <a:rPr lang="hu-HU" sz="1200" dirty="0" smtClean="0"/>
              <a:t>, </a:t>
            </a:r>
            <a:endParaRPr sz="1200" dirty="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err="1" smtClean="0"/>
              <a:t>LocalStore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8-12. dia, logikai műveletek.</a:t>
            </a:r>
            <a:endParaRPr sz="1200" dirty="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b="1" dirty="0" smtClean="0"/>
              <a:t>JSON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1200" dirty="0" smtClean="0"/>
              <a:t>13-15 dia</a:t>
            </a:r>
            <a:r>
              <a:rPr lang="en" sz="1200" dirty="0" smtClean="0"/>
              <a:t>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74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6414052" y="464898"/>
            <a:ext cx="2577660" cy="2675867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799" y="394055"/>
            <a:ext cx="550403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200" dirty="0" smtClean="0"/>
              <a:t>Köszönöm a figyelmet 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42900" y="2273891"/>
            <a:ext cx="5784729" cy="26685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Kérdések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 smtClean="0"/>
              <a:t>Levélben megkereshet</a:t>
            </a:r>
            <a:r>
              <a:rPr lang="en" dirty="0" smtClean="0"/>
              <a:t>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>
                <a:hlinkClick r:id="rId3"/>
              </a:rPr>
              <a:t>prooktatasflp@gmail.com</a:t>
            </a:r>
            <a:r>
              <a:rPr lang="hu-HU" dirty="0" smtClean="0"/>
              <a:t> </a:t>
            </a:r>
            <a:endParaRPr dirty="0"/>
          </a:p>
          <a:p>
            <a:pPr lvl="0">
              <a:spcBef>
                <a:spcPts val="0"/>
              </a:spcBef>
            </a:pPr>
            <a:r>
              <a:rPr lang="hu-HU" dirty="0">
                <a:hlinkClick r:id="rId4"/>
              </a:rPr>
              <a:t>https://github.com/laszlofeher/javascriptalapok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8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936923" y="1385643"/>
            <a:ext cx="4962600" cy="23462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JAVASCRIPT</a:t>
            </a:r>
            <a:br>
              <a:rPr lang="hu-HU" dirty="0" smtClean="0"/>
            </a:br>
            <a:r>
              <a:rPr lang="hu-HU" dirty="0" smtClean="0"/>
              <a:t>Tárolás a böngészőben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Miért jó? (Kell ez nekem?) =&gt; Igen! </a:t>
            </a:r>
            <a:r>
              <a:rPr lang="hu-HU" dirty="0" smtClean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2924"/>
            <a:ext cx="3045000" cy="283879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hu-HU" dirty="0" smtClean="0"/>
              <a:t>JSON kezelése </a:t>
            </a:r>
            <a:r>
              <a:rPr lang="hu-HU" dirty="0" err="1" smtClean="0"/>
              <a:t>javascriptben</a:t>
            </a:r>
            <a:r>
              <a:rPr lang="hu-HU" dirty="0" smtClean="0"/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hu-HU" dirty="0" smtClean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07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97277" y="430002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 smtClean="0">
                <a:solidFill>
                  <a:schemeClr val="accent1"/>
                </a:solidFill>
              </a:rPr>
              <a:t>JSON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99085" y="2225791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dirty="0" err="1" smtClean="0"/>
              <a:t>Javascript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Notation</a:t>
            </a:r>
            <a:endParaRPr lang="hu-HU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551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93776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JSON a </a:t>
            </a:r>
            <a:r>
              <a:rPr lang="hu-HU" dirty="0" err="1" smtClean="0"/>
              <a:t>javascriptben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JSON objektum a </a:t>
            </a:r>
            <a:r>
              <a:rPr lang="hu-HU" dirty="0" err="1" smtClean="0"/>
              <a:t>javascriptben</a:t>
            </a:r>
            <a:endParaRPr lang="hu-HU" dirty="0" smtClean="0"/>
          </a:p>
          <a:p>
            <a:pPr lvl="1">
              <a:buChar char="▸"/>
            </a:pPr>
            <a:r>
              <a:rPr lang="hu-HU" b="1" dirty="0" err="1" smtClean="0"/>
              <a:t>parse</a:t>
            </a:r>
            <a:r>
              <a:rPr lang="hu-HU" dirty="0" smtClean="0"/>
              <a:t>	 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/>
              <a:t>string</a:t>
            </a:r>
            <a:r>
              <a:rPr lang="hu-HU" dirty="0" smtClean="0"/>
              <a:t> alapú JSON értelmezése és objektummá alakítása</a:t>
            </a:r>
          </a:p>
          <a:p>
            <a:pPr lvl="1">
              <a:buChar char="▸"/>
            </a:pPr>
            <a:r>
              <a:rPr lang="hu-HU" b="1" dirty="0" err="1" smtClean="0"/>
              <a:t>stringify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objektum alapú JSON </a:t>
            </a:r>
            <a:r>
              <a:rPr lang="hu-HU" dirty="0" err="1" smtClean="0">
                <a:sym typeface="Wingdings" panose="05000000000000000000" pitchFamily="2" charset="2"/>
              </a:rPr>
              <a:t>string</a:t>
            </a:r>
            <a:r>
              <a:rPr lang="hu-HU" dirty="0" smtClean="0">
                <a:sym typeface="Wingdings" panose="05000000000000000000" pitchFamily="2" charset="2"/>
              </a:rPr>
              <a:t> formátummá alakítása</a:t>
            </a:r>
            <a:endParaRPr lang="hu-HU" dirty="0" smtClean="0"/>
          </a:p>
          <a:p>
            <a:pPr lvl="1"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071256" y="328837"/>
            <a:ext cx="6960292" cy="3577685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296688" y="220276"/>
            <a:ext cx="3085022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JSON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string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értelmezése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09" y="1331843"/>
            <a:ext cx="5448620" cy="6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94856" y="224932"/>
            <a:ext cx="8588203" cy="3814182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43345" y="4059280"/>
            <a:ext cx="7255994" cy="11115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Összetett JSON </a:t>
            </a:r>
            <a:r>
              <a:rPr lang="hu-HU" sz="3000" dirty="0" err="1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string</a:t>
            </a: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 értelmezése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23" y="445290"/>
            <a:ext cx="6650961" cy="2983014"/>
          </a:xfrm>
          <a:prstGeom prst="rect">
            <a:avLst/>
          </a:prstGeom>
        </p:spPr>
      </p:pic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566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589722" y="245428"/>
            <a:ext cx="5640900" cy="20538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JSON gyakorlati haszna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2299252"/>
            <a:ext cx="4856922" cy="24516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Kliens – szerver közötti adatcsere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hu-HU" dirty="0" smtClean="0"/>
              <a:t>API-k adatszolgáltatása</a:t>
            </a:r>
          </a:p>
          <a:p>
            <a:pPr lvl="0"/>
            <a:r>
              <a:rPr lang="hu-HU" dirty="0"/>
              <a:t>Pl.: </a:t>
            </a: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ipwhois.io</a:t>
            </a:r>
            <a:endParaRPr lang="hu-HU" dirty="0" smtClean="0"/>
          </a:p>
          <a:p>
            <a:pPr lvl="1"/>
            <a:r>
              <a:rPr lang="hu-HU" dirty="0"/>
              <a:t>Elérhető dokumentáció :</a:t>
            </a:r>
            <a:br>
              <a:rPr lang="hu-HU" dirty="0"/>
            </a:b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ipwhois.io/documentation</a:t>
            </a:r>
            <a:endParaRPr lang="hu-HU" dirty="0" smtClean="0"/>
          </a:p>
          <a:p>
            <a:pPr lvl="1"/>
            <a:endParaRPr lang="hu-HU" dirty="0" smtClean="0"/>
          </a:p>
          <a:p>
            <a:pPr lvl="0"/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6" name="Google Shape;2322;p37"/>
          <p:cNvGrpSpPr/>
          <p:nvPr/>
        </p:nvGrpSpPr>
        <p:grpSpPr>
          <a:xfrm>
            <a:off x="5449755" y="1267232"/>
            <a:ext cx="3087756" cy="3160512"/>
            <a:chOff x="1926580" y="602477"/>
            <a:chExt cx="4456273" cy="4762466"/>
          </a:xfrm>
        </p:grpSpPr>
        <p:sp>
          <p:nvSpPr>
            <p:cNvPr id="7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3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156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2606619" y="215649"/>
            <a:ext cx="6537732" cy="3402308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02" y="654556"/>
            <a:ext cx="5075189" cy="2094280"/>
          </a:xfrm>
          <a:prstGeom prst="rect">
            <a:avLst/>
          </a:prstGeom>
        </p:spPr>
      </p:pic>
      <p:sp>
        <p:nvSpPr>
          <p:cNvPr id="39" name="Google Shape;2025;p33"/>
          <p:cNvSpPr txBox="1">
            <a:spLocks/>
          </p:cNvSpPr>
          <p:nvPr/>
        </p:nvSpPr>
        <p:spPr>
          <a:xfrm>
            <a:off x="296688" y="220276"/>
            <a:ext cx="3085022" cy="111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IP cím lekérése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webes API-n</a:t>
            </a:r>
            <a:b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</a:br>
            <a:r>
              <a:rPr lang="hu-HU" sz="3000" dirty="0" smtClean="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keresztül</a:t>
            </a:r>
            <a:endParaRPr lang="hu-HU" sz="3000" dirty="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1" y="1754990"/>
            <a:ext cx="2823188" cy="3205659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 flipV="1">
            <a:off x="1367167" y="2050473"/>
            <a:ext cx="470041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églalap 6"/>
          <p:cNvSpPr/>
          <p:nvPr/>
        </p:nvSpPr>
        <p:spPr>
          <a:xfrm>
            <a:off x="296688" y="2438002"/>
            <a:ext cx="1081839" cy="141418"/>
          </a:xfrm>
          <a:prstGeom prst="rect">
            <a:avLst/>
          </a:prstGeom>
          <a:noFill/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>
            <a:off x="5611091" y="1840699"/>
            <a:ext cx="1052945" cy="209774"/>
          </a:xfrm>
          <a:prstGeom prst="rect">
            <a:avLst/>
          </a:prstGeom>
          <a:noFill/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Lekerekített téglalap 10"/>
          <p:cNvSpPr/>
          <p:nvPr/>
        </p:nvSpPr>
        <p:spPr>
          <a:xfrm>
            <a:off x="1606630" y="1772008"/>
            <a:ext cx="1436456" cy="462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Visszakapott JSON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64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296</Words>
  <Application>Microsoft Office PowerPoint</Application>
  <PresentationFormat>Diavetítés a képernyőre (16:9 oldalarány)</PresentationFormat>
  <Paragraphs>66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4" baseType="lpstr">
      <vt:lpstr>Arial</vt:lpstr>
      <vt:lpstr>Barlow</vt:lpstr>
      <vt:lpstr>Barlow Light</vt:lpstr>
      <vt:lpstr>Calibri</vt:lpstr>
      <vt:lpstr>Raleway</vt:lpstr>
      <vt:lpstr>Raleway Thin</vt:lpstr>
      <vt:lpstr>Wingdings</vt:lpstr>
      <vt:lpstr>Gaoler template</vt:lpstr>
      <vt:lpstr>ÜDVÖZLÖK MINDENKIT!</vt:lpstr>
      <vt:lpstr>JAVASCRIPT Tárolás a böngészőben</vt:lpstr>
      <vt:lpstr>Miért jó? (Kell ez nekem?) =&gt; Igen! </vt:lpstr>
      <vt:lpstr>JSON</vt:lpstr>
      <vt:lpstr>JSON a javascriptben</vt:lpstr>
      <vt:lpstr>PowerPoint-bemutató</vt:lpstr>
      <vt:lpstr>PowerPoint-bemutató</vt:lpstr>
      <vt:lpstr>JSON gyakorlati haszna</vt:lpstr>
      <vt:lpstr>PowerPoint-bemutató</vt:lpstr>
      <vt:lpstr>Miért jó? (Kell ez nekem?) =&gt; Igen! </vt:lpstr>
      <vt:lpstr>Lokális tárolók a böngészőben</vt:lpstr>
      <vt:lpstr>PowerPoint-bemutató</vt:lpstr>
      <vt:lpstr>PowerPoint-bemutató</vt:lpstr>
      <vt:lpstr>PowerPoint-bemutató</vt:lpstr>
      <vt:lpstr>Miről volt szó</vt:lpstr>
      <vt:lpstr>Köszönöm a figyelmet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Fehér László Péter</dc:creator>
  <cp:lastModifiedBy>Fehér László Péter</cp:lastModifiedBy>
  <cp:revision>166</cp:revision>
  <dcterms:modified xsi:type="dcterms:W3CDTF">2020-12-14T15:39:32Z</dcterms:modified>
</cp:coreProperties>
</file>