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8" r:id="rId2"/>
    <p:sldId id="256" r:id="rId3"/>
    <p:sldId id="259" r:id="rId4"/>
    <p:sldId id="316" r:id="rId5"/>
    <p:sldId id="315" r:id="rId6"/>
    <p:sldId id="314" r:id="rId7"/>
    <p:sldId id="317" r:id="rId8"/>
    <p:sldId id="318" r:id="rId9"/>
    <p:sldId id="288" r:id="rId10"/>
    <p:sldId id="279" r:id="rId11"/>
    <p:sldId id="298" r:id="rId12"/>
    <p:sldId id="299" r:id="rId13"/>
    <p:sldId id="296" r:id="rId14"/>
    <p:sldId id="29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3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3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4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2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60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5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6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tbeans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Szövegdoboz 5"/>
          <p:cNvSpPr txBox="1"/>
          <p:nvPr/>
        </p:nvSpPr>
        <p:spPr>
          <a:xfrm>
            <a:off x="974035" y="390939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Apache</a:t>
            </a:r>
            <a:r>
              <a:rPr lang="hu-HU" dirty="0" smtClean="0"/>
              <a:t> projekt XAMPP, egyszerű keresés után az első link, ami bejön. 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24517"/>
            <a:ext cx="6543361" cy="3516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940904" y="448286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 régebbi php verziókat szeretnék használni.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187646"/>
            <a:ext cx="5826918" cy="31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Szövegdoboz 2"/>
          <p:cNvSpPr txBox="1"/>
          <p:nvPr/>
        </p:nvSpPr>
        <p:spPr>
          <a:xfrm>
            <a:off x="1184046" y="3717561"/>
            <a:ext cx="478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Letöltés után , a feltételek elfogadásával lehet telepíteni.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" y="185616"/>
            <a:ext cx="5817816" cy="31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Java telepítés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Az IDE </a:t>
            </a:r>
            <a:r>
              <a:rPr lang="hu-HU" sz="1200" dirty="0" err="1" smtClean="0"/>
              <a:t>Integrated</a:t>
            </a:r>
            <a:r>
              <a:rPr lang="hu-HU" sz="1200" dirty="0" smtClean="0"/>
              <a:t> </a:t>
            </a:r>
            <a:r>
              <a:rPr lang="hu-HU" sz="1200" dirty="0" err="1" smtClean="0"/>
              <a:t>Development</a:t>
            </a:r>
            <a:r>
              <a:rPr lang="hu-HU" sz="1200" dirty="0" smtClean="0"/>
              <a:t> </a:t>
            </a:r>
            <a:r>
              <a:rPr lang="hu-HU" sz="1200" dirty="0" err="1" smtClean="0"/>
              <a:t>Envireonment</a:t>
            </a:r>
            <a:r>
              <a:rPr lang="hu-HU" sz="1200" dirty="0" smtClean="0"/>
              <a:t> =&gt; Integrált Fejlesztő </a:t>
            </a:r>
            <a:r>
              <a:rPr lang="hu-HU" sz="1200" dirty="0" err="1" smtClean="0"/>
              <a:t>Környekezethez</a:t>
            </a:r>
            <a:r>
              <a:rPr lang="hu-HU" sz="1200" dirty="0" smtClean="0"/>
              <a:t> szükséges a Java futtató környezet megléte.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Netbeans</a:t>
            </a:r>
            <a:r>
              <a:rPr lang="hu-HU" b="1" dirty="0" smtClean="0"/>
              <a:t> telepítése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Az IDE feltelepítése, amely </a:t>
            </a:r>
            <a:r>
              <a:rPr lang="hu-HU" sz="1200" dirty="0" err="1" smtClean="0"/>
              <a:t>javaban</a:t>
            </a:r>
            <a:r>
              <a:rPr lang="hu-HU" sz="1200" dirty="0" smtClean="0"/>
              <a:t> íródott.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/>
              <a:t>https://</a:t>
            </a:r>
            <a:r>
              <a:rPr lang="hu-HU" dirty="0" smtClean="0"/>
              <a:t>github.com/laszlofeher/phpalapok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Fejlesztő </a:t>
            </a:r>
            <a:r>
              <a:rPr lang="hu-HU" dirty="0" smtClean="0"/>
              <a:t>környezet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 smtClean="0"/>
              <a:t>I</a:t>
            </a:r>
            <a:r>
              <a:rPr lang="hu-HU" dirty="0" err="1" smtClean="0"/>
              <a:t>ntegrated</a:t>
            </a:r>
            <a:r>
              <a:rPr lang="hu-HU" dirty="0" smtClean="0"/>
              <a:t> </a:t>
            </a:r>
            <a:r>
              <a:rPr lang="hu-HU" b="1" dirty="0" err="1" smtClean="0"/>
              <a:t>D</a:t>
            </a:r>
            <a:r>
              <a:rPr lang="hu-HU" dirty="0" err="1" smtClean="0"/>
              <a:t>evelopment</a:t>
            </a:r>
            <a:r>
              <a:rPr lang="hu-HU" dirty="0" smtClean="0"/>
              <a:t> </a:t>
            </a:r>
            <a:r>
              <a:rPr lang="hu-HU" b="1" dirty="0" err="1" smtClean="0"/>
              <a:t>E</a:t>
            </a:r>
            <a:r>
              <a:rPr lang="hu-HU" dirty="0" err="1" smtClean="0"/>
              <a:t>nvironment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581287" y="4113530"/>
            <a:ext cx="734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/>
              </a:rPr>
              <a:t>https://www.oracle.com/java/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43" y="138203"/>
            <a:ext cx="7529345" cy="396000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079672" y="900545"/>
            <a:ext cx="1953491" cy="381000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Jobbra nyíl 4"/>
          <p:cNvSpPr/>
          <p:nvPr/>
        </p:nvSpPr>
        <p:spPr>
          <a:xfrm>
            <a:off x="8229599" y="945572"/>
            <a:ext cx="547254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72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346363" y="4390621"/>
            <a:ext cx="802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JDK Java </a:t>
            </a:r>
            <a:r>
              <a:rPr lang="hu-HU" dirty="0" err="1" smtClean="0"/>
              <a:t>Development</a:t>
            </a:r>
            <a:r>
              <a:rPr lang="hu-HU" dirty="0" smtClean="0"/>
              <a:t> Kit –re lesz szükségünk.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" y="189791"/>
            <a:ext cx="751374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607104" y="4375140"/>
            <a:ext cx="810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</a:t>
            </a:r>
            <a:r>
              <a:rPr lang="hu-HU" dirty="0" err="1" smtClean="0"/>
              <a:t>oprendszernek</a:t>
            </a:r>
            <a:r>
              <a:rPr lang="hu-HU" dirty="0" smtClean="0"/>
              <a:t> megfelelőt ki kell választani.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6" y="208150"/>
            <a:ext cx="5515178" cy="396000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4339653" y="2518348"/>
            <a:ext cx="1588958" cy="1304144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502428" y="4636750"/>
            <a:ext cx="837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elfogadással le lehet tölteni!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8" y="163720"/>
            <a:ext cx="759104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Szövegdoboz 2"/>
          <p:cNvSpPr txBox="1"/>
          <p:nvPr/>
        </p:nvSpPr>
        <p:spPr>
          <a:xfrm>
            <a:off x="607359" y="484474"/>
            <a:ext cx="837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letöltött </a:t>
            </a:r>
            <a:r>
              <a:rPr lang="hu-HU" dirty="0" err="1" smtClean="0"/>
              <a:t>exe</a:t>
            </a:r>
            <a:r>
              <a:rPr lang="hu-HU" dirty="0" smtClean="0"/>
              <a:t> file-t futtassuk és </a:t>
            </a:r>
            <a:r>
              <a:rPr lang="hu-HU" dirty="0" err="1" smtClean="0"/>
              <a:t>next</a:t>
            </a:r>
            <a:r>
              <a:rPr lang="hu-HU" dirty="0" smtClean="0"/>
              <a:t> gombot nyomva a végén a indítsuk el a telepítést!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7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9" y="328612"/>
            <a:ext cx="6897188" cy="373076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8801" y="4195976"/>
            <a:ext cx="734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4"/>
              </a:rPr>
              <a:t>https</a:t>
            </a:r>
            <a:r>
              <a:rPr lang="hu-HU" dirty="0" smtClean="0">
                <a:hlinkClick r:id="rId4"/>
              </a:rPr>
              <a:t>://netbeans.apache.org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160</Words>
  <Application>Microsoft Office PowerPoint</Application>
  <PresentationFormat>Diavetítés a képernyőre (16:9 oldalarány)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Barlow</vt:lpstr>
      <vt:lpstr>Barlow Light</vt:lpstr>
      <vt:lpstr>Calibri</vt:lpstr>
      <vt:lpstr>Raleway Thin</vt:lpstr>
      <vt:lpstr>Gaoler template</vt:lpstr>
      <vt:lpstr>PowerPoint-bemutató</vt:lpstr>
      <vt:lpstr>PHP programozás 1./13 alkalom</vt:lpstr>
      <vt:lpstr>Fejlesztő környezet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124</cp:revision>
  <dcterms:modified xsi:type="dcterms:W3CDTF">2021-05-26T14:35:37Z</dcterms:modified>
</cp:coreProperties>
</file>