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8" r:id="rId2"/>
    <p:sldId id="256" r:id="rId3"/>
    <p:sldId id="259" r:id="rId4"/>
    <p:sldId id="288" r:id="rId5"/>
    <p:sldId id="27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6" r:id="rId23"/>
    <p:sldId id="29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3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5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5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7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9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8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0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6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59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6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6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3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3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30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31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8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laszlofeher/phpalapok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8" y="338213"/>
            <a:ext cx="1587962" cy="1587962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9539" y="349616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smtClean="0"/>
              <a:t>ÜDVÖZLÖK MINDENKIT!</a:t>
            </a:r>
            <a:endParaRPr lang="hu-H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Perl</a:t>
            </a:r>
            <a:r>
              <a:rPr lang="hu-HU" dirty="0" smtClean="0"/>
              <a:t> =&gt; programnyelv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phpMyAdmin</a:t>
            </a:r>
            <a:r>
              <a:rPr lang="hu-HU" dirty="0" smtClean="0"/>
              <a:t> =&gt; php nyelven megírt, adatbázis </a:t>
            </a:r>
            <a:r>
              <a:rPr lang="hu-HU" dirty="0" err="1" smtClean="0"/>
              <a:t>kezelőhőz</a:t>
            </a:r>
            <a:r>
              <a:rPr lang="hu-HU" dirty="0" smtClean="0"/>
              <a:t> tartozó kliens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Webalizer</a:t>
            </a:r>
            <a:r>
              <a:rPr lang="hu-HU" dirty="0" smtClean="0"/>
              <a:t> =&gt; webszerver log analizálást segítő program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FakeSendmail</a:t>
            </a:r>
            <a:r>
              <a:rPr lang="hu-HU" dirty="0" smtClean="0"/>
              <a:t>=&gt;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7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helyének megadása. Azaz melyik könyvtárba telepítsük a programot.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3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program nyelvének kiválasztása.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0" y="414884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Bitnami</a:t>
            </a:r>
            <a:r>
              <a:rPr lang="hu-HU" dirty="0" smtClean="0"/>
              <a:t> információk, ha a kiválasztó négyzetet, kipipálva hagyjuk, akkor egy böngészőt nyit meg, egy meghatározott linkkel.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5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előtt, az utolsó lehetőség az egészet elvetni..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telepítés folyamatjelzője, ha végigért, a program feltelepült.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67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14883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sikeres telepítés vége. Ha kipipálva hagyjuk a jelölő négyzetet, akkor a program(ok) </a:t>
            </a:r>
            <a:r>
              <a:rPr lang="hu-HU" dirty="0" err="1" smtClean="0"/>
              <a:t>control</a:t>
            </a:r>
            <a:r>
              <a:rPr lang="hu-HU" dirty="0" smtClean="0"/>
              <a:t> panel-je nyílik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6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ahol az egyes szerver programokat elindíthatjuk és leállíthatjuk.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3" y="411771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control</a:t>
            </a:r>
            <a:r>
              <a:rPr lang="hu-HU" dirty="0" smtClean="0"/>
              <a:t> panel, Config gombjára kattintva, előjönnek az egyes szerver programok, konfigurációs beállítási lehetőségei.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78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2" y="418397"/>
            <a:ext cx="6363588" cy="413442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480851" y="414883"/>
            <a:ext cx="141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start gombokra kattintva az egyes programok elindulnak.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1./13 alkalom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993913" y="410817"/>
            <a:ext cx="672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Hiba lehetőségek, avagy időnként előforduló probléma, hogy az </a:t>
            </a:r>
            <a:r>
              <a:rPr lang="hu-HU" dirty="0" err="1" smtClean="0"/>
              <a:t>Apache</a:t>
            </a:r>
            <a:r>
              <a:rPr lang="hu-HU" dirty="0" smtClean="0"/>
              <a:t> webszerver (és vele együtt a PHP értelmező) nem indul </a:t>
            </a:r>
            <a:r>
              <a:rPr lang="hu-HU" smtClean="0"/>
              <a:t>el.</a:t>
            </a:r>
            <a:endParaRPr lang="hu-HU" dirty="0" smtClean="0"/>
          </a:p>
          <a:p>
            <a:pPr marL="285750" indent="-285750">
              <a:buFontTx/>
              <a:buChar char="-"/>
            </a:pPr>
            <a:r>
              <a:rPr lang="hu-HU" dirty="0" smtClean="0"/>
              <a:t>Egyik oka, a 80 –s port foglalt. (Skype okozott régebben ilyet)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Megoldás: 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httpd.conf</a:t>
            </a:r>
            <a:r>
              <a:rPr lang="hu-HU" dirty="0" smtClean="0"/>
              <a:t> file-</a:t>
            </a:r>
            <a:r>
              <a:rPr lang="hu-HU" dirty="0" err="1" smtClean="0"/>
              <a:t>ban</a:t>
            </a:r>
            <a:r>
              <a:rPr lang="hu-HU" dirty="0" smtClean="0"/>
              <a:t> (a </a:t>
            </a:r>
            <a:r>
              <a:rPr lang="hu-HU" dirty="0" err="1" smtClean="0"/>
              <a:t>control</a:t>
            </a:r>
            <a:r>
              <a:rPr lang="hu-HU" dirty="0" smtClean="0"/>
              <a:t> panel config gombjára kattintva előjövő lista első sorában találjuk) a következő sorokat javítjuk.</a:t>
            </a:r>
          </a:p>
          <a:p>
            <a:pPr lvl="1"/>
            <a:r>
              <a:rPr lang="hu-HU" dirty="0" smtClean="0"/>
              <a:t>Listen 80 =&gt; a 80 –</a:t>
            </a:r>
            <a:r>
              <a:rPr lang="hu-HU" dirty="0" err="1" smtClean="0"/>
              <a:t>at</a:t>
            </a:r>
            <a:r>
              <a:rPr lang="hu-HU" dirty="0" smtClean="0"/>
              <a:t> más port számra</a:t>
            </a:r>
          </a:p>
          <a:p>
            <a:pPr lvl="1"/>
            <a:r>
              <a:rPr lang="hu-HU" dirty="0" err="1" smtClean="0"/>
              <a:t>ServerName</a:t>
            </a:r>
            <a:r>
              <a:rPr lang="hu-HU" dirty="0" smtClean="0"/>
              <a:t> localhost:80 =&gt; a 80-at itt is más port számra.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2494774"/>
            <a:ext cx="4963741" cy="15007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5" y="3245151"/>
            <a:ext cx="4963748" cy="15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Webes fejlesztéshez szükséges szerver programok könnyű telepítéséhez és futtatásához használatos programcsomag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telepítése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XAMPP telepítésének lépései.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XAMPP </a:t>
            </a:r>
            <a:r>
              <a:rPr lang="hu-HU" b="1" dirty="0" err="1" smtClean="0"/>
              <a:t>Control</a:t>
            </a:r>
            <a:r>
              <a:rPr lang="hu-HU" b="1" dirty="0" smtClean="0"/>
              <a:t> Panel</a:t>
            </a:r>
            <a:r>
              <a:rPr lang="hu-HU" sz="12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Itt található funkciók és lehetőségek taglalása.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Hibalehetőség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Egy tipikus </a:t>
            </a:r>
            <a:r>
              <a:rPr lang="hu-HU" sz="1200" dirty="0" err="1" smtClean="0"/>
              <a:t>Apache</a:t>
            </a:r>
            <a:r>
              <a:rPr lang="hu-HU" sz="1200" dirty="0" smtClean="0"/>
              <a:t> webszerver indulási probléma megoldása.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9092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360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562" y="82628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Szerver környezet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4033" y="2643989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Fejlesztési környezet.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124" name="Picture 4" descr="https://2.bp.blogspot.com/-lwk48Tj8tME/WSJs-Rsz9TI/AAAAAAAAC5U/OmHv-DFeAMs2lapoTOY_ldDZsXr_zryqQCLcB/s1600/xa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0" y="165998"/>
            <a:ext cx="2580999" cy="46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5" y="403162"/>
            <a:ext cx="6520070" cy="333278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74035" y="390939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Apache</a:t>
            </a:r>
            <a:r>
              <a:rPr lang="hu-HU" dirty="0" smtClean="0"/>
              <a:t> projekt XAMPP, egyszerű keresés után az első link, ami bejön.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89" y="422247"/>
            <a:ext cx="6479485" cy="388769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40904" y="4482861"/>
            <a:ext cx="652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Ha régebbi php verziókat szeretnék használni.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885854"/>
            <a:ext cx="4782217" cy="1371791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80891" y="3657600"/>
            <a:ext cx="478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Telepítés elindítása után az első figyelmeztető üzenet. Az ok gombra kattintva, tovább léphetek.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7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9" y="414883"/>
            <a:ext cx="4782217" cy="40486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29739" y="414883"/>
            <a:ext cx="23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Beköszönő oldal, </a:t>
            </a:r>
            <a:r>
              <a:rPr lang="hu-HU" dirty="0" err="1" smtClean="0"/>
              <a:t>Next</a:t>
            </a:r>
            <a:r>
              <a:rPr lang="hu-HU" dirty="0" smtClean="0"/>
              <a:t> gombbal tovább kell lépni.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9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3" y="408257"/>
            <a:ext cx="4782217" cy="404869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29739" y="414883"/>
            <a:ext cx="2325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Kiválasztandó elemek listája.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 smtClean="0"/>
              <a:t>Apache</a:t>
            </a:r>
            <a:r>
              <a:rPr lang="hu-HU" dirty="0" smtClean="0"/>
              <a:t> =&gt; webszerver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MySQL</a:t>
            </a:r>
            <a:r>
              <a:rPr lang="hu-HU" dirty="0" smtClean="0"/>
              <a:t> =&gt; adatbázis kezelő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FileZilla</a:t>
            </a:r>
            <a:r>
              <a:rPr lang="hu-HU" dirty="0" smtClean="0"/>
              <a:t> FTP server =&gt; File </a:t>
            </a:r>
            <a:r>
              <a:rPr lang="hu-HU" dirty="0" err="1" smtClean="0"/>
              <a:t>Transfer</a:t>
            </a:r>
            <a:r>
              <a:rPr lang="hu-HU" dirty="0" smtClean="0"/>
              <a:t> Protokoll Szerver =&gt; file-ok fel és letöltését kiszolgáló szerver típus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Mercury</a:t>
            </a:r>
            <a:r>
              <a:rPr lang="hu-HU" dirty="0" smtClean="0"/>
              <a:t> Mail Server =&gt; levelezést kiszolgáló szerver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Tomcat</a:t>
            </a:r>
            <a:r>
              <a:rPr lang="hu-HU" dirty="0" smtClean="0"/>
              <a:t> =&gt; Java </a:t>
            </a:r>
            <a:r>
              <a:rPr lang="hu-HU" dirty="0" err="1" smtClean="0"/>
              <a:t>Application</a:t>
            </a:r>
            <a:r>
              <a:rPr lang="hu-HU" dirty="0" smtClean="0"/>
              <a:t> szerver (</a:t>
            </a:r>
            <a:r>
              <a:rPr lang="hu-HU" dirty="0" err="1" smtClean="0"/>
              <a:t>Webszerver+Java</a:t>
            </a:r>
            <a:r>
              <a:rPr lang="hu-HU" dirty="0" smtClean="0"/>
              <a:t> értelmező + Java konténerek)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PHP =&gt; Programnyelv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1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431</Words>
  <Application>Microsoft Office PowerPoint</Application>
  <PresentationFormat>Diavetítés a képernyőre (16:9 oldalarány)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Barlow</vt:lpstr>
      <vt:lpstr>Barlow Light</vt:lpstr>
      <vt:lpstr>Calibri</vt:lpstr>
      <vt:lpstr>Raleway Thin</vt:lpstr>
      <vt:lpstr>Gaoler template</vt:lpstr>
      <vt:lpstr>PowerPoint-bemutató</vt:lpstr>
      <vt:lpstr>PHP programozás 1./13 alkalom</vt:lpstr>
      <vt:lpstr>Szerver környezet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99</cp:revision>
  <dcterms:modified xsi:type="dcterms:W3CDTF">2021-05-26T14:36:12Z</dcterms:modified>
</cp:coreProperties>
</file>