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2AF27C-EB51-40A6-C5D0-881E0BCE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AD4DA0-21AB-DC01-D6E4-B618C0B6C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4BD8-505E-2444-C0D4-1A21276F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CB90F8-26CE-882C-55AD-F4270146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1BA548-4EF8-62E0-F9DB-CA84AC99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0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D7EBF9-BBB5-F4E7-635F-562C738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53E683-F5CD-C7AA-ED22-8302DF25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D22771-D848-F78F-7780-064CA02C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15F7D1-AC2D-6310-DCAF-84E5F21A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B07980-2FD1-5DC2-C3F5-0A8C4C8E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9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645BAB-28CB-5B61-5BE3-3620F60EA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C41091-FD03-F5D1-175F-59BD9E005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3F48EA-9358-06BC-570F-51E2E7B2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FD5C4F-2610-2B1F-12B9-18526FFA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8890B9-D704-4C24-0BD1-626CCF3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1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D450B-F09B-4C83-3E79-104D0F07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96911-11A7-F163-40CB-02FC829C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7E346F-FF3B-565C-AAF9-17822579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13C8E7-098B-7F12-5E8D-794F7290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54B5A5-861D-6554-B777-3743AC4F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4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71B4D-E719-A121-1BD8-7A2EB53A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3BBE9C-3C87-671D-4627-53FB4620C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07018D-F6CF-DEB0-AA6B-022AC2AE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F0DB8A-E7F2-9CD0-05B5-1A11CD10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942AD7-7177-905B-617A-C3F12B9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51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E354D-0199-C844-3B31-488C27D6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74E1CB-192E-9EE3-A8AA-47D1DA15A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F6F86F-0A1B-94E8-4531-A5CBE974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028F18-8DE1-7342-B91C-288A74A2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3AC624-79A2-329A-BB2F-F3DACA7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45777D-7AE3-4EE1-39E3-4489366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1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1356B-AF84-9F33-698F-D2C78064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14837D-0404-F948-454F-257CBFEB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8E4943-DA7D-0CA1-8EA7-AE27A2CEF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1DE6EC5-9BBF-C42C-B028-C5E9182F0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F9B245D-42DD-40E7-FE68-B8D094B07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118FA5-C02D-EC87-9723-30CF969E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54A4EC-EFF5-FA58-8863-4D544BEE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07932F0-0AD8-1E47-A697-D7E7BF41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24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8E94E3-6161-9F45-6D8F-DF670406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A4CB55-66B6-59F4-503A-A478D5D8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84DC51-4360-F4A8-80E6-D9064B3B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1B317FE-C06A-12BD-3F47-AF020F84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98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C2E6BD6-2128-9B95-4EAA-B033A1C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37B8A31-0F0A-E043-F70A-ACB26155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53E847-7989-D384-315B-CE47FDD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90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D11D9-EC34-CF6D-042A-1C93D246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591344-5764-8CE5-1229-C88961DB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FA2A058-F4C8-8ACD-E6D6-6D0F795AB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9347D0-9BB4-586F-BA14-052C44DC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8A72FF-F7CD-E7D9-D85B-B5F2E41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21BD74-AE26-31BB-1894-B8C326C0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11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7CA8B-6B90-F50D-96B7-FE65D8AF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F7B3BF-C3D7-94F3-6D55-7DBC45115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412E2A8-7367-C7D0-9CC9-48724024C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857C379-9FA8-776A-8980-647267BF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DF9D901-1FD7-4512-C82F-6E453509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547DFF-0F88-9811-474E-3AEABFF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9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61A8122-5FD2-9EC5-0C59-A855672A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F654DD-8702-8DE7-E7E5-FAC53992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5AAAD4-66B3-989B-D552-AF071CD99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EE26-3413-4098-AA4F-961177C33B1B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D8591A-65CA-9A08-5D6D-682EB87A1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7AF337-B7E5-8A4B-A2E4-191167DC7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7044-1C88-4CDF-883F-84B35C62AC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8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0F15A1A1-EAE2-A023-F6DD-5DB0322ED848}"/>
              </a:ext>
            </a:extLst>
          </p:cNvPr>
          <p:cNvGrpSpPr/>
          <p:nvPr/>
        </p:nvGrpSpPr>
        <p:grpSpPr>
          <a:xfrm>
            <a:off x="370613" y="2646045"/>
            <a:ext cx="2891790" cy="1565910"/>
            <a:chOff x="777240" y="1307722"/>
            <a:chExt cx="2891790" cy="1565910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681450B7-F43D-7B27-0609-A21CC06B981B}"/>
                </a:ext>
              </a:extLst>
            </p:cNvPr>
            <p:cNvSpPr/>
            <p:nvPr/>
          </p:nvSpPr>
          <p:spPr>
            <a:xfrm>
              <a:off x="777240" y="1307722"/>
              <a:ext cx="2891790" cy="15659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E6CD862F-E0F9-19F8-23E2-3A73CA383B6D}"/>
                </a:ext>
              </a:extLst>
            </p:cNvPr>
            <p:cNvSpPr txBox="1"/>
            <p:nvPr/>
          </p:nvSpPr>
          <p:spPr>
            <a:xfrm>
              <a:off x="857249" y="1415534"/>
              <a:ext cx="146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FRONTEND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97069322-A1DD-6AF8-E805-B1AD553C27C3}"/>
              </a:ext>
            </a:extLst>
          </p:cNvPr>
          <p:cNvGrpSpPr/>
          <p:nvPr/>
        </p:nvGrpSpPr>
        <p:grpSpPr>
          <a:xfrm>
            <a:off x="989244" y="3257225"/>
            <a:ext cx="1865405" cy="537210"/>
            <a:chOff x="1365885" y="1935242"/>
            <a:chExt cx="1865405" cy="53721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D5D28E9-642D-899E-DE9F-204E70724422}"/>
                </a:ext>
              </a:extLst>
            </p:cNvPr>
            <p:cNvSpPr/>
            <p:nvPr/>
          </p:nvSpPr>
          <p:spPr>
            <a:xfrm>
              <a:off x="1365885" y="1935242"/>
              <a:ext cx="1714500" cy="537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131ABC79-DF86-5827-FCB1-495C849CE06E}"/>
                </a:ext>
              </a:extLst>
            </p:cNvPr>
            <p:cNvSpPr txBox="1"/>
            <p:nvPr/>
          </p:nvSpPr>
          <p:spPr>
            <a:xfrm>
              <a:off x="1416604" y="2057400"/>
              <a:ext cx="181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custom</a:t>
              </a:r>
              <a:r>
                <a:rPr lang="hu-HU" dirty="0"/>
                <a:t> </a:t>
              </a:r>
              <a:r>
                <a:rPr lang="hu-HU" dirty="0" err="1"/>
                <a:t>calendar</a:t>
              </a:r>
              <a:endParaRPr lang="hu-HU" dirty="0"/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B79FB4C-0BAC-D360-D5AD-8C750D4717EB}"/>
              </a:ext>
            </a:extLst>
          </p:cNvPr>
          <p:cNvGrpSpPr/>
          <p:nvPr/>
        </p:nvGrpSpPr>
        <p:grpSpPr>
          <a:xfrm>
            <a:off x="5478827" y="1767675"/>
            <a:ext cx="1838173" cy="835491"/>
            <a:chOff x="5623559" y="640080"/>
            <a:chExt cx="2009927" cy="775454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5626991E-AC44-E440-6314-677FE066518A}"/>
                </a:ext>
              </a:extLst>
            </p:cNvPr>
            <p:cNvSpPr/>
            <p:nvPr/>
          </p:nvSpPr>
          <p:spPr>
            <a:xfrm>
              <a:off x="5623559" y="640080"/>
              <a:ext cx="2009927" cy="7754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E636C9E2-7798-A358-4741-AC075312787B}"/>
                </a:ext>
              </a:extLst>
            </p:cNvPr>
            <p:cNvSpPr txBox="1"/>
            <p:nvPr/>
          </p:nvSpPr>
          <p:spPr>
            <a:xfrm>
              <a:off x="5707380" y="790694"/>
              <a:ext cx="77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PHP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3E038D3-63BA-92FD-7627-D12DB21C88BA}"/>
              </a:ext>
            </a:extLst>
          </p:cNvPr>
          <p:cNvGrpSpPr/>
          <p:nvPr/>
        </p:nvGrpSpPr>
        <p:grpSpPr>
          <a:xfrm>
            <a:off x="8747826" y="1010782"/>
            <a:ext cx="1438089" cy="1863830"/>
            <a:chOff x="8986070" y="640080"/>
            <a:chExt cx="1438089" cy="1863830"/>
          </a:xfrm>
        </p:grpSpPr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6759AD9F-5175-9514-EA2D-0A52DE47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070" y="1065821"/>
              <a:ext cx="1438089" cy="1438089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5D5BD19A-9A28-DCB8-1FB4-AF5A4FF8A150}"/>
                </a:ext>
              </a:extLst>
            </p:cNvPr>
            <p:cNvSpPr txBox="1"/>
            <p:nvPr/>
          </p:nvSpPr>
          <p:spPr>
            <a:xfrm>
              <a:off x="9224314" y="640080"/>
              <a:ext cx="1199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MySQL</a:t>
              </a:r>
              <a:endParaRPr lang="hu-HU" dirty="0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188C4E6C-7FB1-5DDC-C726-EEEF99452411}"/>
              </a:ext>
            </a:extLst>
          </p:cNvPr>
          <p:cNvGrpSpPr/>
          <p:nvPr/>
        </p:nvGrpSpPr>
        <p:grpSpPr>
          <a:xfrm>
            <a:off x="5494590" y="2967394"/>
            <a:ext cx="1838173" cy="548640"/>
            <a:chOff x="5602452" y="2860417"/>
            <a:chExt cx="2031035" cy="443746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3F45F803-B466-A57B-015E-5D7688323A2E}"/>
                </a:ext>
              </a:extLst>
            </p:cNvPr>
            <p:cNvSpPr/>
            <p:nvPr/>
          </p:nvSpPr>
          <p:spPr>
            <a:xfrm>
              <a:off x="5602452" y="2860417"/>
              <a:ext cx="2031035" cy="4437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0B31CA1F-3581-CD99-49CB-BA74115E17E9}"/>
                </a:ext>
              </a:extLst>
            </p:cNvPr>
            <p:cNvSpPr txBox="1"/>
            <p:nvPr/>
          </p:nvSpPr>
          <p:spPr>
            <a:xfrm>
              <a:off x="5840730" y="2860417"/>
              <a:ext cx="1691640" cy="29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authent</a:t>
              </a:r>
              <a:r>
                <a:rPr lang="hu-HU" dirty="0"/>
                <a:t>.</a:t>
              </a:r>
            </a:p>
          </p:txBody>
        </p: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9E460CF5-D670-0114-515C-9E4311CF3999}"/>
              </a:ext>
            </a:extLst>
          </p:cNvPr>
          <p:cNvGrpSpPr/>
          <p:nvPr/>
        </p:nvGrpSpPr>
        <p:grpSpPr>
          <a:xfrm>
            <a:off x="8747826" y="3318152"/>
            <a:ext cx="1438089" cy="1914372"/>
            <a:chOff x="8829860" y="3507105"/>
            <a:chExt cx="1438089" cy="1914372"/>
          </a:xfrm>
        </p:grpSpPr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B3E0852A-8CDD-5547-45E8-920AB86B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860" y="3983388"/>
              <a:ext cx="1438089" cy="1438089"/>
            </a:xfrm>
            <a:prstGeom prst="rect">
              <a:avLst/>
            </a:prstGeom>
          </p:spPr>
        </p:pic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59FE83A-12C1-DB84-4634-581662432CB2}"/>
                </a:ext>
              </a:extLst>
            </p:cNvPr>
            <p:cNvSpPr txBox="1"/>
            <p:nvPr/>
          </p:nvSpPr>
          <p:spPr>
            <a:xfrm>
              <a:off x="8948981" y="3507105"/>
              <a:ext cx="1199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MongoDB</a:t>
              </a:r>
              <a:endParaRPr lang="hu-HU" dirty="0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BA00E5BE-996D-3D24-CAAD-A04DF750C1DC}"/>
              </a:ext>
            </a:extLst>
          </p:cNvPr>
          <p:cNvGrpSpPr/>
          <p:nvPr/>
        </p:nvGrpSpPr>
        <p:grpSpPr>
          <a:xfrm>
            <a:off x="5494589" y="4009623"/>
            <a:ext cx="1838173" cy="1007712"/>
            <a:chOff x="5665775" y="4130040"/>
            <a:chExt cx="1695145" cy="83058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C145F3E-CE51-D7E2-B7E7-95BD65A3C967}"/>
                </a:ext>
              </a:extLst>
            </p:cNvPr>
            <p:cNvSpPr/>
            <p:nvPr/>
          </p:nvSpPr>
          <p:spPr>
            <a:xfrm>
              <a:off x="5665775" y="4130040"/>
              <a:ext cx="1695145" cy="830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BD3416F4-0A36-5A48-711B-D5EA9FD96CF7}"/>
                </a:ext>
              </a:extLst>
            </p:cNvPr>
            <p:cNvSpPr txBox="1"/>
            <p:nvPr/>
          </p:nvSpPr>
          <p:spPr>
            <a:xfrm>
              <a:off x="5840730" y="4333101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node.js</a:t>
              </a:r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764F2F3F-A6EE-3880-EAD4-3080D57AB586}"/>
              </a:ext>
            </a:extLst>
          </p:cNvPr>
          <p:cNvGrpSpPr/>
          <p:nvPr/>
        </p:nvGrpSpPr>
        <p:grpSpPr>
          <a:xfrm rot="19763876">
            <a:off x="3233580" y="1963124"/>
            <a:ext cx="1409766" cy="1132765"/>
            <a:chOff x="7338060" y="1672500"/>
            <a:chExt cx="1409766" cy="1132765"/>
          </a:xfrm>
        </p:grpSpPr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2CC5D92C-BE0D-55BF-71A4-50E783225DE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7338060" y="2155567"/>
              <a:ext cx="1409766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48E7362B-F6DB-07CD-7F0C-FBEFC290FED2}"/>
                </a:ext>
              </a:extLst>
            </p:cNvPr>
            <p:cNvSpPr txBox="1"/>
            <p:nvPr/>
          </p:nvSpPr>
          <p:spPr>
            <a:xfrm>
              <a:off x="7502969" y="2158934"/>
              <a:ext cx="11628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templom</a:t>
              </a:r>
            </a:p>
            <a:p>
              <a:pPr algn="ctr"/>
              <a:r>
                <a:rPr lang="hu-HU" dirty="0" err="1"/>
                <a:t>admin</a:t>
              </a:r>
              <a:endParaRPr lang="hu-HU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4A726857-393D-A930-5363-E8120AFCD731}"/>
                </a:ext>
              </a:extLst>
            </p:cNvPr>
            <p:cNvSpPr txBox="1"/>
            <p:nvPr/>
          </p:nvSpPr>
          <p:spPr>
            <a:xfrm>
              <a:off x="7495669" y="1672500"/>
              <a:ext cx="118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authent</a:t>
              </a:r>
              <a:r>
                <a:rPr lang="hu-HU" dirty="0"/>
                <a:t>.</a:t>
              </a:r>
            </a:p>
          </p:txBody>
        </p:sp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D0DA9C3E-BA8F-BC70-5705-CFA88757097F}"/>
              </a:ext>
            </a:extLst>
          </p:cNvPr>
          <p:cNvGrpSpPr/>
          <p:nvPr/>
        </p:nvGrpSpPr>
        <p:grpSpPr>
          <a:xfrm>
            <a:off x="7495669" y="4513479"/>
            <a:ext cx="1185987" cy="533704"/>
            <a:chOff x="7495669" y="4513479"/>
            <a:chExt cx="1185987" cy="533704"/>
          </a:xfrm>
        </p:grpSpPr>
        <p:cxnSp>
          <p:nvCxnSpPr>
            <p:cNvPr id="33" name="Egyenes összekötő nyíllal 32">
              <a:extLst>
                <a:ext uri="{FF2B5EF4-FFF2-40B4-BE49-F238E27FC236}">
                  <a16:creationId xmlns:a16="http://schemas.microsoft.com/office/drawing/2014/main" id="{D4EE16B6-B978-EB9D-CDE9-2C7A2B9795E8}"/>
                </a:ext>
              </a:extLst>
            </p:cNvPr>
            <p:cNvCxnSpPr/>
            <p:nvPr/>
          </p:nvCxnSpPr>
          <p:spPr>
            <a:xfrm>
              <a:off x="7495669" y="4513479"/>
              <a:ext cx="118598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33E2517-5A33-4A5D-9B1C-8B5EC196279F}"/>
                </a:ext>
              </a:extLst>
            </p:cNvPr>
            <p:cNvSpPr txBox="1"/>
            <p:nvPr/>
          </p:nvSpPr>
          <p:spPr>
            <a:xfrm>
              <a:off x="7783830" y="4677851"/>
              <a:ext cx="71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mise</a:t>
              </a: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5E2FA446-FA89-4CCD-7944-678C177C8BEA}"/>
              </a:ext>
            </a:extLst>
          </p:cNvPr>
          <p:cNvGrpSpPr/>
          <p:nvPr/>
        </p:nvGrpSpPr>
        <p:grpSpPr>
          <a:xfrm>
            <a:off x="7490460" y="1824901"/>
            <a:ext cx="1409766" cy="994261"/>
            <a:chOff x="7338060" y="1672501"/>
            <a:chExt cx="1409766" cy="994261"/>
          </a:xfrm>
        </p:grpSpPr>
        <p:cxnSp>
          <p:nvCxnSpPr>
            <p:cNvPr id="37" name="Egyenes összekötő nyíllal 36">
              <a:extLst>
                <a:ext uri="{FF2B5EF4-FFF2-40B4-BE49-F238E27FC236}">
                  <a16:creationId xmlns:a16="http://schemas.microsoft.com/office/drawing/2014/main" id="{6FB957EF-3CD9-DADB-A9F6-F0D936126660}"/>
                </a:ext>
              </a:extLst>
            </p:cNvPr>
            <p:cNvCxnSpPr/>
            <p:nvPr/>
          </p:nvCxnSpPr>
          <p:spPr>
            <a:xfrm>
              <a:off x="7338060" y="2155567"/>
              <a:ext cx="1409766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D56DF9E9-37CD-8D57-400B-DAB34DEBEA53}"/>
                </a:ext>
              </a:extLst>
            </p:cNvPr>
            <p:cNvSpPr txBox="1"/>
            <p:nvPr/>
          </p:nvSpPr>
          <p:spPr>
            <a:xfrm>
              <a:off x="7680960" y="2297430"/>
              <a:ext cx="815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user</a:t>
              </a:r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7F445100-0503-46B8-DA3B-920061086B93}"/>
                </a:ext>
              </a:extLst>
            </p:cNvPr>
            <p:cNvSpPr txBox="1"/>
            <p:nvPr/>
          </p:nvSpPr>
          <p:spPr>
            <a:xfrm>
              <a:off x="7495669" y="1672501"/>
              <a:ext cx="118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templom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3D622C1C-7C7E-361D-2C71-A4B70CBEC717}"/>
              </a:ext>
            </a:extLst>
          </p:cNvPr>
          <p:cNvGrpSpPr/>
          <p:nvPr/>
        </p:nvGrpSpPr>
        <p:grpSpPr>
          <a:xfrm rot="2153261">
            <a:off x="3233933" y="3942131"/>
            <a:ext cx="1409766" cy="994265"/>
            <a:chOff x="7344911" y="1672500"/>
            <a:chExt cx="1409766" cy="994265"/>
          </a:xfrm>
        </p:grpSpPr>
        <p:cxnSp>
          <p:nvCxnSpPr>
            <p:cNvPr id="41" name="Egyenes összekötő nyíllal 40">
              <a:extLst>
                <a:ext uri="{FF2B5EF4-FFF2-40B4-BE49-F238E27FC236}">
                  <a16:creationId xmlns:a16="http://schemas.microsoft.com/office/drawing/2014/main" id="{399F11E5-48E3-126E-9F00-8398F8D3E0F0}"/>
                </a:ext>
              </a:extLst>
            </p:cNvPr>
            <p:cNvCxnSpPr/>
            <p:nvPr/>
          </p:nvCxnSpPr>
          <p:spPr>
            <a:xfrm>
              <a:off x="7344911" y="2090903"/>
              <a:ext cx="1409766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58173D21-71AE-9231-59D1-B752C1FAE0A5}"/>
                </a:ext>
              </a:extLst>
            </p:cNvPr>
            <p:cNvSpPr txBox="1"/>
            <p:nvPr/>
          </p:nvSpPr>
          <p:spPr>
            <a:xfrm>
              <a:off x="7502969" y="2297433"/>
              <a:ext cx="1162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893BF6F4-36C6-85E9-DF76-DD09ACAFA881}"/>
                </a:ext>
              </a:extLst>
            </p:cNvPr>
            <p:cNvSpPr txBox="1"/>
            <p:nvPr/>
          </p:nvSpPr>
          <p:spPr>
            <a:xfrm>
              <a:off x="7495669" y="1672500"/>
              <a:ext cx="118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miserend.</a:t>
              </a:r>
            </a:p>
          </p:txBody>
        </p:sp>
      </p:grpSp>
      <p:sp>
        <p:nvSpPr>
          <p:cNvPr id="44" name="Téglalap 43">
            <a:extLst>
              <a:ext uri="{FF2B5EF4-FFF2-40B4-BE49-F238E27FC236}">
                <a16:creationId xmlns:a16="http://schemas.microsoft.com/office/drawing/2014/main" id="{78AF7720-9831-B94E-EA28-361291D7CA1A}"/>
              </a:ext>
            </a:extLst>
          </p:cNvPr>
          <p:cNvSpPr/>
          <p:nvPr/>
        </p:nvSpPr>
        <p:spPr>
          <a:xfrm>
            <a:off x="4899085" y="1717452"/>
            <a:ext cx="503989" cy="3515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</a:t>
            </a:r>
          </a:p>
          <a:p>
            <a:pPr algn="ctr"/>
            <a:r>
              <a:rPr lang="hu-HU" dirty="0"/>
              <a:t>P</a:t>
            </a:r>
          </a:p>
          <a:p>
            <a:pPr algn="ctr"/>
            <a:r>
              <a:rPr lang="hu-HU" dirty="0"/>
              <a:t>I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G A </a:t>
            </a:r>
          </a:p>
          <a:p>
            <a:pPr algn="ctr"/>
            <a:r>
              <a:rPr lang="hu-HU" dirty="0"/>
              <a:t>T</a:t>
            </a:r>
          </a:p>
          <a:p>
            <a:pPr algn="ctr"/>
            <a:r>
              <a:rPr lang="hu-HU" dirty="0"/>
              <a:t>E</a:t>
            </a:r>
          </a:p>
          <a:p>
            <a:pPr algn="ctr"/>
            <a:r>
              <a:rPr lang="hu-HU" dirty="0"/>
              <a:t>W</a:t>
            </a:r>
          </a:p>
          <a:p>
            <a:pPr algn="ctr"/>
            <a:r>
              <a:rPr lang="hu-HU" dirty="0"/>
              <a:t>A</a:t>
            </a:r>
          </a:p>
          <a:p>
            <a:pPr algn="ctr"/>
            <a:r>
              <a:rPr lang="hu-HU" dirty="0"/>
              <a:t>Y</a:t>
            </a:r>
          </a:p>
          <a:p>
            <a:pPr algn="ctr"/>
            <a:endParaRPr lang="hu-HU" dirty="0"/>
          </a:p>
        </p:txBody>
      </p: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5857B5F5-B7FE-120D-2FEC-8E5951F72731}"/>
              </a:ext>
            </a:extLst>
          </p:cNvPr>
          <p:cNvCxnSpPr/>
          <p:nvPr/>
        </p:nvCxnSpPr>
        <p:spPr>
          <a:xfrm>
            <a:off x="4703528" y="1066770"/>
            <a:ext cx="0" cy="489852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8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Szélesvásznú</PresentationFormat>
  <Paragraphs>24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Akos Urban</dc:creator>
  <cp:lastModifiedBy>Akos Urban</cp:lastModifiedBy>
  <cp:revision>1</cp:revision>
  <dcterms:created xsi:type="dcterms:W3CDTF">2024-05-26T06:46:46Z</dcterms:created>
  <dcterms:modified xsi:type="dcterms:W3CDTF">2024-05-26T06:47:07Z</dcterms:modified>
</cp:coreProperties>
</file>