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054" y="-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029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33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062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0685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98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688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6260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037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4963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258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668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5A893-0213-42F6-A16B-6BE7F65F43FE}" type="datetimeFigureOut">
              <a:rPr lang="fr-CH" smtClean="0"/>
              <a:t>27.12.2020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AEEE9-94A3-4D50-8776-A6E677E943E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9271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268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898" y="1891937"/>
            <a:ext cx="3280856" cy="24934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420" y="-52094"/>
            <a:ext cx="3333333" cy="2160000"/>
          </a:xfrm>
        </p:spPr>
      </p:pic>
      <p:sp>
        <p:nvSpPr>
          <p:cNvPr id="7" name="TextBox 6"/>
          <p:cNvSpPr txBox="1"/>
          <p:nvPr/>
        </p:nvSpPr>
        <p:spPr>
          <a:xfrm>
            <a:off x="6007898" y="-520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07898" y="19471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66529" y="40160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pic>
        <p:nvPicPr>
          <p:cNvPr id="14" name="Picture 13" descr="Chart, bar chart, waterfall chart&#10;&#10;Description automatically generated">
            <a:extLst>
              <a:ext uri="{FF2B5EF4-FFF2-40B4-BE49-F238E27FC236}">
                <a16:creationId xmlns:a16="http://schemas.microsoft.com/office/drawing/2014/main" id="{D5FD2BEC-2864-4ACD-B428-5C4CF442A7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76" y="2925393"/>
            <a:ext cx="2917064" cy="175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538" y="-715428"/>
            <a:ext cx="7801719" cy="7488950"/>
            <a:chOff x="45538" y="-715428"/>
            <a:chExt cx="7801719" cy="74889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4051" y="360010"/>
              <a:ext cx="2743206" cy="64008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249" y="211674"/>
              <a:ext cx="2743206" cy="228600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249" y="2188813"/>
              <a:ext cx="2743206" cy="457200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38" y="-715428"/>
              <a:ext cx="2743206" cy="640081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87138" y="-7027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/>
                <a:t>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08545" y="15743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/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08545" y="201949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/>
                <a:t>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97702" y="246208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/>
                <a:t>E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462" y="5401919"/>
              <a:ext cx="2743206" cy="1371603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87138" y="538921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82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934" y="2082895"/>
            <a:ext cx="2743206" cy="45720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936" y="1119141"/>
            <a:ext cx="2743206" cy="22860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16" y="2991697"/>
            <a:ext cx="2743206" cy="36576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97757" y="11191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9359" y="29860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98" y="735091"/>
            <a:ext cx="2743200" cy="5943600"/>
          </a:xfrm>
        </p:spPr>
      </p:pic>
      <p:sp>
        <p:nvSpPr>
          <p:cNvPr id="7" name="TextBox 6"/>
          <p:cNvSpPr txBox="1"/>
          <p:nvPr/>
        </p:nvSpPr>
        <p:spPr>
          <a:xfrm>
            <a:off x="964251" y="7498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21735" y="207747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0342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34" y="365124"/>
            <a:ext cx="2546668" cy="6366671"/>
          </a:xfrm>
        </p:spPr>
      </p:pic>
    </p:spTree>
    <p:extLst>
      <p:ext uri="{BB962C8B-B14F-4D97-AF65-F5344CB8AC3E}">
        <p14:creationId xmlns:p14="http://schemas.microsoft.com/office/powerpoint/2010/main" val="171350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grpSp>
        <p:nvGrpSpPr>
          <p:cNvPr id="10" name="Group 9"/>
          <p:cNvGrpSpPr/>
          <p:nvPr/>
        </p:nvGrpSpPr>
        <p:grpSpPr>
          <a:xfrm>
            <a:off x="1104897" y="2666992"/>
            <a:ext cx="7797818" cy="3200411"/>
            <a:chOff x="1104897" y="2666992"/>
            <a:chExt cx="7797818" cy="320041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9509" y="2666996"/>
              <a:ext cx="2743206" cy="32004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44903" y="2666996"/>
              <a:ext cx="2743206" cy="320040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897" y="2666996"/>
              <a:ext cx="2743206" cy="320040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74639" y="2666996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/>
                <a:t>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17845" y="266699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/>
                <a:t>B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62709" y="266699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343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54" y="1825625"/>
            <a:ext cx="2639294" cy="26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2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UniversitÃ© de Fribourg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PECZE Laszlo</dc:creator>
  <cp:lastModifiedBy>p0z2dytz7y@unifr.ch</cp:lastModifiedBy>
  <cp:revision>13</cp:revision>
  <dcterms:created xsi:type="dcterms:W3CDTF">2020-10-02T10:42:57Z</dcterms:created>
  <dcterms:modified xsi:type="dcterms:W3CDTF">2020-12-27T16:55:02Z</dcterms:modified>
</cp:coreProperties>
</file>