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1EC-E62D-4CB0-9F3C-508D0298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1349-97A8-448F-AD0F-4C386CA85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58AB-A54A-4D68-9B50-1F6A4EE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C458-FBA7-4AA3-804A-1EBA1019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BF99-BBEA-4E23-8847-D362A045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93E-02B8-4DA3-89D8-56D95CA7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8EB07-10F8-47BF-8B54-846A1BDF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377D-D6F6-4BEF-B077-62FF884D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57E2-5359-4FE0-BD40-7A80AFCD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FDF2-4E16-457A-B3D6-70C6AF01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86504-C546-4AB1-B703-B592E2D11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2D4A4-C18E-4804-93C7-B29525E71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D6C2-D536-497F-B1C1-D32FA87E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1433-27E4-4F89-908D-C91E0051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BF80-EEC9-4817-B1BE-D482F84F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3310-8226-4A36-B614-5431E158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414A-B11B-4C35-A12E-59BF2470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0E68-09AE-4052-9A3A-57330D1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DC381-49D3-4551-93A9-F4E0935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2E62-85E5-4CEB-8E8F-855E1FCD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9536-EB33-407E-9D64-B367E688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696D-59BE-453F-AA18-7AF152E9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4D2B-B1AA-4C0A-8A47-CCB7334B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1F62-3CD4-4AE5-A645-484E423E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048B-99E6-4983-B1DD-F2F2CB41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2DA9-8BB0-49EC-8116-2CA10042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794F-A6BA-4153-9616-4E56A1478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AF96-9DFC-43ED-8661-A35CA959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10FAC-7085-4B5B-802D-97D0055E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F777-BC1B-461C-A46A-74389B6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35FA-486C-4321-8971-D2E896A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4749-101C-44E7-8AB6-5B1B5E8E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9C4F-7CC2-4F85-B7EF-70168F19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2F72E-221F-4563-9904-A6CC7CD6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2E318-97DD-41B6-B0EC-44E11AFD4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2D61-262A-48AC-B0FC-966570B5C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11CA8-AF1C-4055-8695-9E2BCD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A8D55-EC59-42B1-BAA1-0545A0FE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251D-E23D-4D18-B49F-9C17D4F5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86A7-62AA-4EEF-B901-1F17C796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E667-2201-4E69-BEA7-99EECED6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07350-0CA3-414B-BC95-1350C6C5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24EE6-6BAB-41E0-951A-A81B59FE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C58FC-CDB3-41A8-BE74-A1CC2C7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19524-95C9-455D-8331-5A3BFA1A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2DFAD-7785-4FC5-85B3-B3BACA32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1B84-66B3-4916-85B3-3D97A001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B3F4-6426-4B86-BC56-8613A501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230A-7511-4B3B-A9EE-509D276C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C6C1-0C0D-45FB-A971-4403450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AD042-96F1-4017-92BE-6522B33D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F32C-FA02-4686-89FF-ED81FE3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256-69A7-41AF-98A7-B42459FA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AE9E1-7CEF-4214-B029-ACC2D35E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1532-13E8-4899-BFE6-5666D74A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AFFE8-BDAC-4F3C-B7D3-DBD7B5A8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A9A5-4197-4B45-AACD-30D608F0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7D51-B597-46D0-AB3C-24E7DFF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11EF8-86CF-46D5-9338-BFD76434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98B1-8440-4AF9-BB46-2E355070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3C25-4353-4DEF-A863-CB129B93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F5C3-5CC2-471A-BD56-129AF53A2B1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4031-B0C2-457A-8865-27469B799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9996-E7DF-49BF-A602-492A83684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0630-0A8A-47A7-8ED3-8EE9B9B7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Computing of QUEST and TRIAD with 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2D653-27C9-4DBF-BAE4-407DD1343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Tannenbaum</a:t>
            </a:r>
          </a:p>
        </p:txBody>
      </p:sp>
    </p:spTree>
    <p:extLst>
      <p:ext uri="{BB962C8B-B14F-4D97-AF65-F5344CB8AC3E}">
        <p14:creationId xmlns:p14="http://schemas.microsoft.com/office/powerpoint/2010/main" val="212912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C68F-E47E-49B2-A075-558E54AF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 CPU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92C5-4DB7-42A2-BC8F-4F6EB377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DATA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1694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CEB1-B8BC-489D-9DDA-116BAB54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 GPU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DD-5766-428F-8208-023DC59D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378611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374B-F5B8-4A99-996F-EDFDCD53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CPU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A485-99D2-4AF2-AA8C-917F3EBC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data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253988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1D0-9296-429B-B3D6-0103BB8F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-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46E5-0020-46BF-A9D3-42D7A02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data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333512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D59D-B289-4DA6-84D6-68F2F658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527D-5C42-4931-B6D0-5D90F9CE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2B3-86BF-4334-AF8C-7BDEBDBE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A4FB-66DE-4BE0-A1B6-C5D62D71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Failures of my code</a:t>
            </a:r>
          </a:p>
          <a:p>
            <a:pPr lvl="1"/>
            <a:r>
              <a:rPr lang="en-US" dirty="0"/>
              <a:t>CPU - More optimizations possible, not necessarily the fasted</a:t>
            </a:r>
          </a:p>
          <a:p>
            <a:pPr lvl="1"/>
            <a:r>
              <a:rPr lang="en-US" dirty="0"/>
              <a:t>GPU – Much more optimization possible, harnessing GPU capabilities are difficult and NOT always the optimal course of action</a:t>
            </a:r>
          </a:p>
          <a:p>
            <a:r>
              <a:rPr lang="en-US" dirty="0"/>
              <a:t>Not all algorithms are amenable to parallel computation, and profiling the algorithm before hand is 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ADB-4324-4282-94A0-511A8D76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A002-AD1D-4A05-92AD-F25D6961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Dell Laptop: </a:t>
            </a:r>
          </a:p>
          <a:p>
            <a:pPr lvl="1"/>
            <a:r>
              <a:rPr lang="en-US" dirty="0"/>
              <a:t>CPU - 11 Gen Intel Core i7-11800H @ 2.30GHz</a:t>
            </a:r>
          </a:p>
          <a:p>
            <a:pPr lvl="1"/>
            <a:r>
              <a:rPr lang="en-US" dirty="0"/>
              <a:t>GPU – NVIDIA GeForce RTX 3050 Laptop GPU</a:t>
            </a:r>
          </a:p>
          <a:p>
            <a:r>
              <a:rPr lang="en-US" dirty="0"/>
              <a:t>Lenovo Desktop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35D5-A54E-4116-8EFD-6E843AED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7D08-C72C-4E5E-9B12-DB4D329C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 computation is fast, can we make it faster?</a:t>
            </a:r>
          </a:p>
          <a:p>
            <a:r>
              <a:rPr lang="en-US" dirty="0"/>
              <a:t>Common numerical bottlenecks for scientific computing</a:t>
            </a:r>
          </a:p>
          <a:p>
            <a:pPr lvl="1"/>
            <a:r>
              <a:rPr lang="en-US"/>
              <a:t>Sequential algorithms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0513-85B6-42F7-9D95-7A21DC8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computations and their execution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7B5A-B691-4568-B6EF-2313A7BA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345E-6465-4B83-9F20-CCABB39D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GPUs?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6FC6-F534-4105-A656-D0285442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are specialized electronic circuits designed for quickly rendering images for output to a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51FD-8BE1-4C69-94D4-7A9F1F0E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509-4BDE-4C61-8B45-D600DA79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292E-1FF3-4BDF-8598-604D768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274D-389A-4074-A09B-CF5BC15C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DDBB-2459-40BA-8880-A2255799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1231-CD47-44EB-81F5-47371A1F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D16-450F-48DA-8B2A-958269BB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CF04-8E86-4A33-837A-FF515B49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F3FF-6168-498A-A378-E85CC3D1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3C55-7FA2-4D76-8260-1F49DCB4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174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Parallel Computing of QUEST and TRIAD with GPUs</vt:lpstr>
      <vt:lpstr>Outline of the research</vt:lpstr>
      <vt:lpstr>Traditional computations and their execution </vt:lpstr>
      <vt:lpstr>What are GPUs?</vt:lpstr>
      <vt:lpstr>GPU structure</vt:lpstr>
      <vt:lpstr>GPGPU</vt:lpstr>
      <vt:lpstr>Computation Concerns</vt:lpstr>
      <vt:lpstr>TRIAD</vt:lpstr>
      <vt:lpstr>QUEST</vt:lpstr>
      <vt:lpstr>TRIAD CPU Profiling</vt:lpstr>
      <vt:lpstr>TRIAD GPU Profiling</vt:lpstr>
      <vt:lpstr>QUEST CPU Profiling</vt:lpstr>
      <vt:lpstr>QUEST - GPU</vt:lpstr>
      <vt:lpstr>Results</vt:lpstr>
      <vt:lpstr>Notes</vt:lpstr>
      <vt:lpstr>Key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of QUEST and TRIAD with GPUs</dc:title>
  <dc:creator>Tannenbaum, Leon</dc:creator>
  <cp:lastModifiedBy>Tannenbaum, Leon</cp:lastModifiedBy>
  <cp:revision>2</cp:revision>
  <dcterms:created xsi:type="dcterms:W3CDTF">2022-04-20T15:36:34Z</dcterms:created>
  <dcterms:modified xsi:type="dcterms:W3CDTF">2022-04-23T02:46:12Z</dcterms:modified>
</cp:coreProperties>
</file>