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344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798" y="72518"/>
            <a:ext cx="7803881" cy="1326514"/>
          </a:xfrm>
        </p:spPr>
        <p:txBody>
          <a:bodyPr anchor="b">
            <a:normAutofit/>
          </a:bodyPr>
          <a:lstStyle>
            <a:lvl1pPr>
              <a:defRPr sz="21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70322" y="2073275"/>
            <a:ext cx="3665696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500"/>
            </a:lvl1pPr>
            <a:lvl2pPr marL="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500"/>
            </a:lvl2pPr>
            <a:lvl3pPr marL="5143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500"/>
            </a:lvl3pPr>
            <a:lvl4pPr marL="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500"/>
            </a:lvl4pPr>
            <a:lvl5pPr marL="8572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500"/>
            </a:lvl5pPr>
            <a:lvl6pPr marL="120015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807983" y="2073275"/>
            <a:ext cx="3665696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None/>
              <a:defRPr sz="1500"/>
            </a:lvl1pPr>
            <a:lvl2pPr marL="1714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500"/>
            </a:lvl2pPr>
            <a:lvl3pPr marL="5143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500"/>
            </a:lvl3pPr>
            <a:lvl4pPr marL="8572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500"/>
            </a:lvl4pPr>
            <a:lvl5pPr marL="120015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defRPr sz="15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514" y="6246623"/>
            <a:ext cx="2002536" cy="365125"/>
          </a:xfrm>
        </p:spPr>
        <p:txBody>
          <a:bodyPr/>
          <a:lstStyle>
            <a:lvl1pPr>
              <a:defRPr sz="105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4646" y="6246623"/>
            <a:ext cx="20574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660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-solution.tistory.com/entry/LLM-%EA%B1%B0%EB%8C%80-%EC%96%B8%EC%96%B4-%EB%AA%A8%EB%8D%B8-Large-Language-Model%EC%9D%B4%EB%9E%8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yanran.li/dailydialo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Context-Aware Sentiment Analysis Using Large Language Models (LLMs)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Improve sentiment classification using dialogue context.</a:t>
            </a:r>
          </a:p>
          <a:p>
            <a:r>
              <a:t>Why it matters: Traditional models misclassify context-sensitive or multi-turn sentiment.</a:t>
            </a:r>
          </a:p>
          <a:p>
            <a:r>
              <a:t>Research Question: Can LLMs better understand sentiment by incorporating context?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&amp; Labeling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Hugging Face transformers pipeline</a:t>
            </a:r>
          </a:p>
          <a:p>
            <a:r>
              <a:t>Predicted sentiment for each utterance or dialogue pair</a:t>
            </a:r>
          </a:p>
          <a:p>
            <a:r>
              <a:t>Mapped model-specific labels to common sentiment categories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– Sentiment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Pie/Bar charts show label distribution</a:t>
            </a:r>
          </a:p>
          <a:p>
            <a:r>
              <a:t>20% difference between context-aware vs context-free sentiment prediction</a:t>
            </a:r>
          </a:p>
          <a:p>
            <a:r>
              <a:t>RoBERTa detects subtle tones more accurately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 improves accuracy in multi-turn dialogue</a:t>
            </a:r>
          </a:p>
          <a:p>
            <a:r>
              <a:t>DistilBERT misses emotional nuance without prior utterances</a:t>
            </a:r>
          </a:p>
          <a:p>
            <a:r>
              <a:t>Highlights need for dialogue-aware sentiment modeling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ground-truth sentiment labels – weak supervision</a:t>
            </a:r>
          </a:p>
          <a:p>
            <a:r>
              <a:t>No fine-tuning due to compute limits</a:t>
            </a:r>
          </a:p>
          <a:p>
            <a:r>
              <a:t>Label overlap – Neutral vs Negative ambiguity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LLMs significantly enhance context-based sentiment classification</a:t>
            </a:r>
          </a:p>
          <a:p>
            <a:r>
              <a:rPr dirty="0"/>
              <a:t>Applicable in chatbots, mental health detection, customer support</a:t>
            </a:r>
          </a:p>
          <a:p>
            <a:r>
              <a:rPr dirty="0" err="1"/>
              <a:t>DailyDialog</a:t>
            </a:r>
            <a:r>
              <a:rPr dirty="0"/>
              <a:t> proved suitable for context-rich scenarios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Timeline &amp; Next Steps (May–July)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May: Model exploration + dataset integration</a:t>
            </a:r>
          </a:p>
          <a:p>
            <a:r>
              <a:t>June: Sentiment annotation, comparative evaluation</a:t>
            </a:r>
          </a:p>
          <a:p>
            <a:r>
              <a:t>Early July: Error analysis and visualizations</a:t>
            </a:r>
          </a:p>
          <a:p>
            <a:r>
              <a:t>Mid-July: Final analysis and draft write-up</a:t>
            </a:r>
          </a:p>
          <a:p>
            <a:r>
              <a:t>End July: Prepare slides + Viva presentation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Devlin, J. et al. (2019). BERT: Pre-training of Deep Bidirectional Transformers for Language Understanding. NAACL.</a:t>
            </a:r>
          </a:p>
          <a:p>
            <a:r>
              <a:t>Barbieri, F. et al. (2020). Tweeteval: Unified Benchmark for Tweet Classification. arXiv.</a:t>
            </a:r>
          </a:p>
          <a:p>
            <a:r>
              <a:t>Li, Y. et al. (2017). DailyDialog: A Manually Labelled Multi-turn Dialogue Dataset. IJCNLP.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798" y="911638"/>
            <a:ext cx="7803881" cy="994886"/>
          </a:xfrm>
        </p:spPr>
        <p:txBody>
          <a:bodyPr anchor="b"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Impact</a:t>
            </a:r>
            <a:endParaRPr lang="en-Z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322" y="2412207"/>
            <a:ext cx="3665696" cy="2765822"/>
          </a:xfrm>
        </p:spPr>
        <p:txBody>
          <a:bodyPr>
            <a:normAutofit/>
          </a:bodyPr>
          <a:lstStyle/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LLMs significantly enhance context-based sentiment classification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Applicable in chatbots, mental health detection, customer support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DailyDialog proved suitable for context-rich scenarios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Placeholder 7" descr="A light bulb with puzzle pieces&#10;&#10;AI-generated content may be incorrect.">
            <a:extLst>
              <a:ext uri="{FF2B5EF4-FFF2-40B4-BE49-F238E27FC236}">
                <a16:creationId xmlns:a16="http://schemas.microsoft.com/office/drawing/2014/main" id="{3325708B-7B98-325A-F4FF-6E586372CFD7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2372" r="-3" b="12552"/>
          <a:stretch>
            <a:fillRect/>
          </a:stretch>
        </p:blipFill>
        <p:spPr>
          <a:xfrm>
            <a:off x="4807983" y="1906525"/>
            <a:ext cx="3665696" cy="3547046"/>
          </a:xfr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3514" y="5542217"/>
            <a:ext cx="2002536" cy="273844"/>
          </a:xfrm>
        </p:spPr>
        <p:txBody>
          <a:bodyPr anchor="ctr">
            <a:normAutofit/>
          </a:bodyPr>
          <a:lstStyle/>
          <a:p>
            <a:pPr>
              <a:spcAft>
                <a:spcPts val="450"/>
              </a:spcAft>
            </a:pPr>
            <a:fld id="{B5CEABB6-07DC-46E8-9B57-56EC44A396E5}" type="slidenum">
              <a:rPr lang="en-US" smtClean="0"/>
              <a:pPr>
                <a:spcAft>
                  <a:spcPts val="450"/>
                </a:spcAft>
              </a:pPr>
              <a:t>17</a:t>
            </a:fld>
            <a:endParaRPr lang="en-US"/>
          </a:p>
        </p:txBody>
      </p:sp>
      <p:pic>
        <p:nvPicPr>
          <p:cNvPr id="6" name="Picture 5" descr="A blue and white logo&#10;&#10;AI-generated content may be incorrect.">
            <a:extLst>
              <a:ext uri="{FF2B5EF4-FFF2-40B4-BE49-F238E27FC236}">
                <a16:creationId xmlns:a16="http://schemas.microsoft.com/office/drawing/2014/main" id="{54D2DE28-7463-980A-5949-AFA1C5676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4945" y="857250"/>
            <a:ext cx="1829055" cy="407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and discussion</a:t>
            </a:r>
          </a:p>
          <a:p>
            <a:r>
              <a:t>Optional: Show model comparison chart or pipeline diagram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06BF-1ECE-9689-B370-C282024C2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11FC1-F0E9-389A-68C5-AD7B6DEF1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3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Aim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Aim: Evaluate context-aware sentiment classification using LLMs.</a:t>
            </a:r>
          </a:p>
          <a:p>
            <a:r>
              <a:t>Objectives:</a:t>
            </a:r>
          </a:p>
          <a:p>
            <a:r>
              <a:t>- Use DailyDialog dataset</a:t>
            </a:r>
          </a:p>
          <a:p>
            <a:r>
              <a:t>- Compare at least two transformer models</a:t>
            </a:r>
          </a:p>
          <a:p>
            <a:r>
              <a:t>- Analyze how context affects sentiment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Traditional models (e.g., SVM, LSTM) struggle with multi-turn dialogues.</a:t>
            </a:r>
          </a:p>
          <a:p>
            <a:r>
              <a:t>Transformers like BERT and RoBERTa show better contextual understanding.</a:t>
            </a:r>
          </a:p>
          <a:p>
            <a:r>
              <a:t>Relevant studies:</a:t>
            </a:r>
          </a:p>
          <a:p>
            <a:r>
              <a:t>- Devlin et al. (2019) - BERT for contextual NLP</a:t>
            </a:r>
          </a:p>
          <a:p>
            <a:r>
              <a:t>- Barbieri et al. (2020) - RoBERTa for Twitter Sentiment</a:t>
            </a:r>
          </a:p>
          <a:p>
            <a:r>
              <a:t>- Li et al. (2017) - DailyDialog dataset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0" y="1166018"/>
            <a:ext cx="8229600" cy="4525963"/>
          </a:xfrm>
        </p:spPr>
        <p:txBody>
          <a:bodyPr>
            <a:normAutofit/>
          </a:bodyPr>
          <a:lstStyle/>
          <a:p>
            <a:r>
              <a:rPr sz="1400" dirty="0"/>
              <a:t>Dataset: </a:t>
            </a:r>
            <a:r>
              <a:rPr lang="en-IN" sz="1400" dirty="0"/>
              <a:t>frankdarkluo/dailydialog</a:t>
            </a:r>
            <a:endParaRPr sz="1400" dirty="0"/>
          </a:p>
          <a:p>
            <a:r>
              <a:rPr sz="1400" dirty="0"/>
              <a:t>13,118 dialogues | Multi-turn utterances | Emotion and dialogue act labels</a:t>
            </a:r>
          </a:p>
          <a:p>
            <a:r>
              <a:rPr sz="1400" dirty="0"/>
              <a:t>Why suitable: Multi-turn structure + emotional and dialog act annotations</a:t>
            </a:r>
          </a:p>
          <a:p>
            <a:r>
              <a:rPr sz="1400" dirty="0"/>
              <a:t>Loaded via: </a:t>
            </a:r>
            <a:r>
              <a:rPr sz="1400" dirty="0" err="1"/>
              <a:t>load_dataset</a:t>
            </a:r>
            <a:r>
              <a:rPr sz="1400" dirty="0"/>
              <a:t>("</a:t>
            </a:r>
            <a:r>
              <a:rPr sz="1400" dirty="0" err="1"/>
              <a:t>daily_dialog</a:t>
            </a:r>
            <a:r>
              <a:rPr sz="1400" dirty="0"/>
              <a:t>")</a:t>
            </a:r>
            <a:endParaRPr lang="en-IN" sz="1400" dirty="0"/>
          </a:p>
          <a:p>
            <a:endParaRPr lang="en-IN" sz="1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8A11E3D-D969-2657-B996-FA74B518BB8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0" y="3178157"/>
            <a:ext cx="9338732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dataset is a rehost of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linkClick r:id="rId2"/>
              </a:rPr>
              <a:t>DailyDialog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originally created by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Yanran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 et al. (2017) for academic research.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Hugging Face variant by frankdarkluo simply repackages the same open dataset for easier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License: CC BY-NC-SA 4.0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BY (Attribution): You credit the original authors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NC (Non-Commercial): Your project is academic, so it qualifies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 (Share Alike): Any derivative work must use the same license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EDD4CC6-2697-B646-5587-2E88F7ED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55632"/>
            <a:ext cx="835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personally identifiable information (PII) is included in the dialogues.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Dialogues are synthetically constructed and labeled, not scraped from real user conversations.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Thus, no GDPR breach occurs through processing or storage of personal data.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with Traditional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Sentence-level models ignore context</a:t>
            </a:r>
          </a:p>
          <a:p>
            <a:r>
              <a:rPr dirty="0"/>
              <a:t>Fail to detect sarcasm, emotion buildup, or indirect cues</a:t>
            </a:r>
          </a:p>
          <a:p>
            <a:r>
              <a:rPr dirty="0"/>
              <a:t>Real-world misclassification examples show model limitations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Load &amp; preprocess DailyDialog</a:t>
            </a:r>
          </a:p>
          <a:p>
            <a:r>
              <a:t>Step 2: Annotate using sentiment models</a:t>
            </a:r>
          </a:p>
          <a:p>
            <a:r>
              <a:t>Step 3: Compare context-free vs context-aware input</a:t>
            </a:r>
          </a:p>
          <a:p>
            <a:r>
              <a:t>Step 4: Analyze and visualize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Model 1 – RoBERTa Twitter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cardiffnlp/twitter-roberta-base-sentiment</a:t>
            </a:r>
          </a:p>
          <a:p>
            <a:r>
              <a:t>Pretrained on Twitter data</a:t>
            </a:r>
          </a:p>
          <a:p>
            <a:r>
              <a:t>Outputs: Positive, Neutral, Negative</a:t>
            </a:r>
          </a:p>
          <a:p>
            <a:r>
              <a:t>Strength: Good with informal, social-language data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2 – DistilBERT SST-2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distilbert-base-uncased-finetuned-sst-2-english</a:t>
            </a:r>
          </a:p>
          <a:p>
            <a:r>
              <a:t>Pretrained on Stanford SST-2 movie review data</a:t>
            </a:r>
          </a:p>
          <a:p>
            <a:r>
              <a:t>Binary sentiment classification: Positive or Negative</a:t>
            </a:r>
          </a:p>
          <a:p>
            <a:r>
              <a:t>Lightweight &amp; fast inference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Design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 format: context + [SEP] + response</a:t>
            </a:r>
          </a:p>
          <a:p>
            <a:r>
              <a:t>Tokenization using respective model tokenizer</a:t>
            </a:r>
          </a:p>
          <a:p>
            <a:r>
              <a:t>Zero-shot inference only – no fine-tuning due to resource constraints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</TotalTime>
  <Words>717</Words>
  <Application>Microsoft Office PowerPoint</Application>
  <PresentationFormat>On-screen Show (4:3)</PresentationFormat>
  <Paragraphs>95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Wingdings</vt:lpstr>
      <vt:lpstr>Office Theme</vt:lpstr>
      <vt:lpstr>Context-Aware Sentiment Analysis Using Large Language Models (LLMs)</vt:lpstr>
      <vt:lpstr>Research Aim &amp; Objectives</vt:lpstr>
      <vt:lpstr>Literature Review</vt:lpstr>
      <vt:lpstr>Dataset Description</vt:lpstr>
      <vt:lpstr>Problem with Traditional Models</vt:lpstr>
      <vt:lpstr>Methodology Overview</vt:lpstr>
      <vt:lpstr>Model 1 – RoBERTa Twitter Sentiment</vt:lpstr>
      <vt:lpstr>Model 2 – DistilBERT SST-2</vt:lpstr>
      <vt:lpstr>Input Design &amp; Preprocessing</vt:lpstr>
      <vt:lpstr>Training &amp; Labeling Strategy</vt:lpstr>
      <vt:lpstr>Results – Sentiment Distribution</vt:lpstr>
      <vt:lpstr>Analysis &amp; Interpretation</vt:lpstr>
      <vt:lpstr>Challenges &amp; Limitations</vt:lpstr>
      <vt:lpstr>Conclusion &amp; Impact</vt:lpstr>
      <vt:lpstr>Timeline &amp; Next Steps (May–July)</vt:lpstr>
      <vt:lpstr>References</vt:lpstr>
      <vt:lpstr>Conclusion &amp; Impact</vt:lpstr>
      <vt:lpstr>Q&amp;A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Snehlata Kumari</cp:lastModifiedBy>
  <cp:revision>3</cp:revision>
  <dcterms:created xsi:type="dcterms:W3CDTF">2013-01-27T09:14:16Z</dcterms:created>
  <dcterms:modified xsi:type="dcterms:W3CDTF">2025-07-08T00:39:58Z</dcterms:modified>
  <cp:category/>
</cp:coreProperties>
</file>