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14f7e424c7fc112" providerId="LiveId" clId="{3231AB81-5AA8-4D1B-B65A-6A6DE5B9779D}"/>
    <pc:docChg chg="undo custSel addSld modSld sldOrd">
      <pc:chgData name="" userId="314f7e424c7fc112" providerId="LiveId" clId="{3231AB81-5AA8-4D1B-B65A-6A6DE5B9779D}" dt="2024-04-30T11:19:10.848" v="602"/>
      <pc:docMkLst>
        <pc:docMk/>
      </pc:docMkLst>
      <pc:sldChg chg="addSp delSp modSp modTransition modAnim">
        <pc:chgData name="" userId="314f7e424c7fc112" providerId="LiveId" clId="{3231AB81-5AA8-4D1B-B65A-6A6DE5B9779D}" dt="2024-04-30T11:19:10.848" v="602"/>
        <pc:sldMkLst>
          <pc:docMk/>
          <pc:sldMk cId="3497337446" sldId="256"/>
        </pc:sldMkLst>
        <pc:spChg chg="mod">
          <ac:chgData name="" userId="314f7e424c7fc112" providerId="LiveId" clId="{3231AB81-5AA8-4D1B-B65A-6A6DE5B9779D}" dt="2024-04-30T10:55:46.612" v="584" actId="14100"/>
          <ac:spMkLst>
            <pc:docMk/>
            <pc:sldMk cId="3497337446" sldId="256"/>
            <ac:spMk id="2" creationId="{7B212952-15C8-4533-B1E4-0B9B79074968}"/>
          </ac:spMkLst>
        </pc:spChg>
        <pc:spChg chg="mod">
          <ac:chgData name="" userId="314f7e424c7fc112" providerId="LiveId" clId="{3231AB81-5AA8-4D1B-B65A-6A6DE5B9779D}" dt="2024-04-30T10:55:55.562" v="586" actId="1076"/>
          <ac:spMkLst>
            <pc:docMk/>
            <pc:sldMk cId="3497337446" sldId="256"/>
            <ac:spMk id="3" creationId="{55E08F0D-5E61-4AC0-B685-03AD66D72949}"/>
          </ac:spMkLst>
        </pc:spChg>
        <pc:picChg chg="add del mod">
          <ac:chgData name="" userId="314f7e424c7fc112" providerId="LiveId" clId="{3231AB81-5AA8-4D1B-B65A-6A6DE5B9779D}" dt="2024-04-30T10:56:02.305" v="587" actId="478"/>
          <ac:picMkLst>
            <pc:docMk/>
            <pc:sldMk cId="3497337446" sldId="256"/>
            <ac:picMk id="4" creationId="{54504ACE-3836-42FC-939F-B5F249D564F7}"/>
          </ac:picMkLst>
        </pc:picChg>
        <pc:picChg chg="add del mod">
          <ac:chgData name="" userId="314f7e424c7fc112" providerId="LiveId" clId="{3231AB81-5AA8-4D1B-B65A-6A6DE5B9779D}" dt="2024-04-30T11:19:10.848" v="602"/>
          <ac:picMkLst>
            <pc:docMk/>
            <pc:sldMk cId="3497337446" sldId="256"/>
            <ac:picMk id="5" creationId="{5694EC52-E572-4799-864E-D79580387045}"/>
          </ac:picMkLst>
        </pc:picChg>
      </pc:sldChg>
      <pc:sldChg chg="addSp delSp modSp modTransition">
        <pc:chgData name="" userId="314f7e424c7fc112" providerId="LiveId" clId="{3231AB81-5AA8-4D1B-B65A-6A6DE5B9779D}" dt="2024-04-30T11:19:10.848" v="602"/>
        <pc:sldMkLst>
          <pc:docMk/>
          <pc:sldMk cId="2934086314" sldId="257"/>
        </pc:sldMkLst>
        <pc:spChg chg="del mod">
          <ac:chgData name="" userId="314f7e424c7fc112" providerId="LiveId" clId="{3231AB81-5AA8-4D1B-B65A-6A6DE5B9779D}" dt="2024-04-30T09:17:19.165" v="171"/>
          <ac:spMkLst>
            <pc:docMk/>
            <pc:sldMk cId="2934086314" sldId="257"/>
            <ac:spMk id="7" creationId="{6D6C7825-7A24-475A-92F0-F25D434AE515}"/>
          </ac:spMkLst>
        </pc:spChg>
        <pc:spChg chg="add mod">
          <ac:chgData name="" userId="314f7e424c7fc112" providerId="LiveId" clId="{3231AB81-5AA8-4D1B-B65A-6A6DE5B9779D}" dt="2024-04-30T09:29:41.763" v="229" actId="1076"/>
          <ac:spMkLst>
            <pc:docMk/>
            <pc:sldMk cId="2934086314" sldId="257"/>
            <ac:spMk id="9" creationId="{3DE5490B-B8E3-49B2-8A9A-479356BA23B2}"/>
          </ac:spMkLst>
        </pc:spChg>
        <pc:picChg chg="mod">
          <ac:chgData name="" userId="314f7e424c7fc112" providerId="LiveId" clId="{3231AB81-5AA8-4D1B-B65A-6A6DE5B9779D}" dt="2024-04-30T09:29:29.513" v="228" actId="14100"/>
          <ac:picMkLst>
            <pc:docMk/>
            <pc:sldMk cId="2934086314" sldId="257"/>
            <ac:picMk id="6" creationId="{706B85F1-79B2-4B0F-8883-22ACBD5A3B7F}"/>
          </ac:picMkLst>
        </pc:picChg>
        <pc:picChg chg="add del">
          <ac:chgData name="" userId="314f7e424c7fc112" providerId="LiveId" clId="{3231AB81-5AA8-4D1B-B65A-6A6DE5B9779D}" dt="2024-04-30T10:56:06.335" v="588" actId="478"/>
          <ac:picMkLst>
            <pc:docMk/>
            <pc:sldMk cId="2934086314" sldId="257"/>
            <ac:picMk id="8" creationId="{E532111D-82C4-4129-AAF1-DE2366035AC2}"/>
          </ac:picMkLst>
        </pc:picChg>
      </pc:sldChg>
      <pc:sldChg chg="addSp delSp modSp add modTransition">
        <pc:chgData name="" userId="314f7e424c7fc112" providerId="LiveId" clId="{3231AB81-5AA8-4D1B-B65A-6A6DE5B9779D}" dt="2024-04-30T11:19:10.848" v="602"/>
        <pc:sldMkLst>
          <pc:docMk/>
          <pc:sldMk cId="2466111651" sldId="258"/>
        </pc:sldMkLst>
        <pc:spChg chg="add del mod">
          <ac:chgData name="" userId="314f7e424c7fc112" providerId="LiveId" clId="{3231AB81-5AA8-4D1B-B65A-6A6DE5B9779D}" dt="2024-04-30T08:56:40.621" v="71" actId="478"/>
          <ac:spMkLst>
            <pc:docMk/>
            <pc:sldMk cId="2466111651" sldId="258"/>
            <ac:spMk id="4" creationId="{DD33F94F-A88B-4114-89D2-1A915ECE83A9}"/>
          </ac:spMkLst>
        </pc:spChg>
        <pc:spChg chg="add del">
          <ac:chgData name="" userId="314f7e424c7fc112" providerId="LiveId" clId="{3231AB81-5AA8-4D1B-B65A-6A6DE5B9779D}" dt="2024-04-30T09:08:26.728" v="105"/>
          <ac:spMkLst>
            <pc:docMk/>
            <pc:sldMk cId="2466111651" sldId="258"/>
            <ac:spMk id="6" creationId="{3BE4D787-5359-4763-A35E-87244D0B3EF9}"/>
          </ac:spMkLst>
        </pc:spChg>
        <pc:spChg chg="add del mod">
          <ac:chgData name="" userId="314f7e424c7fc112" providerId="LiveId" clId="{3231AB81-5AA8-4D1B-B65A-6A6DE5B9779D}" dt="2024-04-30T09:08:47.365" v="112"/>
          <ac:spMkLst>
            <pc:docMk/>
            <pc:sldMk cId="2466111651" sldId="258"/>
            <ac:spMk id="7" creationId="{00FDE1AD-B4E1-403D-B0B7-C45444AB5906}"/>
          </ac:spMkLst>
        </pc:spChg>
        <pc:spChg chg="add mod">
          <ac:chgData name="" userId="314f7e424c7fc112" providerId="LiveId" clId="{3231AB81-5AA8-4D1B-B65A-6A6DE5B9779D}" dt="2024-04-30T09:29:06.456" v="224" actId="113"/>
          <ac:spMkLst>
            <pc:docMk/>
            <pc:sldMk cId="2466111651" sldId="258"/>
            <ac:spMk id="8" creationId="{84A7689A-BBD9-4D36-A07E-3E40BBD9D4A7}"/>
          </ac:spMkLst>
        </pc:spChg>
        <pc:graphicFrameChg chg="add mod">
          <ac:chgData name="" userId="314f7e424c7fc112" providerId="LiveId" clId="{3231AB81-5AA8-4D1B-B65A-6A6DE5B9779D}" dt="2024-04-30T09:28:46.374" v="223" actId="113"/>
          <ac:graphicFrameMkLst>
            <pc:docMk/>
            <pc:sldMk cId="2466111651" sldId="258"/>
            <ac:graphicFrameMk id="5" creationId="{D13B0F0F-A053-4A93-B183-56BA5010A218}"/>
          </ac:graphicFrameMkLst>
        </pc:graphicFrameChg>
        <pc:picChg chg="add del mod">
          <ac:chgData name="" userId="314f7e424c7fc112" providerId="LiveId" clId="{3231AB81-5AA8-4D1B-B65A-6A6DE5B9779D}" dt="2024-04-30T10:56:10.022" v="589" actId="478"/>
          <ac:picMkLst>
            <pc:docMk/>
            <pc:sldMk cId="2466111651" sldId="258"/>
            <ac:picMk id="3" creationId="{DA6D66E9-8748-45A3-9AD7-C5FC7B0784B8}"/>
          </ac:picMkLst>
        </pc:picChg>
      </pc:sldChg>
      <pc:sldChg chg="addSp modSp add modTransition">
        <pc:chgData name="" userId="314f7e424c7fc112" providerId="LiveId" clId="{3231AB81-5AA8-4D1B-B65A-6A6DE5B9779D}" dt="2024-04-30T11:19:10.848" v="602"/>
        <pc:sldMkLst>
          <pc:docMk/>
          <pc:sldMk cId="4138117948" sldId="259"/>
        </pc:sldMkLst>
        <pc:spChg chg="add mod">
          <ac:chgData name="" userId="314f7e424c7fc112" providerId="LiveId" clId="{3231AB81-5AA8-4D1B-B65A-6A6DE5B9779D}" dt="2024-04-30T09:59:42.996" v="270" actId="1076"/>
          <ac:spMkLst>
            <pc:docMk/>
            <pc:sldMk cId="4138117948" sldId="259"/>
            <ac:spMk id="2" creationId="{E9BF9DC2-D063-41B1-9198-1F16A2AFA559}"/>
          </ac:spMkLst>
        </pc:spChg>
        <pc:graphicFrameChg chg="add mod">
          <ac:chgData name="" userId="314f7e424c7fc112" providerId="LiveId" clId="{3231AB81-5AA8-4D1B-B65A-6A6DE5B9779D}" dt="2024-04-30T10:03:37.906" v="299"/>
          <ac:graphicFrameMkLst>
            <pc:docMk/>
            <pc:sldMk cId="4138117948" sldId="259"/>
            <ac:graphicFrameMk id="3" creationId="{6181CCC7-1569-4F54-A203-1F07D7574672}"/>
          </ac:graphicFrameMkLst>
        </pc:graphicFrameChg>
      </pc:sldChg>
      <pc:sldChg chg="addSp delSp modSp add ord modTransition modAnim">
        <pc:chgData name="" userId="314f7e424c7fc112" providerId="LiveId" clId="{3231AB81-5AA8-4D1B-B65A-6A6DE5B9779D}" dt="2024-04-30T11:19:10.848" v="602"/>
        <pc:sldMkLst>
          <pc:docMk/>
          <pc:sldMk cId="1802353760" sldId="260"/>
        </pc:sldMkLst>
        <pc:spChg chg="add del mod">
          <ac:chgData name="" userId="314f7e424c7fc112" providerId="LiveId" clId="{3231AB81-5AA8-4D1B-B65A-6A6DE5B9779D}" dt="2024-04-30T10:21:42.850" v="397" actId="478"/>
          <ac:spMkLst>
            <pc:docMk/>
            <pc:sldMk cId="1802353760" sldId="260"/>
            <ac:spMk id="5" creationId="{592B6125-FF6D-4A1D-BF18-980328F7D291}"/>
          </ac:spMkLst>
        </pc:spChg>
        <pc:spChg chg="add mod">
          <ac:chgData name="" userId="314f7e424c7fc112" providerId="LiveId" clId="{3231AB81-5AA8-4D1B-B65A-6A6DE5B9779D}" dt="2024-04-30T10:21:23.604" v="393" actId="14100"/>
          <ac:spMkLst>
            <pc:docMk/>
            <pc:sldMk cId="1802353760" sldId="260"/>
            <ac:spMk id="6" creationId="{6F12A6DB-9004-4B33-AF52-AA800DE73CBB}"/>
          </ac:spMkLst>
        </pc:spChg>
        <pc:spChg chg="mod">
          <ac:chgData name="" userId="314f7e424c7fc112" providerId="LiveId" clId="{3231AB81-5AA8-4D1B-B65A-6A6DE5B9779D}" dt="2024-04-30T10:31:13.514" v="434" actId="14100"/>
          <ac:spMkLst>
            <pc:docMk/>
            <pc:sldMk cId="1802353760" sldId="260"/>
            <ac:spMk id="8" creationId="{BA0308A6-C66A-42CE-A72C-2678DB3D91C4}"/>
          </ac:spMkLst>
        </pc:spChg>
        <pc:spChg chg="mod">
          <ac:chgData name="" userId="314f7e424c7fc112" providerId="LiveId" clId="{3231AB81-5AA8-4D1B-B65A-6A6DE5B9779D}" dt="2024-04-30T10:27:02.155" v="416" actId="2085"/>
          <ac:spMkLst>
            <pc:docMk/>
            <pc:sldMk cId="1802353760" sldId="260"/>
            <ac:spMk id="9" creationId="{D955FAD2-B850-4301-9626-65D1F0B39DDF}"/>
          </ac:spMkLst>
        </pc:spChg>
        <pc:spChg chg="mod">
          <ac:chgData name="" userId="314f7e424c7fc112" providerId="LiveId" clId="{3231AB81-5AA8-4D1B-B65A-6A6DE5B9779D}" dt="2024-04-30T10:27:02.155" v="416" actId="2085"/>
          <ac:spMkLst>
            <pc:docMk/>
            <pc:sldMk cId="1802353760" sldId="260"/>
            <ac:spMk id="10" creationId="{E2E5401D-2F34-402C-BF9D-0D076E3579FA}"/>
          </ac:spMkLst>
        </pc:spChg>
        <pc:spChg chg="mod">
          <ac:chgData name="" userId="314f7e424c7fc112" providerId="LiveId" clId="{3231AB81-5AA8-4D1B-B65A-6A6DE5B9779D}" dt="2024-04-30T10:27:02.155" v="416" actId="2085"/>
          <ac:spMkLst>
            <pc:docMk/>
            <pc:sldMk cId="1802353760" sldId="260"/>
            <ac:spMk id="11" creationId="{87BD7E44-14A0-4307-99D3-F95B688E6A8C}"/>
          </ac:spMkLst>
        </pc:spChg>
        <pc:spChg chg="mod">
          <ac:chgData name="" userId="314f7e424c7fc112" providerId="LiveId" clId="{3231AB81-5AA8-4D1B-B65A-6A6DE5B9779D}" dt="2024-04-30T10:27:02.155" v="416" actId="2085"/>
          <ac:spMkLst>
            <pc:docMk/>
            <pc:sldMk cId="1802353760" sldId="260"/>
            <ac:spMk id="12" creationId="{7EC0020B-C2FC-4BDF-9A9A-D28100E04723}"/>
          </ac:spMkLst>
        </pc:spChg>
        <pc:spChg chg="mod">
          <ac:chgData name="" userId="314f7e424c7fc112" providerId="LiveId" clId="{3231AB81-5AA8-4D1B-B65A-6A6DE5B9779D}" dt="2024-04-30T10:27:02.155" v="416" actId="2085"/>
          <ac:spMkLst>
            <pc:docMk/>
            <pc:sldMk cId="1802353760" sldId="260"/>
            <ac:spMk id="13" creationId="{8B49550B-A843-4BAC-8A10-8F0637E2BAEF}"/>
          </ac:spMkLst>
        </pc:spChg>
        <pc:spChg chg="mod">
          <ac:chgData name="" userId="314f7e424c7fc112" providerId="LiveId" clId="{3231AB81-5AA8-4D1B-B65A-6A6DE5B9779D}" dt="2024-04-30T10:30:37.738" v="429" actId="207"/>
          <ac:spMkLst>
            <pc:docMk/>
            <pc:sldMk cId="1802353760" sldId="260"/>
            <ac:spMk id="14" creationId="{C474E141-A717-4277-9B8F-E3428DB416D3}"/>
          </ac:spMkLst>
        </pc:spChg>
        <pc:spChg chg="mod">
          <ac:chgData name="" userId="314f7e424c7fc112" providerId="LiveId" clId="{3231AB81-5AA8-4D1B-B65A-6A6DE5B9779D}" dt="2024-04-30T10:27:46.341" v="417" actId="207"/>
          <ac:spMkLst>
            <pc:docMk/>
            <pc:sldMk cId="1802353760" sldId="260"/>
            <ac:spMk id="15" creationId="{87227647-EC99-48DE-91D3-65DFCF1961A4}"/>
          </ac:spMkLst>
        </pc:spChg>
        <pc:spChg chg="mod">
          <ac:chgData name="" userId="314f7e424c7fc112" providerId="LiveId" clId="{3231AB81-5AA8-4D1B-B65A-6A6DE5B9779D}" dt="2024-04-30T10:27:46.341" v="417" actId="207"/>
          <ac:spMkLst>
            <pc:docMk/>
            <pc:sldMk cId="1802353760" sldId="260"/>
            <ac:spMk id="16" creationId="{9508729D-89D8-4CC5-BE6A-BEDB1618E96F}"/>
          </ac:spMkLst>
        </pc:spChg>
        <pc:spChg chg="mod">
          <ac:chgData name="" userId="314f7e424c7fc112" providerId="LiveId" clId="{3231AB81-5AA8-4D1B-B65A-6A6DE5B9779D}" dt="2024-04-30T10:27:46.341" v="417" actId="207"/>
          <ac:spMkLst>
            <pc:docMk/>
            <pc:sldMk cId="1802353760" sldId="260"/>
            <ac:spMk id="17" creationId="{CC3360A7-73E9-42A2-960E-F8B6639EC1DE}"/>
          </ac:spMkLst>
        </pc:spChg>
        <pc:spChg chg="mod">
          <ac:chgData name="" userId="314f7e424c7fc112" providerId="LiveId" clId="{3231AB81-5AA8-4D1B-B65A-6A6DE5B9779D}" dt="2024-04-30T10:27:46.341" v="417" actId="207"/>
          <ac:spMkLst>
            <pc:docMk/>
            <pc:sldMk cId="1802353760" sldId="260"/>
            <ac:spMk id="18" creationId="{CE9ED145-2836-4FEC-8A03-180E82B4C424}"/>
          </ac:spMkLst>
        </pc:spChg>
        <pc:spChg chg="mod">
          <ac:chgData name="" userId="314f7e424c7fc112" providerId="LiveId" clId="{3231AB81-5AA8-4D1B-B65A-6A6DE5B9779D}" dt="2024-04-30T10:27:46.341" v="417" actId="207"/>
          <ac:spMkLst>
            <pc:docMk/>
            <pc:sldMk cId="1802353760" sldId="260"/>
            <ac:spMk id="19" creationId="{776ABE49-A4AC-4B0D-8059-9D2374C97DFF}"/>
          </ac:spMkLst>
        </pc:spChg>
        <pc:spChg chg="mod">
          <ac:chgData name="" userId="314f7e424c7fc112" providerId="LiveId" clId="{3231AB81-5AA8-4D1B-B65A-6A6DE5B9779D}" dt="2024-04-30T10:27:46.341" v="417" actId="207"/>
          <ac:spMkLst>
            <pc:docMk/>
            <pc:sldMk cId="1802353760" sldId="260"/>
            <ac:spMk id="20" creationId="{7D92F473-1ED3-45A2-9D84-7ED1B5BB5EBA}"/>
          </ac:spMkLst>
        </pc:spChg>
        <pc:grpChg chg="mod">
          <ac:chgData name="" userId="314f7e424c7fc112" providerId="LiveId" clId="{3231AB81-5AA8-4D1B-B65A-6A6DE5B9779D}" dt="2024-04-30T10:31:18.898" v="436" actId="14100"/>
          <ac:grpSpMkLst>
            <pc:docMk/>
            <pc:sldMk cId="1802353760" sldId="260"/>
            <ac:grpSpMk id="7" creationId="{AE62153C-BD7D-47F9-B70D-BD9A324A54D7}"/>
          </ac:grpSpMkLst>
        </pc:grpChg>
        <pc:graphicFrameChg chg="add del mod">
          <ac:chgData name="" userId="314f7e424c7fc112" providerId="LiveId" clId="{3231AB81-5AA8-4D1B-B65A-6A6DE5B9779D}" dt="2024-04-30T10:25:05.937" v="413" actId="18245"/>
          <ac:graphicFrameMkLst>
            <pc:docMk/>
            <pc:sldMk cId="1802353760" sldId="260"/>
            <ac:graphicFrameMk id="4" creationId="{043D2C26-9509-48CF-8523-A82C904AA251}"/>
          </ac:graphicFrameMkLst>
        </pc:graphicFrameChg>
      </pc:sldChg>
      <pc:sldChg chg="addSp delSp modSp add modTransition">
        <pc:chgData name="" userId="314f7e424c7fc112" providerId="LiveId" clId="{3231AB81-5AA8-4D1B-B65A-6A6DE5B9779D}" dt="2024-04-30T11:19:10.848" v="602"/>
        <pc:sldMkLst>
          <pc:docMk/>
          <pc:sldMk cId="4127726772" sldId="261"/>
        </pc:sldMkLst>
        <pc:spChg chg="add mod">
          <ac:chgData name="" userId="314f7e424c7fc112" providerId="LiveId" clId="{3231AB81-5AA8-4D1B-B65A-6A6DE5B9779D}" dt="2024-04-30T09:27:33.775" v="218" actId="113"/>
          <ac:spMkLst>
            <pc:docMk/>
            <pc:sldMk cId="4127726772" sldId="261"/>
            <ac:spMk id="3" creationId="{B8EAFC1F-E5F4-4820-895C-B0DB21ACA59F}"/>
          </ac:spMkLst>
        </pc:spChg>
        <pc:graphicFrameChg chg="add del mod">
          <ac:chgData name="" userId="314f7e424c7fc112" providerId="LiveId" clId="{3231AB81-5AA8-4D1B-B65A-6A6DE5B9779D}" dt="2024-04-30T09:24:10.231" v="203" actId="478"/>
          <ac:graphicFrameMkLst>
            <pc:docMk/>
            <pc:sldMk cId="4127726772" sldId="261"/>
            <ac:graphicFrameMk id="4" creationId="{1A73AE11-CE5B-45E1-9A01-89B306EF4E4B}"/>
          </ac:graphicFrameMkLst>
        </pc:graphicFrameChg>
        <pc:graphicFrameChg chg="add mod">
          <ac:chgData name="" userId="314f7e424c7fc112" providerId="LiveId" clId="{3231AB81-5AA8-4D1B-B65A-6A6DE5B9779D}" dt="2024-04-30T09:27:49.240" v="221" actId="113"/>
          <ac:graphicFrameMkLst>
            <pc:docMk/>
            <pc:sldMk cId="4127726772" sldId="261"/>
            <ac:graphicFrameMk id="8" creationId="{A682420D-AB18-4FD3-85BB-D1466BAFFB8B}"/>
          </ac:graphicFrameMkLst>
        </pc:graphicFrameChg>
        <pc:picChg chg="add del mod">
          <ac:chgData name="" userId="314f7e424c7fc112" providerId="LiveId" clId="{3231AB81-5AA8-4D1B-B65A-6A6DE5B9779D}" dt="2024-04-30T10:56:13.771" v="590" actId="478"/>
          <ac:picMkLst>
            <pc:docMk/>
            <pc:sldMk cId="4127726772" sldId="261"/>
            <ac:picMk id="2" creationId="{06D0716A-F663-4E62-A0C3-D02A1371D3DA}"/>
          </ac:picMkLst>
        </pc:picChg>
      </pc:sldChg>
      <pc:sldChg chg="addSp delSp modSp add modTransition modAnim">
        <pc:chgData name="" userId="314f7e424c7fc112" providerId="LiveId" clId="{3231AB81-5AA8-4D1B-B65A-6A6DE5B9779D}" dt="2024-04-30T11:19:10.848" v="602"/>
        <pc:sldMkLst>
          <pc:docMk/>
          <pc:sldMk cId="452406895" sldId="262"/>
        </pc:sldMkLst>
        <pc:spChg chg="add mod">
          <ac:chgData name="" userId="314f7e424c7fc112" providerId="LiveId" clId="{3231AB81-5AA8-4D1B-B65A-6A6DE5B9779D}" dt="2024-04-30T09:47:30.233" v="243" actId="14100"/>
          <ac:spMkLst>
            <pc:docMk/>
            <pc:sldMk cId="452406895" sldId="262"/>
            <ac:spMk id="3" creationId="{E3E9F348-7700-43A1-BA04-574EBD129398}"/>
          </ac:spMkLst>
        </pc:spChg>
        <pc:graphicFrameChg chg="add del mod">
          <ac:chgData name="" userId="314f7e424c7fc112" providerId="LiveId" clId="{3231AB81-5AA8-4D1B-B65A-6A6DE5B9779D}" dt="2024-04-30T09:51:13.505" v="246" actId="478"/>
          <ac:graphicFrameMkLst>
            <pc:docMk/>
            <pc:sldMk cId="452406895" sldId="262"/>
            <ac:graphicFrameMk id="4" creationId="{0B68B16F-4E92-4F3D-9EDE-B7052AE842B7}"/>
          </ac:graphicFrameMkLst>
        </pc:graphicFrameChg>
        <pc:graphicFrameChg chg="add mod">
          <ac:chgData name="" userId="314f7e424c7fc112" providerId="LiveId" clId="{3231AB81-5AA8-4D1B-B65A-6A6DE5B9779D}" dt="2024-04-30T10:04:47.947" v="306" actId="12100"/>
          <ac:graphicFrameMkLst>
            <pc:docMk/>
            <pc:sldMk cId="452406895" sldId="262"/>
            <ac:graphicFrameMk id="5" creationId="{327B1B60-396A-4219-91B1-5F55FF9089AA}"/>
          </ac:graphicFrameMkLst>
        </pc:graphicFrameChg>
        <pc:picChg chg="add del">
          <ac:chgData name="" userId="314f7e424c7fc112" providerId="LiveId" clId="{3231AB81-5AA8-4D1B-B65A-6A6DE5B9779D}" dt="2024-04-30T10:56:17.176" v="591" actId="478"/>
          <ac:picMkLst>
            <pc:docMk/>
            <pc:sldMk cId="452406895" sldId="262"/>
            <ac:picMk id="2" creationId="{9A9EA254-6FBB-49AB-9F68-E97D1CAD3B50}"/>
          </ac:picMkLst>
        </pc:picChg>
      </pc:sldChg>
      <pc:sldChg chg="addSp modSp add modTransition">
        <pc:chgData name="" userId="314f7e424c7fc112" providerId="LiveId" clId="{3231AB81-5AA8-4D1B-B65A-6A6DE5B9779D}" dt="2024-04-30T11:19:10.848" v="602"/>
        <pc:sldMkLst>
          <pc:docMk/>
          <pc:sldMk cId="569758303" sldId="263"/>
        </pc:sldMkLst>
        <pc:spChg chg="add mod">
          <ac:chgData name="" userId="314f7e424c7fc112" providerId="LiveId" clId="{3231AB81-5AA8-4D1B-B65A-6A6DE5B9779D}" dt="2024-04-30T10:34:50.104" v="455" actId="14100"/>
          <ac:spMkLst>
            <pc:docMk/>
            <pc:sldMk cId="569758303" sldId="263"/>
            <ac:spMk id="2" creationId="{608C4109-8241-4D0F-BB71-3AA82A027D0E}"/>
          </ac:spMkLst>
        </pc:spChg>
        <pc:graphicFrameChg chg="add mod">
          <ac:chgData name="" userId="314f7e424c7fc112" providerId="LiveId" clId="{3231AB81-5AA8-4D1B-B65A-6A6DE5B9779D}" dt="2024-04-30T11:16:49.900" v="598" actId="14100"/>
          <ac:graphicFrameMkLst>
            <pc:docMk/>
            <pc:sldMk cId="569758303" sldId="263"/>
            <ac:graphicFrameMk id="3" creationId="{E39BDF06-FA3A-496C-A005-B17C3AD4172D}"/>
          </ac:graphicFrameMkLst>
        </pc:graphicFrameChg>
      </pc:sldChg>
      <pc:sldChg chg="addSp delSp modSp add modTransition">
        <pc:chgData name="" userId="314f7e424c7fc112" providerId="LiveId" clId="{3231AB81-5AA8-4D1B-B65A-6A6DE5B9779D}" dt="2024-04-30T11:19:10.848" v="602"/>
        <pc:sldMkLst>
          <pc:docMk/>
          <pc:sldMk cId="986771745" sldId="264"/>
        </pc:sldMkLst>
        <pc:spChg chg="add del mod">
          <ac:chgData name="" userId="314f7e424c7fc112" providerId="LiveId" clId="{3231AB81-5AA8-4D1B-B65A-6A6DE5B9779D}" dt="2024-04-30T10:52:15.685" v="559" actId="478"/>
          <ac:spMkLst>
            <pc:docMk/>
            <pc:sldMk cId="986771745" sldId="264"/>
            <ac:spMk id="3" creationId="{7435FD47-D17C-4A08-976D-DC1B88D1168D}"/>
          </ac:spMkLst>
        </pc:spChg>
        <pc:spChg chg="add mod">
          <ac:chgData name="" userId="314f7e424c7fc112" providerId="LiveId" clId="{3231AB81-5AA8-4D1B-B65A-6A6DE5B9779D}" dt="2024-04-30T10:54:10.884" v="583" actId="14100"/>
          <ac:spMkLst>
            <pc:docMk/>
            <pc:sldMk cId="986771745" sldId="264"/>
            <ac:spMk id="4" creationId="{49B72F16-9B4D-43F3-8D10-EEF731CAD879}"/>
          </ac:spMkLst>
        </pc:spChg>
        <pc:graphicFrameChg chg="add mod">
          <ac:chgData name="" userId="314f7e424c7fc112" providerId="LiveId" clId="{3231AB81-5AA8-4D1B-B65A-6A6DE5B9779D}" dt="2024-04-30T10:54:01.761" v="581" actId="14100"/>
          <ac:graphicFrameMkLst>
            <pc:docMk/>
            <pc:sldMk cId="986771745" sldId="264"/>
            <ac:graphicFrameMk id="2" creationId="{DA684009-1C84-4DC0-9634-D7EAEB15D951}"/>
          </ac:graphicFrameMkLst>
        </pc:graphicFrameChg>
        <pc:graphicFrameChg chg="add del mod">
          <ac:chgData name="" userId="314f7e424c7fc112" providerId="LiveId" clId="{3231AB81-5AA8-4D1B-B65A-6A6DE5B9779D}" dt="2024-04-30T10:53:51.830" v="580" actId="478"/>
          <ac:graphicFrameMkLst>
            <pc:docMk/>
            <pc:sldMk cId="986771745" sldId="264"/>
            <ac:graphicFrameMk id="5" creationId="{A3C3D4A8-6562-44F2-9312-3B090CE3BC7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EBDC2-B4FA-4D0C-9264-DE029CC60769}" type="doc">
      <dgm:prSet loTypeId="urn:microsoft.com/office/officeart/2005/8/layout/cycle2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F0BD298-5D19-435C-8946-ADDB6EF82A1C}">
      <dgm:prSet phldrT="[Text]" custT="1"/>
      <dgm:spPr/>
      <dgm:t>
        <a:bodyPr/>
        <a:lstStyle/>
        <a:p>
          <a:r>
            <a:rPr lang="en-IN" sz="1050" b="1" i="0" dirty="0"/>
            <a:t>Being Yourself </a:t>
          </a:r>
          <a:endParaRPr lang="en-IN" sz="1050" b="1" dirty="0"/>
        </a:p>
      </dgm:t>
    </dgm:pt>
    <dgm:pt modelId="{87201683-EFEE-4370-B194-0BD5DBADA6A0}" type="parTrans" cxnId="{34344918-E387-4EBA-BD99-42CCCAD35F8F}">
      <dgm:prSet/>
      <dgm:spPr/>
      <dgm:t>
        <a:bodyPr/>
        <a:lstStyle/>
        <a:p>
          <a:endParaRPr lang="en-IN"/>
        </a:p>
      </dgm:t>
    </dgm:pt>
    <dgm:pt modelId="{FBC8CE63-35CA-4F49-B5D3-3A82024DEEB8}" type="sibTrans" cxnId="{34344918-E387-4EBA-BD99-42CCCAD35F8F}">
      <dgm:prSet custT="1"/>
      <dgm:spPr/>
      <dgm:t>
        <a:bodyPr/>
        <a:lstStyle/>
        <a:p>
          <a:endParaRPr lang="en-IN" sz="1000" b="1"/>
        </a:p>
      </dgm:t>
    </dgm:pt>
    <dgm:pt modelId="{FF26AC18-A8C8-4250-A9C6-B7F994792AD2}">
      <dgm:prSet phldrT="[Text]" custT="1"/>
      <dgm:spPr/>
      <dgm:t>
        <a:bodyPr/>
        <a:lstStyle/>
        <a:p>
          <a:r>
            <a:rPr lang="en-IN" sz="1050" b="1" i="0" dirty="0"/>
            <a:t>True Values, Beliefs, Aspirations</a:t>
          </a:r>
          <a:endParaRPr lang="en-IN" sz="1050" b="1" dirty="0"/>
        </a:p>
      </dgm:t>
    </dgm:pt>
    <dgm:pt modelId="{9E23DCC3-88A3-4EAC-AAEA-75CBA0B8EF1D}" type="parTrans" cxnId="{30D5C080-DE99-43C5-9293-05670A947FD8}">
      <dgm:prSet/>
      <dgm:spPr/>
      <dgm:t>
        <a:bodyPr/>
        <a:lstStyle/>
        <a:p>
          <a:endParaRPr lang="en-IN"/>
        </a:p>
      </dgm:t>
    </dgm:pt>
    <dgm:pt modelId="{2DF53591-81C9-45B1-951E-E8C12EA3DD11}" type="sibTrans" cxnId="{30D5C080-DE99-43C5-9293-05670A947FD8}">
      <dgm:prSet custT="1"/>
      <dgm:spPr/>
      <dgm:t>
        <a:bodyPr/>
        <a:lstStyle/>
        <a:p>
          <a:endParaRPr lang="en-IN" sz="1000" b="1"/>
        </a:p>
      </dgm:t>
    </dgm:pt>
    <dgm:pt modelId="{69F76B29-BEE2-454F-A469-F7E83646040F}">
      <dgm:prSet phldrT="[Text]" custT="1"/>
      <dgm:spPr/>
      <dgm:t>
        <a:bodyPr/>
        <a:lstStyle/>
        <a:p>
          <a:r>
            <a:rPr lang="en-IN" sz="1050" b="1" i="0" dirty="0"/>
            <a:t>Personal Insecurities</a:t>
          </a:r>
          <a:endParaRPr lang="en-IN" sz="1050" b="1" dirty="0"/>
        </a:p>
      </dgm:t>
    </dgm:pt>
    <dgm:pt modelId="{5A7D5B79-63BC-4755-B0F6-EABAFB1B6013}" type="parTrans" cxnId="{640823AA-2BE1-44A2-96BD-743807B68AE7}">
      <dgm:prSet/>
      <dgm:spPr/>
      <dgm:t>
        <a:bodyPr/>
        <a:lstStyle/>
        <a:p>
          <a:endParaRPr lang="en-IN"/>
        </a:p>
      </dgm:t>
    </dgm:pt>
    <dgm:pt modelId="{B3996A1C-D714-49BF-82B5-837EE00CEFB6}" type="sibTrans" cxnId="{640823AA-2BE1-44A2-96BD-743807B68AE7}">
      <dgm:prSet custT="1"/>
      <dgm:spPr/>
      <dgm:t>
        <a:bodyPr/>
        <a:lstStyle/>
        <a:p>
          <a:endParaRPr lang="en-IN" sz="1000" b="1"/>
        </a:p>
      </dgm:t>
    </dgm:pt>
    <dgm:pt modelId="{D2F94BC0-9F2A-43D3-BB16-90A7076E76E7}">
      <dgm:prSet phldrT="[Text]" custT="1"/>
      <dgm:spPr/>
      <dgm:t>
        <a:bodyPr/>
        <a:lstStyle/>
        <a:p>
          <a:r>
            <a:rPr lang="en-IN" sz="1050" b="1" i="0" dirty="0"/>
            <a:t>Authenticity</a:t>
          </a:r>
          <a:endParaRPr lang="en-IN" sz="1050" b="1" dirty="0"/>
        </a:p>
      </dgm:t>
    </dgm:pt>
    <dgm:pt modelId="{2A4CD85E-5E4E-45A8-9D08-548FE838D342}" type="parTrans" cxnId="{426F4345-CA88-424C-9285-7B8A239B76CA}">
      <dgm:prSet/>
      <dgm:spPr/>
      <dgm:t>
        <a:bodyPr/>
        <a:lstStyle/>
        <a:p>
          <a:endParaRPr lang="en-IN"/>
        </a:p>
      </dgm:t>
    </dgm:pt>
    <dgm:pt modelId="{6B6EE4F3-9A39-4769-917B-31BB81400B3B}" type="sibTrans" cxnId="{426F4345-CA88-424C-9285-7B8A239B76CA}">
      <dgm:prSet custT="1"/>
      <dgm:spPr/>
      <dgm:t>
        <a:bodyPr/>
        <a:lstStyle/>
        <a:p>
          <a:endParaRPr lang="en-IN" sz="1000" b="1"/>
        </a:p>
      </dgm:t>
    </dgm:pt>
    <dgm:pt modelId="{49CC3884-0F53-4006-B3C9-735A7CBE232A}">
      <dgm:prSet phldrT="[Text]" custT="1"/>
      <dgm:spPr/>
      <dgm:t>
        <a:bodyPr/>
        <a:lstStyle/>
        <a:p>
          <a:r>
            <a:rPr lang="en-IN" sz="1050" b="1" i="0" dirty="0"/>
            <a:t>Societal Expectations</a:t>
          </a:r>
          <a:endParaRPr lang="en-IN" sz="1050" b="1" dirty="0"/>
        </a:p>
      </dgm:t>
    </dgm:pt>
    <dgm:pt modelId="{99050EE4-DC2B-4792-AC23-7F85888C9867}" type="parTrans" cxnId="{7659F8C2-679C-4A4A-AB11-234DF1475B1F}">
      <dgm:prSet/>
      <dgm:spPr/>
      <dgm:t>
        <a:bodyPr/>
        <a:lstStyle/>
        <a:p>
          <a:endParaRPr lang="en-IN"/>
        </a:p>
      </dgm:t>
    </dgm:pt>
    <dgm:pt modelId="{6678011A-2E5F-4EEE-9577-76692A4B47D2}" type="sibTrans" cxnId="{7659F8C2-679C-4A4A-AB11-234DF1475B1F}">
      <dgm:prSet custT="1"/>
      <dgm:spPr/>
      <dgm:t>
        <a:bodyPr/>
        <a:lstStyle/>
        <a:p>
          <a:endParaRPr lang="en-IN" sz="1000" b="1"/>
        </a:p>
      </dgm:t>
    </dgm:pt>
    <dgm:pt modelId="{6B875BFF-925C-495E-984E-13E393E3C291}">
      <dgm:prSet custT="1"/>
      <dgm:spPr/>
      <dgm:t>
        <a:bodyPr/>
        <a:lstStyle/>
        <a:p>
          <a:r>
            <a:rPr lang="en-IN" sz="1050" b="1" i="0" dirty="0"/>
            <a:t>Quirks/Preferences </a:t>
          </a:r>
          <a:endParaRPr lang="en-IN" sz="1050" b="1" dirty="0"/>
        </a:p>
      </dgm:t>
    </dgm:pt>
    <dgm:pt modelId="{11B1F81C-A920-4552-93E2-76E2276AAD98}" type="parTrans" cxnId="{9EB401B9-D113-498A-AE6E-24D7ED278FBB}">
      <dgm:prSet/>
      <dgm:spPr/>
      <dgm:t>
        <a:bodyPr/>
        <a:lstStyle/>
        <a:p>
          <a:endParaRPr lang="en-IN"/>
        </a:p>
      </dgm:t>
    </dgm:pt>
    <dgm:pt modelId="{C20F5C0B-B9C5-4525-A849-013DE6E09504}" type="sibTrans" cxnId="{9EB401B9-D113-498A-AE6E-24D7ED278FBB}">
      <dgm:prSet custT="1"/>
      <dgm:spPr/>
      <dgm:t>
        <a:bodyPr/>
        <a:lstStyle/>
        <a:p>
          <a:endParaRPr lang="en-IN" sz="1000" b="1"/>
        </a:p>
      </dgm:t>
    </dgm:pt>
    <dgm:pt modelId="{2C03E3DB-DB54-429A-A89F-A11C5C3C92F2}" type="pres">
      <dgm:prSet presAssocID="{DBEEBDC2-B4FA-4D0C-9264-DE029CC60769}" presName="cycle" presStyleCnt="0">
        <dgm:presLayoutVars>
          <dgm:dir/>
          <dgm:resizeHandles val="exact"/>
        </dgm:presLayoutVars>
      </dgm:prSet>
      <dgm:spPr/>
    </dgm:pt>
    <dgm:pt modelId="{A4CD1AD5-80F7-411B-9D48-D14EDFF709EC}" type="pres">
      <dgm:prSet presAssocID="{6F0BD298-5D19-435C-8946-ADDB6EF82A1C}" presName="node" presStyleLbl="node1" presStyleIdx="0" presStyleCnt="6">
        <dgm:presLayoutVars>
          <dgm:bulletEnabled val="1"/>
        </dgm:presLayoutVars>
      </dgm:prSet>
      <dgm:spPr/>
    </dgm:pt>
    <dgm:pt modelId="{81F90E11-3F3B-4F3A-B548-0EDB76B4D22F}" type="pres">
      <dgm:prSet presAssocID="{FBC8CE63-35CA-4F49-B5D3-3A82024DEEB8}" presName="sibTrans" presStyleLbl="sibTrans2D1" presStyleIdx="0" presStyleCnt="6"/>
      <dgm:spPr/>
    </dgm:pt>
    <dgm:pt modelId="{CFCC0182-BA83-4103-85FF-DC4C1920D47B}" type="pres">
      <dgm:prSet presAssocID="{FBC8CE63-35CA-4F49-B5D3-3A82024DEEB8}" presName="connectorText" presStyleLbl="sibTrans2D1" presStyleIdx="0" presStyleCnt="6"/>
      <dgm:spPr/>
    </dgm:pt>
    <dgm:pt modelId="{D767C75B-7DA7-45A3-9390-9765E42872A4}" type="pres">
      <dgm:prSet presAssocID="{FF26AC18-A8C8-4250-A9C6-B7F994792AD2}" presName="node" presStyleLbl="node1" presStyleIdx="1" presStyleCnt="6">
        <dgm:presLayoutVars>
          <dgm:bulletEnabled val="1"/>
        </dgm:presLayoutVars>
      </dgm:prSet>
      <dgm:spPr/>
    </dgm:pt>
    <dgm:pt modelId="{E07296C3-37E9-4F81-B4FA-A68A5FE73EBB}" type="pres">
      <dgm:prSet presAssocID="{2DF53591-81C9-45B1-951E-E8C12EA3DD11}" presName="sibTrans" presStyleLbl="sibTrans2D1" presStyleIdx="1" presStyleCnt="6"/>
      <dgm:spPr/>
    </dgm:pt>
    <dgm:pt modelId="{18094824-E8EB-4922-9DEA-A5F2923EEB1F}" type="pres">
      <dgm:prSet presAssocID="{2DF53591-81C9-45B1-951E-E8C12EA3DD11}" presName="connectorText" presStyleLbl="sibTrans2D1" presStyleIdx="1" presStyleCnt="6"/>
      <dgm:spPr/>
    </dgm:pt>
    <dgm:pt modelId="{CAD395BE-8415-466B-982A-D560DE3ED61E}" type="pres">
      <dgm:prSet presAssocID="{69F76B29-BEE2-454F-A469-F7E83646040F}" presName="node" presStyleLbl="node1" presStyleIdx="2" presStyleCnt="6">
        <dgm:presLayoutVars>
          <dgm:bulletEnabled val="1"/>
        </dgm:presLayoutVars>
      </dgm:prSet>
      <dgm:spPr/>
    </dgm:pt>
    <dgm:pt modelId="{09EB752B-AA75-46B0-8425-CB0C065B45D7}" type="pres">
      <dgm:prSet presAssocID="{B3996A1C-D714-49BF-82B5-837EE00CEFB6}" presName="sibTrans" presStyleLbl="sibTrans2D1" presStyleIdx="2" presStyleCnt="6"/>
      <dgm:spPr/>
    </dgm:pt>
    <dgm:pt modelId="{AC81BAA9-6CFC-4BC7-A747-18B21917A0ED}" type="pres">
      <dgm:prSet presAssocID="{B3996A1C-D714-49BF-82B5-837EE00CEFB6}" presName="connectorText" presStyleLbl="sibTrans2D1" presStyleIdx="2" presStyleCnt="6"/>
      <dgm:spPr/>
    </dgm:pt>
    <dgm:pt modelId="{5A7CA760-9ADE-425F-9FE8-05CA9773B0A5}" type="pres">
      <dgm:prSet presAssocID="{D2F94BC0-9F2A-43D3-BB16-90A7076E76E7}" presName="node" presStyleLbl="node1" presStyleIdx="3" presStyleCnt="6">
        <dgm:presLayoutVars>
          <dgm:bulletEnabled val="1"/>
        </dgm:presLayoutVars>
      </dgm:prSet>
      <dgm:spPr/>
    </dgm:pt>
    <dgm:pt modelId="{1F3FADE7-CB2A-4B91-AEF3-CF1B945E2C8E}" type="pres">
      <dgm:prSet presAssocID="{6B6EE4F3-9A39-4769-917B-31BB81400B3B}" presName="sibTrans" presStyleLbl="sibTrans2D1" presStyleIdx="3" presStyleCnt="6"/>
      <dgm:spPr/>
    </dgm:pt>
    <dgm:pt modelId="{1254C6FD-51BB-48D8-AFA9-0A828C8AC62A}" type="pres">
      <dgm:prSet presAssocID="{6B6EE4F3-9A39-4769-917B-31BB81400B3B}" presName="connectorText" presStyleLbl="sibTrans2D1" presStyleIdx="3" presStyleCnt="6"/>
      <dgm:spPr/>
    </dgm:pt>
    <dgm:pt modelId="{7819DDC1-5A76-49B8-9840-F8C9ECCCF686}" type="pres">
      <dgm:prSet presAssocID="{49CC3884-0F53-4006-B3C9-735A7CBE232A}" presName="node" presStyleLbl="node1" presStyleIdx="4" presStyleCnt="6">
        <dgm:presLayoutVars>
          <dgm:bulletEnabled val="1"/>
        </dgm:presLayoutVars>
      </dgm:prSet>
      <dgm:spPr/>
    </dgm:pt>
    <dgm:pt modelId="{1C390CD8-54F2-4AF5-973D-382294EE6C5A}" type="pres">
      <dgm:prSet presAssocID="{6678011A-2E5F-4EEE-9577-76692A4B47D2}" presName="sibTrans" presStyleLbl="sibTrans2D1" presStyleIdx="4" presStyleCnt="6"/>
      <dgm:spPr/>
    </dgm:pt>
    <dgm:pt modelId="{9BD98491-35FA-4CC2-9ED6-DD3219621899}" type="pres">
      <dgm:prSet presAssocID="{6678011A-2E5F-4EEE-9577-76692A4B47D2}" presName="connectorText" presStyleLbl="sibTrans2D1" presStyleIdx="4" presStyleCnt="6"/>
      <dgm:spPr/>
    </dgm:pt>
    <dgm:pt modelId="{5788822D-4C71-4BC5-8EBF-F2F520043029}" type="pres">
      <dgm:prSet presAssocID="{6B875BFF-925C-495E-984E-13E393E3C291}" presName="node" presStyleLbl="node1" presStyleIdx="5" presStyleCnt="6">
        <dgm:presLayoutVars>
          <dgm:bulletEnabled val="1"/>
        </dgm:presLayoutVars>
      </dgm:prSet>
      <dgm:spPr/>
    </dgm:pt>
    <dgm:pt modelId="{748EC549-A875-4D4D-B109-BFA2F16EFA77}" type="pres">
      <dgm:prSet presAssocID="{C20F5C0B-B9C5-4525-A849-013DE6E09504}" presName="sibTrans" presStyleLbl="sibTrans2D1" presStyleIdx="5" presStyleCnt="6"/>
      <dgm:spPr/>
    </dgm:pt>
    <dgm:pt modelId="{C8941A0D-E8AB-4435-9CBA-1E33EB6DBDB8}" type="pres">
      <dgm:prSet presAssocID="{C20F5C0B-B9C5-4525-A849-013DE6E09504}" presName="connectorText" presStyleLbl="sibTrans2D1" presStyleIdx="5" presStyleCnt="6"/>
      <dgm:spPr/>
    </dgm:pt>
  </dgm:ptLst>
  <dgm:cxnLst>
    <dgm:cxn modelId="{A6568B01-D8F9-4DC0-93CE-C48C2530B876}" type="presOf" srcId="{FBC8CE63-35CA-4F49-B5D3-3A82024DEEB8}" destId="{CFCC0182-BA83-4103-85FF-DC4C1920D47B}" srcOrd="1" destOrd="0" presId="urn:microsoft.com/office/officeart/2005/8/layout/cycle2"/>
    <dgm:cxn modelId="{56A5D506-5BAF-4CD7-BD98-BAD47046B4C6}" type="presOf" srcId="{2DF53591-81C9-45B1-951E-E8C12EA3DD11}" destId="{18094824-E8EB-4922-9DEA-A5F2923EEB1F}" srcOrd="1" destOrd="0" presId="urn:microsoft.com/office/officeart/2005/8/layout/cycle2"/>
    <dgm:cxn modelId="{8B19D311-5918-434C-8FF6-AAAB3E681B04}" type="presOf" srcId="{49CC3884-0F53-4006-B3C9-735A7CBE232A}" destId="{7819DDC1-5A76-49B8-9840-F8C9ECCCF686}" srcOrd="0" destOrd="0" presId="urn:microsoft.com/office/officeart/2005/8/layout/cycle2"/>
    <dgm:cxn modelId="{34344918-E387-4EBA-BD99-42CCCAD35F8F}" srcId="{DBEEBDC2-B4FA-4D0C-9264-DE029CC60769}" destId="{6F0BD298-5D19-435C-8946-ADDB6EF82A1C}" srcOrd="0" destOrd="0" parTransId="{87201683-EFEE-4370-B194-0BD5DBADA6A0}" sibTransId="{FBC8CE63-35CA-4F49-B5D3-3A82024DEEB8}"/>
    <dgm:cxn modelId="{2916071D-2606-4C3C-9985-2F43482DAC86}" type="presOf" srcId="{DBEEBDC2-B4FA-4D0C-9264-DE029CC60769}" destId="{2C03E3DB-DB54-429A-A89F-A11C5C3C92F2}" srcOrd="0" destOrd="0" presId="urn:microsoft.com/office/officeart/2005/8/layout/cycle2"/>
    <dgm:cxn modelId="{BE790C38-917C-40BD-9E7A-8F9796009E08}" type="presOf" srcId="{FF26AC18-A8C8-4250-A9C6-B7F994792AD2}" destId="{D767C75B-7DA7-45A3-9390-9765E42872A4}" srcOrd="0" destOrd="0" presId="urn:microsoft.com/office/officeart/2005/8/layout/cycle2"/>
    <dgm:cxn modelId="{DC3E483B-E590-4A29-B2A7-FD8F8F1DF9CB}" type="presOf" srcId="{C20F5C0B-B9C5-4525-A849-013DE6E09504}" destId="{748EC549-A875-4D4D-B109-BFA2F16EFA77}" srcOrd="0" destOrd="0" presId="urn:microsoft.com/office/officeart/2005/8/layout/cycle2"/>
    <dgm:cxn modelId="{426F4345-CA88-424C-9285-7B8A239B76CA}" srcId="{DBEEBDC2-B4FA-4D0C-9264-DE029CC60769}" destId="{D2F94BC0-9F2A-43D3-BB16-90A7076E76E7}" srcOrd="3" destOrd="0" parTransId="{2A4CD85E-5E4E-45A8-9D08-548FE838D342}" sibTransId="{6B6EE4F3-9A39-4769-917B-31BB81400B3B}"/>
    <dgm:cxn modelId="{4ABEF849-7FE7-4516-AA27-CEB66AC2A7E0}" type="presOf" srcId="{6B6EE4F3-9A39-4769-917B-31BB81400B3B}" destId="{1F3FADE7-CB2A-4B91-AEF3-CF1B945E2C8E}" srcOrd="0" destOrd="0" presId="urn:microsoft.com/office/officeart/2005/8/layout/cycle2"/>
    <dgm:cxn modelId="{2EB1BA4C-CC71-4CF5-80FB-1FD02A1BA003}" type="presOf" srcId="{6F0BD298-5D19-435C-8946-ADDB6EF82A1C}" destId="{A4CD1AD5-80F7-411B-9D48-D14EDFF709EC}" srcOrd="0" destOrd="0" presId="urn:microsoft.com/office/officeart/2005/8/layout/cycle2"/>
    <dgm:cxn modelId="{142C9F4F-BF88-49C8-BA3B-1A72952D9AF6}" type="presOf" srcId="{2DF53591-81C9-45B1-951E-E8C12EA3DD11}" destId="{E07296C3-37E9-4F81-B4FA-A68A5FE73EBB}" srcOrd="0" destOrd="0" presId="urn:microsoft.com/office/officeart/2005/8/layout/cycle2"/>
    <dgm:cxn modelId="{04AC795A-B1C8-4C55-BD80-B3168C14B40F}" type="presOf" srcId="{B3996A1C-D714-49BF-82B5-837EE00CEFB6}" destId="{AC81BAA9-6CFC-4BC7-A747-18B21917A0ED}" srcOrd="1" destOrd="0" presId="urn:microsoft.com/office/officeart/2005/8/layout/cycle2"/>
    <dgm:cxn modelId="{E9B2617D-0374-4D4D-B831-79A7942F6133}" type="presOf" srcId="{6678011A-2E5F-4EEE-9577-76692A4B47D2}" destId="{9BD98491-35FA-4CC2-9ED6-DD3219621899}" srcOrd="1" destOrd="0" presId="urn:microsoft.com/office/officeart/2005/8/layout/cycle2"/>
    <dgm:cxn modelId="{30D5C080-DE99-43C5-9293-05670A947FD8}" srcId="{DBEEBDC2-B4FA-4D0C-9264-DE029CC60769}" destId="{FF26AC18-A8C8-4250-A9C6-B7F994792AD2}" srcOrd="1" destOrd="0" parTransId="{9E23DCC3-88A3-4EAC-AAEA-75CBA0B8EF1D}" sibTransId="{2DF53591-81C9-45B1-951E-E8C12EA3DD11}"/>
    <dgm:cxn modelId="{5D814B83-D5F9-4752-9C23-BFD3D86A45B6}" type="presOf" srcId="{69F76B29-BEE2-454F-A469-F7E83646040F}" destId="{CAD395BE-8415-466B-982A-D560DE3ED61E}" srcOrd="0" destOrd="0" presId="urn:microsoft.com/office/officeart/2005/8/layout/cycle2"/>
    <dgm:cxn modelId="{004F498A-B545-441D-ADCB-5551868E88CD}" type="presOf" srcId="{B3996A1C-D714-49BF-82B5-837EE00CEFB6}" destId="{09EB752B-AA75-46B0-8425-CB0C065B45D7}" srcOrd="0" destOrd="0" presId="urn:microsoft.com/office/officeart/2005/8/layout/cycle2"/>
    <dgm:cxn modelId="{3B170497-FA23-4811-8C4D-9FADA3601945}" type="presOf" srcId="{C20F5C0B-B9C5-4525-A849-013DE6E09504}" destId="{C8941A0D-E8AB-4435-9CBA-1E33EB6DBDB8}" srcOrd="1" destOrd="0" presId="urn:microsoft.com/office/officeart/2005/8/layout/cycle2"/>
    <dgm:cxn modelId="{1D768F9B-01CE-4E82-A8C4-AE869CEB988B}" type="presOf" srcId="{6678011A-2E5F-4EEE-9577-76692A4B47D2}" destId="{1C390CD8-54F2-4AF5-973D-382294EE6C5A}" srcOrd="0" destOrd="0" presId="urn:microsoft.com/office/officeart/2005/8/layout/cycle2"/>
    <dgm:cxn modelId="{640823AA-2BE1-44A2-96BD-743807B68AE7}" srcId="{DBEEBDC2-B4FA-4D0C-9264-DE029CC60769}" destId="{69F76B29-BEE2-454F-A469-F7E83646040F}" srcOrd="2" destOrd="0" parTransId="{5A7D5B79-63BC-4755-B0F6-EABAFB1B6013}" sibTransId="{B3996A1C-D714-49BF-82B5-837EE00CEFB6}"/>
    <dgm:cxn modelId="{9EB401B9-D113-498A-AE6E-24D7ED278FBB}" srcId="{DBEEBDC2-B4FA-4D0C-9264-DE029CC60769}" destId="{6B875BFF-925C-495E-984E-13E393E3C291}" srcOrd="5" destOrd="0" parTransId="{11B1F81C-A920-4552-93E2-76E2276AAD98}" sibTransId="{C20F5C0B-B9C5-4525-A849-013DE6E09504}"/>
    <dgm:cxn modelId="{900C85BA-C87D-4778-8EB5-6582D7246BD5}" type="presOf" srcId="{6B875BFF-925C-495E-984E-13E393E3C291}" destId="{5788822D-4C71-4BC5-8EBF-F2F520043029}" srcOrd="0" destOrd="0" presId="urn:microsoft.com/office/officeart/2005/8/layout/cycle2"/>
    <dgm:cxn modelId="{7659F8C2-679C-4A4A-AB11-234DF1475B1F}" srcId="{DBEEBDC2-B4FA-4D0C-9264-DE029CC60769}" destId="{49CC3884-0F53-4006-B3C9-735A7CBE232A}" srcOrd="4" destOrd="0" parTransId="{99050EE4-DC2B-4792-AC23-7F85888C9867}" sibTransId="{6678011A-2E5F-4EEE-9577-76692A4B47D2}"/>
    <dgm:cxn modelId="{02AACFC4-A01E-436A-9364-B773DA67077F}" type="presOf" srcId="{6B6EE4F3-9A39-4769-917B-31BB81400B3B}" destId="{1254C6FD-51BB-48D8-AFA9-0A828C8AC62A}" srcOrd="1" destOrd="0" presId="urn:microsoft.com/office/officeart/2005/8/layout/cycle2"/>
    <dgm:cxn modelId="{1298B8D4-4A58-43E8-97FC-39A39808868A}" type="presOf" srcId="{D2F94BC0-9F2A-43D3-BB16-90A7076E76E7}" destId="{5A7CA760-9ADE-425F-9FE8-05CA9773B0A5}" srcOrd="0" destOrd="0" presId="urn:microsoft.com/office/officeart/2005/8/layout/cycle2"/>
    <dgm:cxn modelId="{883D85E3-537A-405B-868A-55F8AB8B668F}" type="presOf" srcId="{FBC8CE63-35CA-4F49-B5D3-3A82024DEEB8}" destId="{81F90E11-3F3B-4F3A-B548-0EDB76B4D22F}" srcOrd="0" destOrd="0" presId="urn:microsoft.com/office/officeart/2005/8/layout/cycle2"/>
    <dgm:cxn modelId="{590AB1D2-47CA-40DF-AD98-259329538C1E}" type="presParOf" srcId="{2C03E3DB-DB54-429A-A89F-A11C5C3C92F2}" destId="{A4CD1AD5-80F7-411B-9D48-D14EDFF709EC}" srcOrd="0" destOrd="0" presId="urn:microsoft.com/office/officeart/2005/8/layout/cycle2"/>
    <dgm:cxn modelId="{C2777D3D-C191-4379-82AD-81933C52D840}" type="presParOf" srcId="{2C03E3DB-DB54-429A-A89F-A11C5C3C92F2}" destId="{81F90E11-3F3B-4F3A-B548-0EDB76B4D22F}" srcOrd="1" destOrd="0" presId="urn:microsoft.com/office/officeart/2005/8/layout/cycle2"/>
    <dgm:cxn modelId="{59890203-53A8-462D-ADD9-F8118962C614}" type="presParOf" srcId="{81F90E11-3F3B-4F3A-B548-0EDB76B4D22F}" destId="{CFCC0182-BA83-4103-85FF-DC4C1920D47B}" srcOrd="0" destOrd="0" presId="urn:microsoft.com/office/officeart/2005/8/layout/cycle2"/>
    <dgm:cxn modelId="{7383A381-8BC4-440C-AA56-EBE510B7C87B}" type="presParOf" srcId="{2C03E3DB-DB54-429A-A89F-A11C5C3C92F2}" destId="{D767C75B-7DA7-45A3-9390-9765E42872A4}" srcOrd="2" destOrd="0" presId="urn:microsoft.com/office/officeart/2005/8/layout/cycle2"/>
    <dgm:cxn modelId="{FFCAF5BA-8C91-43B2-A647-13AE7FF0BE83}" type="presParOf" srcId="{2C03E3DB-DB54-429A-A89F-A11C5C3C92F2}" destId="{E07296C3-37E9-4F81-B4FA-A68A5FE73EBB}" srcOrd="3" destOrd="0" presId="urn:microsoft.com/office/officeart/2005/8/layout/cycle2"/>
    <dgm:cxn modelId="{72BCF0A2-253B-4EBC-BCC5-F77AD51AD4E6}" type="presParOf" srcId="{E07296C3-37E9-4F81-B4FA-A68A5FE73EBB}" destId="{18094824-E8EB-4922-9DEA-A5F2923EEB1F}" srcOrd="0" destOrd="0" presId="urn:microsoft.com/office/officeart/2005/8/layout/cycle2"/>
    <dgm:cxn modelId="{CFB4485C-1BB6-42AE-B68E-A255F00EBFEC}" type="presParOf" srcId="{2C03E3DB-DB54-429A-A89F-A11C5C3C92F2}" destId="{CAD395BE-8415-466B-982A-D560DE3ED61E}" srcOrd="4" destOrd="0" presId="urn:microsoft.com/office/officeart/2005/8/layout/cycle2"/>
    <dgm:cxn modelId="{8530D481-ABB7-40D3-B034-76D3F90E95B7}" type="presParOf" srcId="{2C03E3DB-DB54-429A-A89F-A11C5C3C92F2}" destId="{09EB752B-AA75-46B0-8425-CB0C065B45D7}" srcOrd="5" destOrd="0" presId="urn:microsoft.com/office/officeart/2005/8/layout/cycle2"/>
    <dgm:cxn modelId="{234A4F09-C303-4DAE-B91F-3125227F710C}" type="presParOf" srcId="{09EB752B-AA75-46B0-8425-CB0C065B45D7}" destId="{AC81BAA9-6CFC-4BC7-A747-18B21917A0ED}" srcOrd="0" destOrd="0" presId="urn:microsoft.com/office/officeart/2005/8/layout/cycle2"/>
    <dgm:cxn modelId="{DC593B73-1B1E-4B21-826A-BF38579B532F}" type="presParOf" srcId="{2C03E3DB-DB54-429A-A89F-A11C5C3C92F2}" destId="{5A7CA760-9ADE-425F-9FE8-05CA9773B0A5}" srcOrd="6" destOrd="0" presId="urn:microsoft.com/office/officeart/2005/8/layout/cycle2"/>
    <dgm:cxn modelId="{EE048B1E-E330-4AE5-98AA-EDA4C13559A9}" type="presParOf" srcId="{2C03E3DB-DB54-429A-A89F-A11C5C3C92F2}" destId="{1F3FADE7-CB2A-4B91-AEF3-CF1B945E2C8E}" srcOrd="7" destOrd="0" presId="urn:microsoft.com/office/officeart/2005/8/layout/cycle2"/>
    <dgm:cxn modelId="{D1A44C75-1F02-4ABF-9ECA-E166C694C0ED}" type="presParOf" srcId="{1F3FADE7-CB2A-4B91-AEF3-CF1B945E2C8E}" destId="{1254C6FD-51BB-48D8-AFA9-0A828C8AC62A}" srcOrd="0" destOrd="0" presId="urn:microsoft.com/office/officeart/2005/8/layout/cycle2"/>
    <dgm:cxn modelId="{386FC8AF-283C-4309-9C40-F6DEB5041EF2}" type="presParOf" srcId="{2C03E3DB-DB54-429A-A89F-A11C5C3C92F2}" destId="{7819DDC1-5A76-49B8-9840-F8C9ECCCF686}" srcOrd="8" destOrd="0" presId="urn:microsoft.com/office/officeart/2005/8/layout/cycle2"/>
    <dgm:cxn modelId="{701E738C-A745-4DE8-86FD-FE45145A5C42}" type="presParOf" srcId="{2C03E3DB-DB54-429A-A89F-A11C5C3C92F2}" destId="{1C390CD8-54F2-4AF5-973D-382294EE6C5A}" srcOrd="9" destOrd="0" presId="urn:microsoft.com/office/officeart/2005/8/layout/cycle2"/>
    <dgm:cxn modelId="{4B91F2DF-6764-474A-8CF3-CD2E68A60707}" type="presParOf" srcId="{1C390CD8-54F2-4AF5-973D-382294EE6C5A}" destId="{9BD98491-35FA-4CC2-9ED6-DD3219621899}" srcOrd="0" destOrd="0" presId="urn:microsoft.com/office/officeart/2005/8/layout/cycle2"/>
    <dgm:cxn modelId="{7DDB4E5F-FCE9-41C3-B090-894112DBB31F}" type="presParOf" srcId="{2C03E3DB-DB54-429A-A89F-A11C5C3C92F2}" destId="{5788822D-4C71-4BC5-8EBF-F2F520043029}" srcOrd="10" destOrd="0" presId="urn:microsoft.com/office/officeart/2005/8/layout/cycle2"/>
    <dgm:cxn modelId="{B0F1981E-BE89-4FBE-B35C-EA6BE972EC38}" type="presParOf" srcId="{2C03E3DB-DB54-429A-A89F-A11C5C3C92F2}" destId="{748EC549-A875-4D4D-B109-BFA2F16EFA77}" srcOrd="11" destOrd="0" presId="urn:microsoft.com/office/officeart/2005/8/layout/cycle2"/>
    <dgm:cxn modelId="{9F9846D2-6A85-45EE-9489-A097202B0955}" type="presParOf" srcId="{748EC549-A875-4D4D-B109-BFA2F16EFA77}" destId="{C8941A0D-E8AB-4435-9CBA-1E33EB6DBD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0E73F-4FC6-41D1-8EFF-D356FB66B62A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5" csCatId="colorful" phldr="1"/>
      <dgm:spPr/>
    </dgm:pt>
    <dgm:pt modelId="{CEF0A6A3-6606-479E-9078-0144598872B0}">
      <dgm:prSet phldrT="[Text]"/>
      <dgm:spPr/>
      <dgm:t>
        <a:bodyPr/>
        <a:lstStyle/>
        <a:p>
          <a:r>
            <a:rPr lang="en-IN" b="1" i="0"/>
            <a:t>Authenticity </a:t>
          </a:r>
          <a:endParaRPr lang="en-IN" b="1" dirty="0"/>
        </a:p>
      </dgm:t>
    </dgm:pt>
    <dgm:pt modelId="{CAEEA99A-3FAE-4261-8C4A-E54048E41324}" type="parTrans" cxnId="{126DE979-C97B-49AB-9E34-6413026A212A}">
      <dgm:prSet/>
      <dgm:spPr/>
      <dgm:t>
        <a:bodyPr/>
        <a:lstStyle/>
        <a:p>
          <a:endParaRPr lang="en-IN"/>
        </a:p>
      </dgm:t>
    </dgm:pt>
    <dgm:pt modelId="{057A92B9-4230-4F74-90D9-26207B3B24F2}" type="sibTrans" cxnId="{126DE979-C97B-49AB-9E34-6413026A212A}">
      <dgm:prSet/>
      <dgm:spPr/>
      <dgm:t>
        <a:bodyPr/>
        <a:lstStyle/>
        <a:p>
          <a:endParaRPr lang="en-IN"/>
        </a:p>
      </dgm:t>
    </dgm:pt>
    <dgm:pt modelId="{C61F727C-C2C5-4FA7-8662-5640AE20C0FC}">
      <dgm:prSet phldrT="[Text]"/>
      <dgm:spPr/>
      <dgm:t>
        <a:bodyPr/>
        <a:lstStyle/>
        <a:p>
          <a:r>
            <a:rPr lang="en-IN" b="1" i="0" dirty="0"/>
            <a:t>Trust, Understanding, Mutual  Respect</a:t>
          </a:r>
          <a:endParaRPr lang="en-IN" b="1" dirty="0"/>
        </a:p>
      </dgm:t>
    </dgm:pt>
    <dgm:pt modelId="{C774DFE6-0B37-4A91-B1B5-470814533776}" type="parTrans" cxnId="{C925D3C7-0CE0-4102-9A86-3DC02E2C1DC1}">
      <dgm:prSet/>
      <dgm:spPr/>
      <dgm:t>
        <a:bodyPr/>
        <a:lstStyle/>
        <a:p>
          <a:endParaRPr lang="en-IN"/>
        </a:p>
      </dgm:t>
    </dgm:pt>
    <dgm:pt modelId="{D1D8BF64-C083-48EF-8A8E-0F43F4CC2204}" type="sibTrans" cxnId="{C925D3C7-0CE0-4102-9A86-3DC02E2C1DC1}">
      <dgm:prSet/>
      <dgm:spPr/>
      <dgm:t>
        <a:bodyPr/>
        <a:lstStyle/>
        <a:p>
          <a:endParaRPr lang="en-IN"/>
        </a:p>
      </dgm:t>
    </dgm:pt>
    <dgm:pt modelId="{5E809BAA-B94A-40E5-909F-6EC10AB38AEC}">
      <dgm:prSet phldrT="[Text]"/>
      <dgm:spPr/>
      <dgm:t>
        <a:bodyPr/>
        <a:lstStyle/>
        <a:p>
          <a:r>
            <a:rPr lang="en-IN" b="1" i="0" dirty="0"/>
            <a:t>Genuine Connections </a:t>
          </a:r>
          <a:endParaRPr lang="en-IN" b="1" dirty="0"/>
        </a:p>
      </dgm:t>
    </dgm:pt>
    <dgm:pt modelId="{E70C67DC-A3E6-4ACD-8DDB-3F14E61C0606}" type="parTrans" cxnId="{5BFEE36F-D98F-41CF-9E7E-60F9D2E34F4B}">
      <dgm:prSet/>
      <dgm:spPr/>
      <dgm:t>
        <a:bodyPr/>
        <a:lstStyle/>
        <a:p>
          <a:endParaRPr lang="en-IN"/>
        </a:p>
      </dgm:t>
    </dgm:pt>
    <dgm:pt modelId="{A9EAF8AF-0E5B-48D0-92F0-BF4682A4D172}" type="sibTrans" cxnId="{5BFEE36F-D98F-41CF-9E7E-60F9D2E34F4B}">
      <dgm:prSet/>
      <dgm:spPr/>
      <dgm:t>
        <a:bodyPr/>
        <a:lstStyle/>
        <a:p>
          <a:endParaRPr lang="en-IN"/>
        </a:p>
      </dgm:t>
    </dgm:pt>
    <dgm:pt modelId="{A01E9979-9942-452A-A821-8415097A2137}" type="pres">
      <dgm:prSet presAssocID="{B9C0E73F-4FC6-41D1-8EFF-D356FB66B62A}" presName="Name0" presStyleCnt="0">
        <dgm:presLayoutVars>
          <dgm:chMax val="7"/>
          <dgm:dir/>
          <dgm:resizeHandles val="exact"/>
        </dgm:presLayoutVars>
      </dgm:prSet>
      <dgm:spPr/>
    </dgm:pt>
    <dgm:pt modelId="{AAB69C53-6520-4DB7-AE71-80B6A1A88C0D}" type="pres">
      <dgm:prSet presAssocID="{B9C0E73F-4FC6-41D1-8EFF-D356FB66B62A}" presName="ellipse1" presStyleLbl="vennNode1" presStyleIdx="0" presStyleCnt="3">
        <dgm:presLayoutVars>
          <dgm:bulletEnabled val="1"/>
        </dgm:presLayoutVars>
      </dgm:prSet>
      <dgm:spPr/>
    </dgm:pt>
    <dgm:pt modelId="{05B6448D-D75A-4624-BB0A-D08FA633FB27}" type="pres">
      <dgm:prSet presAssocID="{B9C0E73F-4FC6-41D1-8EFF-D356FB66B62A}" presName="ellipse2" presStyleLbl="vennNode1" presStyleIdx="1" presStyleCnt="3">
        <dgm:presLayoutVars>
          <dgm:bulletEnabled val="1"/>
        </dgm:presLayoutVars>
      </dgm:prSet>
      <dgm:spPr/>
    </dgm:pt>
    <dgm:pt modelId="{98DE6787-5409-4ECD-814E-A36A03FA45AA}" type="pres">
      <dgm:prSet presAssocID="{B9C0E73F-4FC6-41D1-8EFF-D356FB66B62A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FC4B3963-2DBE-4ED1-A7BC-BCB35CFC8F10}" type="presOf" srcId="{B9C0E73F-4FC6-41D1-8EFF-D356FB66B62A}" destId="{A01E9979-9942-452A-A821-8415097A2137}" srcOrd="0" destOrd="0" presId="urn:microsoft.com/office/officeart/2005/8/layout/rings+Icon"/>
    <dgm:cxn modelId="{5BFEE36F-D98F-41CF-9E7E-60F9D2E34F4B}" srcId="{B9C0E73F-4FC6-41D1-8EFF-D356FB66B62A}" destId="{5E809BAA-B94A-40E5-909F-6EC10AB38AEC}" srcOrd="2" destOrd="0" parTransId="{E70C67DC-A3E6-4ACD-8DDB-3F14E61C0606}" sibTransId="{A9EAF8AF-0E5B-48D0-92F0-BF4682A4D172}"/>
    <dgm:cxn modelId="{77A6F151-D1C3-437C-B3DA-CA7998D758F9}" type="presOf" srcId="{C61F727C-C2C5-4FA7-8662-5640AE20C0FC}" destId="{05B6448D-D75A-4624-BB0A-D08FA633FB27}" srcOrd="0" destOrd="0" presId="urn:microsoft.com/office/officeart/2005/8/layout/rings+Icon"/>
    <dgm:cxn modelId="{126DE979-C97B-49AB-9E34-6413026A212A}" srcId="{B9C0E73F-4FC6-41D1-8EFF-D356FB66B62A}" destId="{CEF0A6A3-6606-479E-9078-0144598872B0}" srcOrd="0" destOrd="0" parTransId="{CAEEA99A-3FAE-4261-8C4A-E54048E41324}" sibTransId="{057A92B9-4230-4F74-90D9-26207B3B24F2}"/>
    <dgm:cxn modelId="{C3A9D7AC-0330-4B02-9B1E-9884FC85145E}" type="presOf" srcId="{CEF0A6A3-6606-479E-9078-0144598872B0}" destId="{AAB69C53-6520-4DB7-AE71-80B6A1A88C0D}" srcOrd="0" destOrd="0" presId="urn:microsoft.com/office/officeart/2005/8/layout/rings+Icon"/>
    <dgm:cxn modelId="{C925D3C7-0CE0-4102-9A86-3DC02E2C1DC1}" srcId="{B9C0E73F-4FC6-41D1-8EFF-D356FB66B62A}" destId="{C61F727C-C2C5-4FA7-8662-5640AE20C0FC}" srcOrd="1" destOrd="0" parTransId="{C774DFE6-0B37-4A91-B1B5-470814533776}" sibTransId="{D1D8BF64-C083-48EF-8A8E-0F43F4CC2204}"/>
    <dgm:cxn modelId="{802C0CFA-4DA6-44EA-A30B-7CFD396487E6}" type="presOf" srcId="{5E809BAA-B94A-40E5-909F-6EC10AB38AEC}" destId="{98DE6787-5409-4ECD-814E-A36A03FA45AA}" srcOrd="0" destOrd="0" presId="urn:microsoft.com/office/officeart/2005/8/layout/rings+Icon"/>
    <dgm:cxn modelId="{FB6CCB28-206F-4D9F-A0C5-5E6C95A04B15}" type="presParOf" srcId="{A01E9979-9942-452A-A821-8415097A2137}" destId="{AAB69C53-6520-4DB7-AE71-80B6A1A88C0D}" srcOrd="0" destOrd="0" presId="urn:microsoft.com/office/officeart/2005/8/layout/rings+Icon"/>
    <dgm:cxn modelId="{1F055ECE-5949-4458-BE1B-A238AEEF53DC}" type="presParOf" srcId="{A01E9979-9942-452A-A821-8415097A2137}" destId="{05B6448D-D75A-4624-BB0A-D08FA633FB27}" srcOrd="1" destOrd="0" presId="urn:microsoft.com/office/officeart/2005/8/layout/rings+Icon"/>
    <dgm:cxn modelId="{E9C8B52D-13C0-4849-AC40-1C8429022A0D}" type="presParOf" srcId="{A01E9979-9942-452A-A821-8415097A2137}" destId="{98DE6787-5409-4ECD-814E-A36A03FA45AA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044D25-CDDA-4605-8D27-8139A93F1C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6655C6-D89C-4C8A-9930-13A27722780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1" i="0" dirty="0"/>
            <a:t>Inner Peace and </a:t>
          </a:r>
          <a:r>
            <a:rPr lang="en-IN" b="1" i="0" dirty="0" err="1"/>
            <a:t>Fulfillment</a:t>
          </a:r>
          <a:endParaRPr lang="en-IN" dirty="0"/>
        </a:p>
      </dgm:t>
    </dgm:pt>
    <dgm:pt modelId="{8AFD747E-16D9-4143-8D9F-847FFC035761}" type="parTrans" cxnId="{9F55E6F9-E1B4-4FF5-9405-AB857CECB28A}">
      <dgm:prSet/>
      <dgm:spPr/>
      <dgm:t>
        <a:bodyPr/>
        <a:lstStyle/>
        <a:p>
          <a:endParaRPr lang="en-IN"/>
        </a:p>
      </dgm:t>
    </dgm:pt>
    <dgm:pt modelId="{1884788D-678E-4A97-B4FF-887CAEDA1660}" type="sibTrans" cxnId="{9F55E6F9-E1B4-4FF5-9405-AB857CECB28A}">
      <dgm:prSet/>
      <dgm:spPr/>
      <dgm:t>
        <a:bodyPr/>
        <a:lstStyle/>
        <a:p>
          <a:endParaRPr lang="en-IN"/>
        </a:p>
      </dgm:t>
    </dgm:pt>
    <dgm:pt modelId="{50FB9855-9E74-470C-B575-2C8BACAE9073}">
      <dgm:prSet phldrT="[Text]"/>
      <dgm:spPr/>
      <dgm:t>
        <a:bodyPr/>
        <a:lstStyle/>
        <a:p>
          <a:r>
            <a:rPr lang="en-US" b="0" i="0" dirty="0"/>
            <a:t>This central concept represents the state of contentment and satisfaction that comes from living authentically and aligned with one's true self</a:t>
          </a:r>
          <a:endParaRPr lang="en-IN" dirty="0"/>
        </a:p>
      </dgm:t>
    </dgm:pt>
    <dgm:pt modelId="{D68887FE-3BC3-4D62-8015-2B3D7685E91D}" type="parTrans" cxnId="{510E634A-40C8-4479-ABFD-63AE251A9A7A}">
      <dgm:prSet/>
      <dgm:spPr/>
      <dgm:t>
        <a:bodyPr/>
        <a:lstStyle/>
        <a:p>
          <a:endParaRPr lang="en-IN"/>
        </a:p>
      </dgm:t>
    </dgm:pt>
    <dgm:pt modelId="{522719A7-4E7D-4062-8AE6-D396F874247E}" type="sibTrans" cxnId="{510E634A-40C8-4479-ABFD-63AE251A9A7A}">
      <dgm:prSet/>
      <dgm:spPr/>
      <dgm:t>
        <a:bodyPr/>
        <a:lstStyle/>
        <a:p>
          <a:endParaRPr lang="en-IN"/>
        </a:p>
      </dgm:t>
    </dgm:pt>
    <dgm:pt modelId="{BE4CC323-E795-4DE7-B948-FFDB94DE9A6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1" i="0" dirty="0"/>
            <a:t>Sense of Congruence</a:t>
          </a:r>
          <a:endParaRPr lang="en-IN" dirty="0"/>
        </a:p>
      </dgm:t>
    </dgm:pt>
    <dgm:pt modelId="{DA4B4331-A7A1-4CB0-BE9D-7AB4A673B9B9}" type="parTrans" cxnId="{CDA3093A-4B0F-4F4B-8035-341CB3A7CDF1}">
      <dgm:prSet/>
      <dgm:spPr/>
      <dgm:t>
        <a:bodyPr/>
        <a:lstStyle/>
        <a:p>
          <a:endParaRPr lang="en-IN"/>
        </a:p>
      </dgm:t>
    </dgm:pt>
    <dgm:pt modelId="{DCE0310D-84B8-42FF-A36A-C8C92C769A0C}" type="sibTrans" cxnId="{CDA3093A-4B0F-4F4B-8035-341CB3A7CDF1}">
      <dgm:prSet/>
      <dgm:spPr/>
      <dgm:t>
        <a:bodyPr/>
        <a:lstStyle/>
        <a:p>
          <a:endParaRPr lang="en-IN"/>
        </a:p>
      </dgm:t>
    </dgm:pt>
    <dgm:pt modelId="{96F70D8F-9751-42ED-925A-E427E18904A4}">
      <dgm:prSet phldrT="[Text]"/>
      <dgm:spPr/>
      <dgm:t>
        <a:bodyPr/>
        <a:lstStyle/>
        <a:p>
          <a:r>
            <a:rPr lang="en-US" b="0" i="0" dirty="0"/>
            <a:t>This aspect refers to the harmony between one's inner thoughts, feelings, and beliefs, and their outward actions and behaviors. When there is congruence, there is a sense of alignment and authenticity in how one presents themselves to the world.</a:t>
          </a:r>
          <a:endParaRPr lang="en-IN" dirty="0"/>
        </a:p>
      </dgm:t>
    </dgm:pt>
    <dgm:pt modelId="{0E44FB80-277B-4858-B6B5-75EA03385407}" type="parTrans" cxnId="{D72DDF73-37A7-4E9A-A8FD-FF010D7ACC67}">
      <dgm:prSet/>
      <dgm:spPr/>
      <dgm:t>
        <a:bodyPr/>
        <a:lstStyle/>
        <a:p>
          <a:endParaRPr lang="en-IN"/>
        </a:p>
      </dgm:t>
    </dgm:pt>
    <dgm:pt modelId="{4B085875-733B-4343-97C6-7BBA83BB6CFF}" type="sibTrans" cxnId="{D72DDF73-37A7-4E9A-A8FD-FF010D7ACC67}">
      <dgm:prSet/>
      <dgm:spPr/>
      <dgm:t>
        <a:bodyPr/>
        <a:lstStyle/>
        <a:p>
          <a:endParaRPr lang="en-IN"/>
        </a:p>
      </dgm:t>
    </dgm:pt>
    <dgm:pt modelId="{CE63D5E4-D910-4F53-BE82-CF23C7C4DC3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1" i="0" dirty="0"/>
            <a:t>Liberation from Double Life</a:t>
          </a:r>
          <a:endParaRPr lang="en-IN" dirty="0"/>
        </a:p>
      </dgm:t>
    </dgm:pt>
    <dgm:pt modelId="{6173542A-296A-464D-9E98-CF8A0B749813}" type="parTrans" cxnId="{DC06FCCA-F2D6-4532-BE84-A0C8DEC8CDD9}">
      <dgm:prSet/>
      <dgm:spPr/>
      <dgm:t>
        <a:bodyPr/>
        <a:lstStyle/>
        <a:p>
          <a:endParaRPr lang="en-IN"/>
        </a:p>
      </dgm:t>
    </dgm:pt>
    <dgm:pt modelId="{92450317-F2E5-4A38-926D-9CEF43727066}" type="sibTrans" cxnId="{DC06FCCA-F2D6-4532-BE84-A0C8DEC8CDD9}">
      <dgm:prSet/>
      <dgm:spPr/>
      <dgm:t>
        <a:bodyPr/>
        <a:lstStyle/>
        <a:p>
          <a:endParaRPr lang="en-IN"/>
        </a:p>
      </dgm:t>
    </dgm:pt>
    <dgm:pt modelId="{1F5BE32C-39D6-4046-A2F6-46E0334EF124}">
      <dgm:prSet phldrT="[Text]"/>
      <dgm:spPr/>
      <dgm:t>
        <a:bodyPr/>
        <a:lstStyle/>
        <a:p>
          <a:r>
            <a:rPr lang="en-US" b="0" i="0" dirty="0"/>
            <a:t>This represents the freedom from the burden of living a double life, where one feels compelled to conform to societal expectations or portray a false image of themselves. By embracing authenticity, individuals can shed these layers of pretense and live with integrity and purpose.</a:t>
          </a:r>
          <a:endParaRPr lang="en-IN" dirty="0"/>
        </a:p>
      </dgm:t>
    </dgm:pt>
    <dgm:pt modelId="{22DE3D53-B08C-409D-946D-4B2E35C34F71}" type="sibTrans" cxnId="{CFF98866-8A98-4870-A4E8-B405E91C8B61}">
      <dgm:prSet/>
      <dgm:spPr/>
      <dgm:t>
        <a:bodyPr/>
        <a:lstStyle/>
        <a:p>
          <a:endParaRPr lang="en-IN"/>
        </a:p>
      </dgm:t>
    </dgm:pt>
    <dgm:pt modelId="{92BFA10A-05B1-45FF-8048-788423280072}" type="parTrans" cxnId="{CFF98866-8A98-4870-A4E8-B405E91C8B61}">
      <dgm:prSet/>
      <dgm:spPr/>
      <dgm:t>
        <a:bodyPr/>
        <a:lstStyle/>
        <a:p>
          <a:endParaRPr lang="en-IN"/>
        </a:p>
      </dgm:t>
    </dgm:pt>
    <dgm:pt modelId="{8D737F92-BBE2-439D-A91F-3ECF1BE223C4}" type="pres">
      <dgm:prSet presAssocID="{E6044D25-CDDA-4605-8D27-8139A93F1CA9}" presName="Name0" presStyleCnt="0">
        <dgm:presLayoutVars>
          <dgm:dir/>
          <dgm:animLvl val="lvl"/>
          <dgm:resizeHandles val="exact"/>
        </dgm:presLayoutVars>
      </dgm:prSet>
      <dgm:spPr/>
    </dgm:pt>
    <dgm:pt modelId="{8A2A0FE6-705A-49DB-B6B7-47BD5A3AC705}" type="pres">
      <dgm:prSet presAssocID="{FF6655C6-D89C-4C8A-9930-13A277227801}" presName="linNode" presStyleCnt="0"/>
      <dgm:spPr/>
    </dgm:pt>
    <dgm:pt modelId="{8D8F6859-B10C-42CC-8102-EA79A16F29FB}" type="pres">
      <dgm:prSet presAssocID="{FF6655C6-D89C-4C8A-9930-13A27722780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6120087-2C87-4AF0-A029-B3BEBAD66DF5}" type="pres">
      <dgm:prSet presAssocID="{FF6655C6-D89C-4C8A-9930-13A277227801}" presName="descendantText" presStyleLbl="alignAccFollowNode1" presStyleIdx="0" presStyleCnt="3" custLinFactNeighborX="453">
        <dgm:presLayoutVars>
          <dgm:bulletEnabled val="1"/>
        </dgm:presLayoutVars>
      </dgm:prSet>
      <dgm:spPr/>
    </dgm:pt>
    <dgm:pt modelId="{409028BC-3CC0-453C-9C9B-78E102E36AEB}" type="pres">
      <dgm:prSet presAssocID="{1884788D-678E-4A97-B4FF-887CAEDA1660}" presName="sp" presStyleCnt="0"/>
      <dgm:spPr/>
    </dgm:pt>
    <dgm:pt modelId="{AD010835-969A-4440-9E14-F89A7560EEFD}" type="pres">
      <dgm:prSet presAssocID="{BE4CC323-E795-4DE7-B948-FFDB94DE9A6A}" presName="linNode" presStyleCnt="0"/>
      <dgm:spPr/>
    </dgm:pt>
    <dgm:pt modelId="{20029895-AE63-417C-A427-459FDA617ED1}" type="pres">
      <dgm:prSet presAssocID="{BE4CC323-E795-4DE7-B948-FFDB94DE9A6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871403A-4D9B-42AD-A0F1-B8DEB7D2567A}" type="pres">
      <dgm:prSet presAssocID="{BE4CC323-E795-4DE7-B948-FFDB94DE9A6A}" presName="descendantText" presStyleLbl="alignAccFollowNode1" presStyleIdx="1" presStyleCnt="3">
        <dgm:presLayoutVars>
          <dgm:bulletEnabled val="1"/>
        </dgm:presLayoutVars>
      </dgm:prSet>
      <dgm:spPr/>
    </dgm:pt>
    <dgm:pt modelId="{F5AEA824-3B34-4209-98DA-BC208D90F276}" type="pres">
      <dgm:prSet presAssocID="{DCE0310D-84B8-42FF-A36A-C8C92C769A0C}" presName="sp" presStyleCnt="0"/>
      <dgm:spPr/>
    </dgm:pt>
    <dgm:pt modelId="{4BFE9986-1D69-4239-8C3D-F697BB7899C1}" type="pres">
      <dgm:prSet presAssocID="{CE63D5E4-D910-4F53-BE82-CF23C7C4DC31}" presName="linNode" presStyleCnt="0"/>
      <dgm:spPr/>
    </dgm:pt>
    <dgm:pt modelId="{132D2EF3-015E-4780-B38A-B88E58EF0735}" type="pres">
      <dgm:prSet presAssocID="{CE63D5E4-D910-4F53-BE82-CF23C7C4DC3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B29DCA3-17B7-4B27-AFD9-052333227B38}" type="pres">
      <dgm:prSet presAssocID="{CE63D5E4-D910-4F53-BE82-CF23C7C4DC3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AFADF28-2555-48BD-A728-BA4FC5694578}" type="presOf" srcId="{50FB9855-9E74-470C-B575-2C8BACAE9073}" destId="{46120087-2C87-4AF0-A029-B3BEBAD66DF5}" srcOrd="0" destOrd="0" presId="urn:microsoft.com/office/officeart/2005/8/layout/vList5"/>
    <dgm:cxn modelId="{CDA3093A-4B0F-4F4B-8035-341CB3A7CDF1}" srcId="{E6044D25-CDDA-4605-8D27-8139A93F1CA9}" destId="{BE4CC323-E795-4DE7-B948-FFDB94DE9A6A}" srcOrd="1" destOrd="0" parTransId="{DA4B4331-A7A1-4CB0-BE9D-7AB4A673B9B9}" sibTransId="{DCE0310D-84B8-42FF-A36A-C8C92C769A0C}"/>
    <dgm:cxn modelId="{AB5A2946-EDD2-4812-B32A-E41D5676C535}" type="presOf" srcId="{E6044D25-CDDA-4605-8D27-8139A93F1CA9}" destId="{8D737F92-BBE2-439D-A91F-3ECF1BE223C4}" srcOrd="0" destOrd="0" presId="urn:microsoft.com/office/officeart/2005/8/layout/vList5"/>
    <dgm:cxn modelId="{CFF98866-8A98-4870-A4E8-B405E91C8B61}" srcId="{CE63D5E4-D910-4F53-BE82-CF23C7C4DC31}" destId="{1F5BE32C-39D6-4046-A2F6-46E0334EF124}" srcOrd="0" destOrd="0" parTransId="{92BFA10A-05B1-45FF-8048-788423280072}" sibTransId="{22DE3D53-B08C-409D-946D-4B2E35C34F71}"/>
    <dgm:cxn modelId="{510E634A-40C8-4479-ABFD-63AE251A9A7A}" srcId="{FF6655C6-D89C-4C8A-9930-13A277227801}" destId="{50FB9855-9E74-470C-B575-2C8BACAE9073}" srcOrd="0" destOrd="0" parTransId="{D68887FE-3BC3-4D62-8015-2B3D7685E91D}" sibTransId="{522719A7-4E7D-4062-8AE6-D396F874247E}"/>
    <dgm:cxn modelId="{DA77D771-802C-42D1-B933-CD35A2506FA1}" type="presOf" srcId="{FF6655C6-D89C-4C8A-9930-13A277227801}" destId="{8D8F6859-B10C-42CC-8102-EA79A16F29FB}" srcOrd="0" destOrd="0" presId="urn:microsoft.com/office/officeart/2005/8/layout/vList5"/>
    <dgm:cxn modelId="{D72DDF73-37A7-4E9A-A8FD-FF010D7ACC67}" srcId="{BE4CC323-E795-4DE7-B948-FFDB94DE9A6A}" destId="{96F70D8F-9751-42ED-925A-E427E18904A4}" srcOrd="0" destOrd="0" parTransId="{0E44FB80-277B-4858-B6B5-75EA03385407}" sibTransId="{4B085875-733B-4343-97C6-7BBA83BB6CFF}"/>
    <dgm:cxn modelId="{F2961487-D4D1-41A2-A376-9E9756328FFF}" type="presOf" srcId="{CE63D5E4-D910-4F53-BE82-CF23C7C4DC31}" destId="{132D2EF3-015E-4780-B38A-B88E58EF0735}" srcOrd="0" destOrd="0" presId="urn:microsoft.com/office/officeart/2005/8/layout/vList5"/>
    <dgm:cxn modelId="{75D00CAB-4424-40E5-A782-8511E6A18815}" type="presOf" srcId="{1F5BE32C-39D6-4046-A2F6-46E0334EF124}" destId="{9B29DCA3-17B7-4B27-AFD9-052333227B38}" srcOrd="0" destOrd="0" presId="urn:microsoft.com/office/officeart/2005/8/layout/vList5"/>
    <dgm:cxn modelId="{32422AC8-E19D-42B3-B699-3AF04C14BA0B}" type="presOf" srcId="{96F70D8F-9751-42ED-925A-E427E18904A4}" destId="{8871403A-4D9B-42AD-A0F1-B8DEB7D2567A}" srcOrd="0" destOrd="0" presId="urn:microsoft.com/office/officeart/2005/8/layout/vList5"/>
    <dgm:cxn modelId="{9FB830C8-E987-44A7-A5BA-20229D617268}" type="presOf" srcId="{BE4CC323-E795-4DE7-B948-FFDB94DE9A6A}" destId="{20029895-AE63-417C-A427-459FDA617ED1}" srcOrd="0" destOrd="0" presId="urn:microsoft.com/office/officeart/2005/8/layout/vList5"/>
    <dgm:cxn modelId="{DC06FCCA-F2D6-4532-BE84-A0C8DEC8CDD9}" srcId="{E6044D25-CDDA-4605-8D27-8139A93F1CA9}" destId="{CE63D5E4-D910-4F53-BE82-CF23C7C4DC31}" srcOrd="2" destOrd="0" parTransId="{6173542A-296A-464D-9E98-CF8A0B749813}" sibTransId="{92450317-F2E5-4A38-926D-9CEF43727066}"/>
    <dgm:cxn modelId="{9F55E6F9-E1B4-4FF5-9405-AB857CECB28A}" srcId="{E6044D25-CDDA-4605-8D27-8139A93F1CA9}" destId="{FF6655C6-D89C-4C8A-9930-13A277227801}" srcOrd="0" destOrd="0" parTransId="{8AFD747E-16D9-4143-8D9F-847FFC035761}" sibTransId="{1884788D-678E-4A97-B4FF-887CAEDA1660}"/>
    <dgm:cxn modelId="{FF445C85-676B-4294-AE63-30A1E374B4C5}" type="presParOf" srcId="{8D737F92-BBE2-439D-A91F-3ECF1BE223C4}" destId="{8A2A0FE6-705A-49DB-B6B7-47BD5A3AC705}" srcOrd="0" destOrd="0" presId="urn:microsoft.com/office/officeart/2005/8/layout/vList5"/>
    <dgm:cxn modelId="{7FBF9E08-716B-4111-8FA0-E7A7672CC8B0}" type="presParOf" srcId="{8A2A0FE6-705A-49DB-B6B7-47BD5A3AC705}" destId="{8D8F6859-B10C-42CC-8102-EA79A16F29FB}" srcOrd="0" destOrd="0" presId="urn:microsoft.com/office/officeart/2005/8/layout/vList5"/>
    <dgm:cxn modelId="{5656DFEC-71D1-4594-A486-7BAF5463C8D8}" type="presParOf" srcId="{8A2A0FE6-705A-49DB-B6B7-47BD5A3AC705}" destId="{46120087-2C87-4AF0-A029-B3BEBAD66DF5}" srcOrd="1" destOrd="0" presId="urn:microsoft.com/office/officeart/2005/8/layout/vList5"/>
    <dgm:cxn modelId="{6265F932-5866-4696-A538-59AB5D7F2DE6}" type="presParOf" srcId="{8D737F92-BBE2-439D-A91F-3ECF1BE223C4}" destId="{409028BC-3CC0-453C-9C9B-78E102E36AEB}" srcOrd="1" destOrd="0" presId="urn:microsoft.com/office/officeart/2005/8/layout/vList5"/>
    <dgm:cxn modelId="{746C6990-B549-478B-BAF0-6BFD89A29C8E}" type="presParOf" srcId="{8D737F92-BBE2-439D-A91F-3ECF1BE223C4}" destId="{AD010835-969A-4440-9E14-F89A7560EEFD}" srcOrd="2" destOrd="0" presId="urn:microsoft.com/office/officeart/2005/8/layout/vList5"/>
    <dgm:cxn modelId="{0F1BA863-EF16-4BF4-A1C2-25868826C403}" type="presParOf" srcId="{AD010835-969A-4440-9E14-F89A7560EEFD}" destId="{20029895-AE63-417C-A427-459FDA617ED1}" srcOrd="0" destOrd="0" presId="urn:microsoft.com/office/officeart/2005/8/layout/vList5"/>
    <dgm:cxn modelId="{230A0C54-72E6-48FE-8850-6A8B8148A084}" type="presParOf" srcId="{AD010835-969A-4440-9E14-F89A7560EEFD}" destId="{8871403A-4D9B-42AD-A0F1-B8DEB7D2567A}" srcOrd="1" destOrd="0" presId="urn:microsoft.com/office/officeart/2005/8/layout/vList5"/>
    <dgm:cxn modelId="{EC4A4E59-85BA-461C-ADD7-20652A4871DD}" type="presParOf" srcId="{8D737F92-BBE2-439D-A91F-3ECF1BE223C4}" destId="{F5AEA824-3B34-4209-98DA-BC208D90F276}" srcOrd="3" destOrd="0" presId="urn:microsoft.com/office/officeart/2005/8/layout/vList5"/>
    <dgm:cxn modelId="{1493B4B4-BC9C-40E4-A908-BBB9F28D641F}" type="presParOf" srcId="{8D737F92-BBE2-439D-A91F-3ECF1BE223C4}" destId="{4BFE9986-1D69-4239-8C3D-F697BB7899C1}" srcOrd="4" destOrd="0" presId="urn:microsoft.com/office/officeart/2005/8/layout/vList5"/>
    <dgm:cxn modelId="{9F527064-4508-4F42-BB05-D4A4E501B975}" type="presParOf" srcId="{4BFE9986-1D69-4239-8C3D-F697BB7899C1}" destId="{132D2EF3-015E-4780-B38A-B88E58EF0735}" srcOrd="0" destOrd="0" presId="urn:microsoft.com/office/officeart/2005/8/layout/vList5"/>
    <dgm:cxn modelId="{645B9305-DCFB-4E05-8F18-B61AD91E685E}" type="presParOf" srcId="{4BFE9986-1D69-4239-8C3D-F697BB7899C1}" destId="{9B29DCA3-17B7-4B27-AFD9-052333227B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28E801-3BC9-466C-A06B-BE69281AE098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FEE1B2FC-9CE4-48A7-A63E-B07BF0C2D49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600" b="1" i="0" dirty="0"/>
            <a:t>Pursuit of Passions and Dreams</a:t>
          </a:r>
          <a:endParaRPr lang="en-IN" sz="2600" dirty="0"/>
        </a:p>
      </dgm:t>
    </dgm:pt>
    <dgm:pt modelId="{639B806E-BA86-4C4E-9A84-0B82F2143B94}" type="parTrans" cxnId="{5F21DE00-C40A-436E-B910-58E214C3A89E}">
      <dgm:prSet/>
      <dgm:spPr/>
      <dgm:t>
        <a:bodyPr/>
        <a:lstStyle/>
        <a:p>
          <a:endParaRPr lang="en-IN"/>
        </a:p>
      </dgm:t>
    </dgm:pt>
    <dgm:pt modelId="{6DFA4D41-B202-4844-AE69-D76FB5128B3D}" type="sibTrans" cxnId="{5F21DE00-C40A-436E-B910-58E214C3A89E}">
      <dgm:prSet/>
      <dgm:spPr/>
      <dgm:t>
        <a:bodyPr/>
        <a:lstStyle/>
        <a:p>
          <a:endParaRPr lang="en-IN"/>
        </a:p>
      </dgm:t>
    </dgm:pt>
    <dgm:pt modelId="{8A86264C-B1BD-4B56-A69E-4B8844CE2F2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sz="2600" b="1" i="0" dirty="0"/>
            <a:t>Unleashing Potential</a:t>
          </a:r>
          <a:endParaRPr lang="en-IN" sz="2600" dirty="0"/>
        </a:p>
      </dgm:t>
    </dgm:pt>
    <dgm:pt modelId="{95416CAB-1FC8-4ADE-91F7-262037967C72}" type="parTrans" cxnId="{7E9C1B2E-A525-4786-8CB8-75BA0461B4E8}">
      <dgm:prSet/>
      <dgm:spPr/>
      <dgm:t>
        <a:bodyPr/>
        <a:lstStyle/>
        <a:p>
          <a:endParaRPr lang="en-IN"/>
        </a:p>
      </dgm:t>
    </dgm:pt>
    <dgm:pt modelId="{2A81C4B9-9D19-4E1C-B922-C73557B980FB}" type="sibTrans" cxnId="{7E9C1B2E-A525-4786-8CB8-75BA0461B4E8}">
      <dgm:prSet/>
      <dgm:spPr/>
      <dgm:t>
        <a:bodyPr/>
        <a:lstStyle/>
        <a:p>
          <a:endParaRPr lang="en-IN"/>
        </a:p>
      </dgm:t>
    </dgm:pt>
    <dgm:pt modelId="{5403ACC6-CF28-471E-BFE9-2A009FD7BFA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IN" sz="2600" b="1" i="0" dirty="0"/>
            <a:t>Embracing Uniqueness</a:t>
          </a:r>
          <a:endParaRPr lang="en-IN" sz="2600" dirty="0"/>
        </a:p>
      </dgm:t>
    </dgm:pt>
    <dgm:pt modelId="{32021DE1-6995-4AE9-8226-693925E4D7E5}" type="sibTrans" cxnId="{FAED3382-F715-4E82-9815-344C42190EB9}">
      <dgm:prSet/>
      <dgm:spPr/>
      <dgm:t>
        <a:bodyPr/>
        <a:lstStyle/>
        <a:p>
          <a:endParaRPr lang="en-IN"/>
        </a:p>
      </dgm:t>
    </dgm:pt>
    <dgm:pt modelId="{48A705BA-D7F3-43CE-8D39-547992887D5B}" type="parTrans" cxnId="{FAED3382-F715-4E82-9815-344C42190EB9}">
      <dgm:prSet/>
      <dgm:spPr/>
      <dgm:t>
        <a:bodyPr/>
        <a:lstStyle/>
        <a:p>
          <a:endParaRPr lang="en-IN"/>
        </a:p>
      </dgm:t>
    </dgm:pt>
    <dgm:pt modelId="{044592A1-D13D-43A2-9EDC-8AFBF4C027C8}" type="pres">
      <dgm:prSet presAssocID="{A628E801-3BC9-466C-A06B-BE69281AE098}" presName="Name0" presStyleCnt="0">
        <dgm:presLayoutVars>
          <dgm:dir/>
          <dgm:animLvl val="lvl"/>
          <dgm:resizeHandles val="exact"/>
        </dgm:presLayoutVars>
      </dgm:prSet>
      <dgm:spPr/>
    </dgm:pt>
    <dgm:pt modelId="{225BF257-1CC9-449D-9E8C-9C48B88447DB}" type="pres">
      <dgm:prSet presAssocID="{5403ACC6-CF28-471E-BFE9-2A009FD7BFAC}" presName="Name8" presStyleCnt="0"/>
      <dgm:spPr/>
    </dgm:pt>
    <dgm:pt modelId="{89AEA2E9-E4EF-42BC-85A1-508EEE195683}" type="pres">
      <dgm:prSet presAssocID="{5403ACC6-CF28-471E-BFE9-2A009FD7BFAC}" presName="level" presStyleLbl="node1" presStyleIdx="0" presStyleCnt="3">
        <dgm:presLayoutVars>
          <dgm:chMax val="1"/>
          <dgm:bulletEnabled val="1"/>
        </dgm:presLayoutVars>
      </dgm:prSet>
      <dgm:spPr/>
    </dgm:pt>
    <dgm:pt modelId="{D3C8342C-5379-473B-9BF5-70A761202FC8}" type="pres">
      <dgm:prSet presAssocID="{5403ACC6-CF28-471E-BFE9-2A009FD7BF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6F4480-CAD4-4ED4-8899-02E96D06FC70}" type="pres">
      <dgm:prSet presAssocID="{FEE1B2FC-9CE4-48A7-A63E-B07BF0C2D490}" presName="Name8" presStyleCnt="0"/>
      <dgm:spPr/>
    </dgm:pt>
    <dgm:pt modelId="{3BC81E03-7FCA-454B-B8E9-9EF6F6AF6923}" type="pres">
      <dgm:prSet presAssocID="{FEE1B2FC-9CE4-48A7-A63E-B07BF0C2D490}" presName="level" presStyleLbl="node1" presStyleIdx="1" presStyleCnt="3">
        <dgm:presLayoutVars>
          <dgm:chMax val="1"/>
          <dgm:bulletEnabled val="1"/>
        </dgm:presLayoutVars>
      </dgm:prSet>
      <dgm:spPr/>
    </dgm:pt>
    <dgm:pt modelId="{4397D467-21B6-48B1-BB6B-F9F4D5AD7CAF}" type="pres">
      <dgm:prSet presAssocID="{FEE1B2FC-9CE4-48A7-A63E-B07BF0C2D49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0F8D22-0E7B-4BED-80D8-D512318FF3AB}" type="pres">
      <dgm:prSet presAssocID="{8A86264C-B1BD-4B56-A69E-4B8844CE2F28}" presName="Name8" presStyleCnt="0"/>
      <dgm:spPr/>
    </dgm:pt>
    <dgm:pt modelId="{D75821DC-9E04-4BDD-A75F-AD16D820C69C}" type="pres">
      <dgm:prSet presAssocID="{8A86264C-B1BD-4B56-A69E-4B8844CE2F28}" presName="level" presStyleLbl="node1" presStyleIdx="2" presStyleCnt="3" custScaleX="103696">
        <dgm:presLayoutVars>
          <dgm:chMax val="1"/>
          <dgm:bulletEnabled val="1"/>
        </dgm:presLayoutVars>
      </dgm:prSet>
      <dgm:spPr/>
    </dgm:pt>
    <dgm:pt modelId="{5457CF68-F816-4508-A817-3C3AB02E48F6}" type="pres">
      <dgm:prSet presAssocID="{8A86264C-B1BD-4B56-A69E-4B8844CE2F2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F21DE00-C40A-436E-B910-58E214C3A89E}" srcId="{A628E801-3BC9-466C-A06B-BE69281AE098}" destId="{FEE1B2FC-9CE4-48A7-A63E-B07BF0C2D490}" srcOrd="1" destOrd="0" parTransId="{639B806E-BA86-4C4E-9A84-0B82F2143B94}" sibTransId="{6DFA4D41-B202-4844-AE69-D76FB5128B3D}"/>
    <dgm:cxn modelId="{76B52A02-5FD9-4164-AF64-F81AFB552439}" type="presOf" srcId="{8A86264C-B1BD-4B56-A69E-4B8844CE2F28}" destId="{5457CF68-F816-4508-A817-3C3AB02E48F6}" srcOrd="1" destOrd="0" presId="urn:microsoft.com/office/officeart/2005/8/layout/pyramid3"/>
    <dgm:cxn modelId="{7E9C1B2E-A525-4786-8CB8-75BA0461B4E8}" srcId="{A628E801-3BC9-466C-A06B-BE69281AE098}" destId="{8A86264C-B1BD-4B56-A69E-4B8844CE2F28}" srcOrd="2" destOrd="0" parTransId="{95416CAB-1FC8-4ADE-91F7-262037967C72}" sibTransId="{2A81C4B9-9D19-4E1C-B922-C73557B980FB}"/>
    <dgm:cxn modelId="{BF415B55-0C30-468A-A171-644B9494EC18}" type="presOf" srcId="{A628E801-3BC9-466C-A06B-BE69281AE098}" destId="{044592A1-D13D-43A2-9EDC-8AFBF4C027C8}" srcOrd="0" destOrd="0" presId="urn:microsoft.com/office/officeart/2005/8/layout/pyramid3"/>
    <dgm:cxn modelId="{AC5C3D7E-14D2-44FF-8D42-65C6FA448C42}" type="presOf" srcId="{8A86264C-B1BD-4B56-A69E-4B8844CE2F28}" destId="{D75821DC-9E04-4BDD-A75F-AD16D820C69C}" srcOrd="0" destOrd="0" presId="urn:microsoft.com/office/officeart/2005/8/layout/pyramid3"/>
    <dgm:cxn modelId="{FAED3382-F715-4E82-9815-344C42190EB9}" srcId="{A628E801-3BC9-466C-A06B-BE69281AE098}" destId="{5403ACC6-CF28-471E-BFE9-2A009FD7BFAC}" srcOrd="0" destOrd="0" parTransId="{48A705BA-D7F3-43CE-8D39-547992887D5B}" sibTransId="{32021DE1-6995-4AE9-8226-693925E4D7E5}"/>
    <dgm:cxn modelId="{10CAD5AC-3EC2-42BB-8800-30C89DF2F505}" type="presOf" srcId="{5403ACC6-CF28-471E-BFE9-2A009FD7BFAC}" destId="{89AEA2E9-E4EF-42BC-85A1-508EEE195683}" srcOrd="0" destOrd="0" presId="urn:microsoft.com/office/officeart/2005/8/layout/pyramid3"/>
    <dgm:cxn modelId="{388A3ACE-1393-47C5-81A0-CB2DF827C367}" type="presOf" srcId="{5403ACC6-CF28-471E-BFE9-2A009FD7BFAC}" destId="{D3C8342C-5379-473B-9BF5-70A761202FC8}" srcOrd="1" destOrd="0" presId="urn:microsoft.com/office/officeart/2005/8/layout/pyramid3"/>
    <dgm:cxn modelId="{9C0A53D9-16C6-4EDD-B6E0-F90D56BF00ED}" type="presOf" srcId="{FEE1B2FC-9CE4-48A7-A63E-B07BF0C2D490}" destId="{4397D467-21B6-48B1-BB6B-F9F4D5AD7CAF}" srcOrd="1" destOrd="0" presId="urn:microsoft.com/office/officeart/2005/8/layout/pyramid3"/>
    <dgm:cxn modelId="{6A37EBE7-6C5C-47B0-A610-AD251F4EEC6E}" type="presOf" srcId="{FEE1B2FC-9CE4-48A7-A63E-B07BF0C2D490}" destId="{3BC81E03-7FCA-454B-B8E9-9EF6F6AF6923}" srcOrd="0" destOrd="0" presId="urn:microsoft.com/office/officeart/2005/8/layout/pyramid3"/>
    <dgm:cxn modelId="{DC3C7841-0C8A-48CE-B23E-CBD8A02484D3}" type="presParOf" srcId="{044592A1-D13D-43A2-9EDC-8AFBF4C027C8}" destId="{225BF257-1CC9-449D-9E8C-9C48B88447DB}" srcOrd="0" destOrd="0" presId="urn:microsoft.com/office/officeart/2005/8/layout/pyramid3"/>
    <dgm:cxn modelId="{909D1485-3E7D-4E44-9B24-E750EDE274EF}" type="presParOf" srcId="{225BF257-1CC9-449D-9E8C-9C48B88447DB}" destId="{89AEA2E9-E4EF-42BC-85A1-508EEE195683}" srcOrd="0" destOrd="0" presId="urn:microsoft.com/office/officeart/2005/8/layout/pyramid3"/>
    <dgm:cxn modelId="{8FEB83EF-F1B4-4B0E-8E8A-A965A47788DE}" type="presParOf" srcId="{225BF257-1CC9-449D-9E8C-9C48B88447DB}" destId="{D3C8342C-5379-473B-9BF5-70A761202FC8}" srcOrd="1" destOrd="0" presId="urn:microsoft.com/office/officeart/2005/8/layout/pyramid3"/>
    <dgm:cxn modelId="{40FD0CF0-E958-418F-8FDA-8430123E4DED}" type="presParOf" srcId="{044592A1-D13D-43A2-9EDC-8AFBF4C027C8}" destId="{EB6F4480-CAD4-4ED4-8899-02E96D06FC70}" srcOrd="1" destOrd="0" presId="urn:microsoft.com/office/officeart/2005/8/layout/pyramid3"/>
    <dgm:cxn modelId="{2ACFD380-06A3-4574-BD5F-C3D315B1555C}" type="presParOf" srcId="{EB6F4480-CAD4-4ED4-8899-02E96D06FC70}" destId="{3BC81E03-7FCA-454B-B8E9-9EF6F6AF6923}" srcOrd="0" destOrd="0" presId="urn:microsoft.com/office/officeart/2005/8/layout/pyramid3"/>
    <dgm:cxn modelId="{5AE8A42E-AC82-4257-B204-1118743DF7AA}" type="presParOf" srcId="{EB6F4480-CAD4-4ED4-8899-02E96D06FC70}" destId="{4397D467-21B6-48B1-BB6B-F9F4D5AD7CAF}" srcOrd="1" destOrd="0" presId="urn:microsoft.com/office/officeart/2005/8/layout/pyramid3"/>
    <dgm:cxn modelId="{479B7C18-4228-4AB2-AE9F-710B20E98BB9}" type="presParOf" srcId="{044592A1-D13D-43A2-9EDC-8AFBF4C027C8}" destId="{F00F8D22-0E7B-4BED-80D8-D512318FF3AB}" srcOrd="2" destOrd="0" presId="urn:microsoft.com/office/officeart/2005/8/layout/pyramid3"/>
    <dgm:cxn modelId="{193CC240-7172-47A4-992B-120C745A8B37}" type="presParOf" srcId="{F00F8D22-0E7B-4BED-80D8-D512318FF3AB}" destId="{D75821DC-9E04-4BDD-A75F-AD16D820C69C}" srcOrd="0" destOrd="0" presId="urn:microsoft.com/office/officeart/2005/8/layout/pyramid3"/>
    <dgm:cxn modelId="{E354C314-BD9B-4C2C-A4E8-D0A2BEC64D76}" type="presParOf" srcId="{F00F8D22-0E7B-4BED-80D8-D512318FF3AB}" destId="{5457CF68-F816-4508-A817-3C3AB02E48F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FC2652-C8D5-4C98-98AF-C2E0D250D99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36789F-59B3-4172-B064-96FDA04448CA}">
      <dgm:prSet phldrT="[Text]" custT="1"/>
      <dgm:spPr>
        <a:solidFill>
          <a:schemeClr val="accent6">
            <a:lumMod val="75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rgbClr val="002060"/>
              </a:solidFill>
            </a:rPr>
            <a:t>Being Yourself: A Revolutionary Act </a:t>
          </a:r>
          <a:endParaRPr lang="en-IN" sz="1400" dirty="0">
            <a:solidFill>
              <a:srgbClr val="002060"/>
            </a:solidFill>
          </a:endParaRPr>
        </a:p>
      </dgm:t>
    </dgm:pt>
    <dgm:pt modelId="{3C3D5745-420A-4577-AEAD-F31A60FB4505}" type="parTrans" cxnId="{B4EEED82-1885-4A04-8B14-9A4183BF7831}">
      <dgm:prSet/>
      <dgm:spPr/>
      <dgm:t>
        <a:bodyPr/>
        <a:lstStyle/>
        <a:p>
          <a:endParaRPr lang="en-IN"/>
        </a:p>
      </dgm:t>
    </dgm:pt>
    <dgm:pt modelId="{EA6E3583-6398-4AEE-84B3-894BFAB308DA}" type="sibTrans" cxnId="{B4EEED82-1885-4A04-8B14-9A4183BF7831}">
      <dgm:prSet/>
      <dgm:spPr/>
      <dgm:t>
        <a:bodyPr/>
        <a:lstStyle/>
        <a:p>
          <a:endParaRPr lang="en-IN"/>
        </a:p>
      </dgm:t>
    </dgm:pt>
    <dgm:pt modelId="{996B1F02-AB3F-40D9-A8CF-90DE8F118EC3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Embrace Uniqueness   Celebrate Differences  Stand Proudly in Authenticity</a:t>
          </a:r>
          <a:endParaRPr lang="en-IN" dirty="0">
            <a:solidFill>
              <a:srgbClr val="002060"/>
            </a:solidFill>
          </a:endParaRPr>
        </a:p>
      </dgm:t>
    </dgm:pt>
    <dgm:pt modelId="{3DF1AFAA-E52A-413B-AF83-A2EAC1921435}" type="parTrans" cxnId="{0E82B784-6ED9-4329-AB66-099759C1FCD0}">
      <dgm:prSet/>
      <dgm:spPr/>
      <dgm:t>
        <a:bodyPr/>
        <a:lstStyle/>
        <a:p>
          <a:endParaRPr lang="en-IN"/>
        </a:p>
      </dgm:t>
    </dgm:pt>
    <dgm:pt modelId="{6D7351CC-B485-4481-AA25-6BD98C337553}" type="sibTrans" cxnId="{0E82B784-6ED9-4329-AB66-099759C1FCD0}">
      <dgm:prSet/>
      <dgm:spPr/>
      <dgm:t>
        <a:bodyPr/>
        <a:lstStyle/>
        <a:p>
          <a:endParaRPr lang="en-IN"/>
        </a:p>
      </dgm:t>
    </dgm:pt>
    <dgm:pt modelId="{47B70DFE-2DB9-439D-A785-89BF52C0C336}">
      <dgm:prSet phldrT="[Text]"/>
      <dgm:spPr>
        <a:solidFill>
          <a:schemeClr val="accent6">
            <a:lumMod val="75000"/>
            <a:alpha val="9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Declaration of Self-Worth and Dignity </a:t>
          </a:r>
          <a:endParaRPr lang="en-IN" dirty="0">
            <a:solidFill>
              <a:srgbClr val="002060"/>
            </a:solidFill>
          </a:endParaRPr>
        </a:p>
      </dgm:t>
    </dgm:pt>
    <dgm:pt modelId="{D51D78A2-F46D-4761-8390-35D1CC1904C2}" type="parTrans" cxnId="{15F90FF2-E669-4BA4-9AD1-050E9B2C8C64}">
      <dgm:prSet/>
      <dgm:spPr/>
      <dgm:t>
        <a:bodyPr/>
        <a:lstStyle/>
        <a:p>
          <a:endParaRPr lang="en-IN"/>
        </a:p>
      </dgm:t>
    </dgm:pt>
    <dgm:pt modelId="{2125B469-A33C-468F-A596-E61F84956F30}" type="sibTrans" cxnId="{15F90FF2-E669-4BA4-9AD1-050E9B2C8C64}">
      <dgm:prSet/>
      <dgm:spPr/>
      <dgm:t>
        <a:bodyPr/>
        <a:lstStyle/>
        <a:p>
          <a:endParaRPr lang="en-IN"/>
        </a:p>
      </dgm:t>
    </dgm:pt>
    <dgm:pt modelId="{D733E19A-6E7D-45D6-B288-944BAF61FBA2}">
      <dgm:prSet/>
      <dgm:spPr>
        <a:solidFill>
          <a:schemeClr val="accent6">
            <a:lumMod val="75000"/>
            <a:alpha val="90000"/>
          </a:schemeClr>
        </a:solidFill>
        <a:ln>
          <a:solidFill>
            <a:schemeClr val="tx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Dare to Be Yourself  Truly Come Alive</a:t>
          </a:r>
        </a:p>
      </dgm:t>
    </dgm:pt>
    <dgm:pt modelId="{82C35623-6039-4C6E-ACA2-031E1877C021}" type="sibTrans" cxnId="{D6978BE1-FEED-4811-912B-F8F65A367603}">
      <dgm:prSet/>
      <dgm:spPr/>
      <dgm:t>
        <a:bodyPr/>
        <a:lstStyle/>
        <a:p>
          <a:endParaRPr lang="en-IN"/>
        </a:p>
      </dgm:t>
    </dgm:pt>
    <dgm:pt modelId="{CB4BC699-DC46-4A1A-957D-C754F1B9C21C}" type="parTrans" cxnId="{D6978BE1-FEED-4811-912B-F8F65A367603}">
      <dgm:prSet/>
      <dgm:spPr/>
      <dgm:t>
        <a:bodyPr/>
        <a:lstStyle/>
        <a:p>
          <a:endParaRPr lang="en-IN"/>
        </a:p>
      </dgm:t>
    </dgm:pt>
    <dgm:pt modelId="{1BB0E731-0B6E-414F-8C0E-AC36C08D3E3B}" type="pres">
      <dgm:prSet presAssocID="{BDFC2652-C8D5-4C98-98AF-C2E0D250D99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F56B275-8C59-49CD-8148-C16D6E4E686B}" type="pres">
      <dgm:prSet presAssocID="{D733E19A-6E7D-45D6-B288-944BAF61FBA2}" presName="Accent4" presStyleCnt="0"/>
      <dgm:spPr/>
    </dgm:pt>
    <dgm:pt modelId="{40D67A9F-D023-4D63-B9E3-AD00B8DD49F4}" type="pres">
      <dgm:prSet presAssocID="{D733E19A-6E7D-45D6-B288-944BAF61FBA2}" presName="Accent" presStyleLbl="node1" presStyleIdx="0" presStyleCnt="4"/>
      <dgm:spPr>
        <a:solidFill>
          <a:schemeClr val="tx1">
            <a:lumMod val="65000"/>
          </a:schemeClr>
        </a:solidFill>
      </dgm:spPr>
    </dgm:pt>
    <dgm:pt modelId="{8818B212-E07F-4442-A853-4E007D5B020E}" type="pres">
      <dgm:prSet presAssocID="{D733E19A-6E7D-45D6-B288-944BAF61FBA2}" presName="ParentBackground4" presStyleCnt="0"/>
      <dgm:spPr/>
    </dgm:pt>
    <dgm:pt modelId="{16BBFFB8-0FBC-4226-8135-04469E444154}" type="pres">
      <dgm:prSet presAssocID="{D733E19A-6E7D-45D6-B288-944BAF61FBA2}" presName="ParentBackground" presStyleLbl="fgAcc1" presStyleIdx="0" presStyleCnt="4"/>
      <dgm:spPr/>
    </dgm:pt>
    <dgm:pt modelId="{E04E2D8A-4E39-481B-9E39-BA5CB6DAA310}" type="pres">
      <dgm:prSet presAssocID="{D733E19A-6E7D-45D6-B288-944BAF61FBA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9A26FA-ED9B-4304-A287-75F241C2569A}" type="pres">
      <dgm:prSet presAssocID="{47B70DFE-2DB9-439D-A785-89BF52C0C336}" presName="Accent3" presStyleCnt="0"/>
      <dgm:spPr/>
    </dgm:pt>
    <dgm:pt modelId="{C2861055-B986-42CF-85BB-D6A60E1AEC5C}" type="pres">
      <dgm:prSet presAssocID="{47B70DFE-2DB9-439D-A785-89BF52C0C336}" presName="Accent" presStyleLbl="node1" presStyleIdx="1" presStyleCnt="4"/>
      <dgm:spPr>
        <a:solidFill>
          <a:schemeClr val="tx1">
            <a:lumMod val="75000"/>
          </a:schemeClr>
        </a:solidFill>
      </dgm:spPr>
    </dgm:pt>
    <dgm:pt modelId="{9520ED79-6D73-431F-80DF-9B4B5EF7AFBB}" type="pres">
      <dgm:prSet presAssocID="{47B70DFE-2DB9-439D-A785-89BF52C0C336}" presName="ParentBackground3" presStyleCnt="0"/>
      <dgm:spPr/>
    </dgm:pt>
    <dgm:pt modelId="{5BC7AFB9-20A6-44DF-9834-B3B8A50BF165}" type="pres">
      <dgm:prSet presAssocID="{47B70DFE-2DB9-439D-A785-89BF52C0C336}" presName="ParentBackground" presStyleLbl="fgAcc1" presStyleIdx="1" presStyleCnt="4"/>
      <dgm:spPr/>
    </dgm:pt>
    <dgm:pt modelId="{59D06428-D273-447A-810B-69BD8D7F35C6}" type="pres">
      <dgm:prSet presAssocID="{47B70DFE-2DB9-439D-A785-89BF52C0C33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F3E2137-1C24-40DC-9EFA-92E6CC1A4A16}" type="pres">
      <dgm:prSet presAssocID="{996B1F02-AB3F-40D9-A8CF-90DE8F118EC3}" presName="Accent2" presStyleCnt="0"/>
      <dgm:spPr/>
    </dgm:pt>
    <dgm:pt modelId="{AB939D89-7AE2-4936-A7B6-55C4D793A899}" type="pres">
      <dgm:prSet presAssocID="{996B1F02-AB3F-40D9-A8CF-90DE8F118EC3}" presName="Accent" presStyleLbl="node1" presStyleIdx="2" presStyleCnt="4"/>
      <dgm:spPr>
        <a:solidFill>
          <a:schemeClr val="tx1">
            <a:lumMod val="75000"/>
          </a:schemeClr>
        </a:solidFill>
      </dgm:spPr>
    </dgm:pt>
    <dgm:pt modelId="{5300B2E2-B2E8-4177-AB6D-2F0D0F43AA22}" type="pres">
      <dgm:prSet presAssocID="{996B1F02-AB3F-40D9-A8CF-90DE8F118EC3}" presName="ParentBackground2" presStyleCnt="0"/>
      <dgm:spPr/>
    </dgm:pt>
    <dgm:pt modelId="{06E1FE7A-6552-4EB6-8301-44E47EFAB7F5}" type="pres">
      <dgm:prSet presAssocID="{996B1F02-AB3F-40D9-A8CF-90DE8F118EC3}" presName="ParentBackground" presStyleLbl="fgAcc1" presStyleIdx="2" presStyleCnt="4"/>
      <dgm:spPr/>
    </dgm:pt>
    <dgm:pt modelId="{746335B9-AAE0-40E2-984C-7B3ABC2D97EE}" type="pres">
      <dgm:prSet presAssocID="{996B1F02-AB3F-40D9-A8CF-90DE8F118EC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F437CA-353B-42A7-8BC8-7F9D31FE7A54}" type="pres">
      <dgm:prSet presAssocID="{6236789F-59B3-4172-B064-96FDA04448CA}" presName="Accent1" presStyleCnt="0"/>
      <dgm:spPr/>
    </dgm:pt>
    <dgm:pt modelId="{E492DCD8-3086-4753-AFAB-02ED8B094AE3}" type="pres">
      <dgm:prSet presAssocID="{6236789F-59B3-4172-B064-96FDA04448CA}" presName="Accent" presStyleLbl="node1" presStyleIdx="3" presStyleCnt="4"/>
      <dgm:spPr>
        <a:solidFill>
          <a:schemeClr val="tx1">
            <a:lumMod val="75000"/>
          </a:schemeClr>
        </a:solidFill>
        <a:ln>
          <a:solidFill>
            <a:schemeClr val="tx1">
              <a:lumMod val="85000"/>
            </a:schemeClr>
          </a:solidFill>
        </a:ln>
      </dgm:spPr>
    </dgm:pt>
    <dgm:pt modelId="{EC20244D-E109-4036-A4B9-49DA7BB99266}" type="pres">
      <dgm:prSet presAssocID="{6236789F-59B3-4172-B064-96FDA04448CA}" presName="ParentBackground1" presStyleCnt="0"/>
      <dgm:spPr/>
    </dgm:pt>
    <dgm:pt modelId="{5C36171E-D030-4255-8BD1-06FB92DFBD2E}" type="pres">
      <dgm:prSet presAssocID="{6236789F-59B3-4172-B064-96FDA04448CA}" presName="ParentBackground" presStyleLbl="fgAcc1" presStyleIdx="3" presStyleCnt="4"/>
      <dgm:spPr/>
    </dgm:pt>
    <dgm:pt modelId="{CD2B00AE-4CD4-459B-959C-AE4ED12C2CE8}" type="pres">
      <dgm:prSet presAssocID="{6236789F-59B3-4172-B064-96FDA04448C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2AA4A32-DDD6-4D79-8EFB-4CD1BB01A93B}" type="presOf" srcId="{996B1F02-AB3F-40D9-A8CF-90DE8F118EC3}" destId="{746335B9-AAE0-40E2-984C-7B3ABC2D97EE}" srcOrd="1" destOrd="0" presId="urn:microsoft.com/office/officeart/2011/layout/CircleProcess"/>
    <dgm:cxn modelId="{AD6C4347-C3D0-4CA0-81D2-BC91C80174B8}" type="presOf" srcId="{47B70DFE-2DB9-439D-A785-89BF52C0C336}" destId="{5BC7AFB9-20A6-44DF-9834-B3B8A50BF165}" srcOrd="0" destOrd="0" presId="urn:microsoft.com/office/officeart/2011/layout/CircleProcess"/>
    <dgm:cxn modelId="{1CBBAB6C-F360-454F-90D0-791EDA01106F}" type="presOf" srcId="{47B70DFE-2DB9-439D-A785-89BF52C0C336}" destId="{59D06428-D273-447A-810B-69BD8D7F35C6}" srcOrd="1" destOrd="0" presId="urn:microsoft.com/office/officeart/2011/layout/CircleProcess"/>
    <dgm:cxn modelId="{4CEE636E-E1D7-4DD4-9305-B9635045DB62}" type="presOf" srcId="{BDFC2652-C8D5-4C98-98AF-C2E0D250D992}" destId="{1BB0E731-0B6E-414F-8C0E-AC36C08D3E3B}" srcOrd="0" destOrd="0" presId="urn:microsoft.com/office/officeart/2011/layout/CircleProcess"/>
    <dgm:cxn modelId="{E84BA254-C884-48D3-8F71-53BA2C210B1D}" type="presOf" srcId="{D733E19A-6E7D-45D6-B288-944BAF61FBA2}" destId="{E04E2D8A-4E39-481B-9E39-BA5CB6DAA310}" srcOrd="1" destOrd="0" presId="urn:microsoft.com/office/officeart/2011/layout/CircleProcess"/>
    <dgm:cxn modelId="{B4EEED82-1885-4A04-8B14-9A4183BF7831}" srcId="{BDFC2652-C8D5-4C98-98AF-C2E0D250D992}" destId="{6236789F-59B3-4172-B064-96FDA04448CA}" srcOrd="0" destOrd="0" parTransId="{3C3D5745-420A-4577-AEAD-F31A60FB4505}" sibTransId="{EA6E3583-6398-4AEE-84B3-894BFAB308DA}"/>
    <dgm:cxn modelId="{0E82B784-6ED9-4329-AB66-099759C1FCD0}" srcId="{BDFC2652-C8D5-4C98-98AF-C2E0D250D992}" destId="{996B1F02-AB3F-40D9-A8CF-90DE8F118EC3}" srcOrd="1" destOrd="0" parTransId="{3DF1AFAA-E52A-413B-AF83-A2EAC1921435}" sibTransId="{6D7351CC-B485-4481-AA25-6BD98C337553}"/>
    <dgm:cxn modelId="{F41F6198-1B29-4962-8E0E-469483B84F49}" type="presOf" srcId="{6236789F-59B3-4172-B064-96FDA04448CA}" destId="{5C36171E-D030-4255-8BD1-06FB92DFBD2E}" srcOrd="0" destOrd="0" presId="urn:microsoft.com/office/officeart/2011/layout/CircleProcess"/>
    <dgm:cxn modelId="{F74F71A7-71F1-4414-9797-1F71AC3163B3}" type="presOf" srcId="{996B1F02-AB3F-40D9-A8CF-90DE8F118EC3}" destId="{06E1FE7A-6552-4EB6-8301-44E47EFAB7F5}" srcOrd="0" destOrd="0" presId="urn:microsoft.com/office/officeart/2011/layout/CircleProcess"/>
    <dgm:cxn modelId="{D6978BE1-FEED-4811-912B-F8F65A367603}" srcId="{BDFC2652-C8D5-4C98-98AF-C2E0D250D992}" destId="{D733E19A-6E7D-45D6-B288-944BAF61FBA2}" srcOrd="3" destOrd="0" parTransId="{CB4BC699-DC46-4A1A-957D-C754F1B9C21C}" sibTransId="{82C35623-6039-4C6E-ACA2-031E1877C021}"/>
    <dgm:cxn modelId="{FD2266E3-849B-4275-9480-EAF785548263}" type="presOf" srcId="{D733E19A-6E7D-45D6-B288-944BAF61FBA2}" destId="{16BBFFB8-0FBC-4226-8135-04469E444154}" srcOrd="0" destOrd="0" presId="urn:microsoft.com/office/officeart/2011/layout/CircleProcess"/>
    <dgm:cxn modelId="{AA8651ED-5754-4149-AE2F-4D5C802C1650}" type="presOf" srcId="{6236789F-59B3-4172-B064-96FDA04448CA}" destId="{CD2B00AE-4CD4-459B-959C-AE4ED12C2CE8}" srcOrd="1" destOrd="0" presId="urn:microsoft.com/office/officeart/2011/layout/CircleProcess"/>
    <dgm:cxn modelId="{15F90FF2-E669-4BA4-9AD1-050E9B2C8C64}" srcId="{BDFC2652-C8D5-4C98-98AF-C2E0D250D992}" destId="{47B70DFE-2DB9-439D-A785-89BF52C0C336}" srcOrd="2" destOrd="0" parTransId="{D51D78A2-F46D-4761-8390-35D1CC1904C2}" sibTransId="{2125B469-A33C-468F-A596-E61F84956F30}"/>
    <dgm:cxn modelId="{CCCA9C8A-1BFC-4556-8B99-8C8FA1FBE48F}" type="presParOf" srcId="{1BB0E731-0B6E-414F-8C0E-AC36C08D3E3B}" destId="{5F56B275-8C59-49CD-8148-C16D6E4E686B}" srcOrd="0" destOrd="0" presId="urn:microsoft.com/office/officeart/2011/layout/CircleProcess"/>
    <dgm:cxn modelId="{DB05553A-235F-45F6-AB59-20C6FC925F4C}" type="presParOf" srcId="{5F56B275-8C59-49CD-8148-C16D6E4E686B}" destId="{40D67A9F-D023-4D63-B9E3-AD00B8DD49F4}" srcOrd="0" destOrd="0" presId="urn:microsoft.com/office/officeart/2011/layout/CircleProcess"/>
    <dgm:cxn modelId="{3748CEBA-0BAC-453B-9ED2-6E7D0BEA235C}" type="presParOf" srcId="{1BB0E731-0B6E-414F-8C0E-AC36C08D3E3B}" destId="{8818B212-E07F-4442-A853-4E007D5B020E}" srcOrd="1" destOrd="0" presId="urn:microsoft.com/office/officeart/2011/layout/CircleProcess"/>
    <dgm:cxn modelId="{D25090CE-65FB-4647-BC70-7FAD6145A7AD}" type="presParOf" srcId="{8818B212-E07F-4442-A853-4E007D5B020E}" destId="{16BBFFB8-0FBC-4226-8135-04469E444154}" srcOrd="0" destOrd="0" presId="urn:microsoft.com/office/officeart/2011/layout/CircleProcess"/>
    <dgm:cxn modelId="{214F525A-7D36-4158-A41D-6E2236F36864}" type="presParOf" srcId="{1BB0E731-0B6E-414F-8C0E-AC36C08D3E3B}" destId="{E04E2D8A-4E39-481B-9E39-BA5CB6DAA310}" srcOrd="2" destOrd="0" presId="urn:microsoft.com/office/officeart/2011/layout/CircleProcess"/>
    <dgm:cxn modelId="{E737418F-7BA1-4255-B8C2-1033F405D76C}" type="presParOf" srcId="{1BB0E731-0B6E-414F-8C0E-AC36C08D3E3B}" destId="{839A26FA-ED9B-4304-A287-75F241C2569A}" srcOrd="3" destOrd="0" presId="urn:microsoft.com/office/officeart/2011/layout/CircleProcess"/>
    <dgm:cxn modelId="{EBC4CF17-2AEB-470D-9E5F-74DE73D26853}" type="presParOf" srcId="{839A26FA-ED9B-4304-A287-75F241C2569A}" destId="{C2861055-B986-42CF-85BB-D6A60E1AEC5C}" srcOrd="0" destOrd="0" presId="urn:microsoft.com/office/officeart/2011/layout/CircleProcess"/>
    <dgm:cxn modelId="{CCA6DEAA-AA62-4EC7-A3C8-F87B4CC01AA4}" type="presParOf" srcId="{1BB0E731-0B6E-414F-8C0E-AC36C08D3E3B}" destId="{9520ED79-6D73-431F-80DF-9B4B5EF7AFBB}" srcOrd="4" destOrd="0" presId="urn:microsoft.com/office/officeart/2011/layout/CircleProcess"/>
    <dgm:cxn modelId="{E10660AC-1504-4581-86CF-51540CC746B1}" type="presParOf" srcId="{9520ED79-6D73-431F-80DF-9B4B5EF7AFBB}" destId="{5BC7AFB9-20A6-44DF-9834-B3B8A50BF165}" srcOrd="0" destOrd="0" presId="urn:microsoft.com/office/officeart/2011/layout/CircleProcess"/>
    <dgm:cxn modelId="{74CCADE6-5777-4B0F-A2DD-BC6CEAAB1BC2}" type="presParOf" srcId="{1BB0E731-0B6E-414F-8C0E-AC36C08D3E3B}" destId="{59D06428-D273-447A-810B-69BD8D7F35C6}" srcOrd="5" destOrd="0" presId="urn:microsoft.com/office/officeart/2011/layout/CircleProcess"/>
    <dgm:cxn modelId="{89A5ECEA-ADC6-470E-9749-208C5D24B0C9}" type="presParOf" srcId="{1BB0E731-0B6E-414F-8C0E-AC36C08D3E3B}" destId="{5F3E2137-1C24-40DC-9EFA-92E6CC1A4A16}" srcOrd="6" destOrd="0" presId="urn:microsoft.com/office/officeart/2011/layout/CircleProcess"/>
    <dgm:cxn modelId="{B54101A2-40B3-49B8-BF4D-AF7BFC751F41}" type="presParOf" srcId="{5F3E2137-1C24-40DC-9EFA-92E6CC1A4A16}" destId="{AB939D89-7AE2-4936-A7B6-55C4D793A899}" srcOrd="0" destOrd="0" presId="urn:microsoft.com/office/officeart/2011/layout/CircleProcess"/>
    <dgm:cxn modelId="{DD9B4E14-1C4D-453A-92A9-F999F229820F}" type="presParOf" srcId="{1BB0E731-0B6E-414F-8C0E-AC36C08D3E3B}" destId="{5300B2E2-B2E8-4177-AB6D-2F0D0F43AA22}" srcOrd="7" destOrd="0" presId="urn:microsoft.com/office/officeart/2011/layout/CircleProcess"/>
    <dgm:cxn modelId="{E19ACFCC-ABFF-456D-8E1C-CF2FB7FFA830}" type="presParOf" srcId="{5300B2E2-B2E8-4177-AB6D-2F0D0F43AA22}" destId="{06E1FE7A-6552-4EB6-8301-44E47EFAB7F5}" srcOrd="0" destOrd="0" presId="urn:microsoft.com/office/officeart/2011/layout/CircleProcess"/>
    <dgm:cxn modelId="{72A99D7A-467D-47B3-90D0-F0689B224D90}" type="presParOf" srcId="{1BB0E731-0B6E-414F-8C0E-AC36C08D3E3B}" destId="{746335B9-AAE0-40E2-984C-7B3ABC2D97EE}" srcOrd="8" destOrd="0" presId="urn:microsoft.com/office/officeart/2011/layout/CircleProcess"/>
    <dgm:cxn modelId="{894DB838-F89A-471F-9058-EEEC6884FDDC}" type="presParOf" srcId="{1BB0E731-0B6E-414F-8C0E-AC36C08D3E3B}" destId="{D7F437CA-353B-42A7-8BC8-7F9D31FE7A54}" srcOrd="9" destOrd="0" presId="urn:microsoft.com/office/officeart/2011/layout/CircleProcess"/>
    <dgm:cxn modelId="{54AE5C96-043B-43B7-8AC0-5BB4DA80B549}" type="presParOf" srcId="{D7F437CA-353B-42A7-8BC8-7F9D31FE7A54}" destId="{E492DCD8-3086-4753-AFAB-02ED8B094AE3}" srcOrd="0" destOrd="0" presId="urn:microsoft.com/office/officeart/2011/layout/CircleProcess"/>
    <dgm:cxn modelId="{A0DC8844-FE0F-4260-ABB7-5E0D3FD245C5}" type="presParOf" srcId="{1BB0E731-0B6E-414F-8C0E-AC36C08D3E3B}" destId="{EC20244D-E109-4036-A4B9-49DA7BB99266}" srcOrd="10" destOrd="0" presId="urn:microsoft.com/office/officeart/2011/layout/CircleProcess"/>
    <dgm:cxn modelId="{6055F646-D588-4B13-A240-200CBCBF4385}" type="presParOf" srcId="{EC20244D-E109-4036-A4B9-49DA7BB99266}" destId="{5C36171E-D030-4255-8BD1-06FB92DFBD2E}" srcOrd="0" destOrd="0" presId="urn:microsoft.com/office/officeart/2011/layout/CircleProcess"/>
    <dgm:cxn modelId="{86938F9A-0674-4C1B-BAEE-0FFE5C59B89B}" type="presParOf" srcId="{1BB0E731-0B6E-414F-8C0E-AC36C08D3E3B}" destId="{CD2B00AE-4CD4-459B-959C-AE4ED12C2CE8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5345AB-E5B8-47A9-B068-A8B0F9E750A5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</dgm:pt>
    <dgm:pt modelId="{8AC8957D-A61D-4222-82FC-7FFED2D61D3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Keep Shining Bright </a:t>
          </a:r>
        </a:p>
      </dgm:t>
    </dgm:pt>
    <dgm:pt modelId="{6412F4A6-9486-43EF-A098-AD6331C12DBB}" type="parTrans" cxnId="{E102113B-09C1-4FB4-899B-CB620F7CAA7B}">
      <dgm:prSet/>
      <dgm:spPr/>
      <dgm:t>
        <a:bodyPr/>
        <a:lstStyle/>
        <a:p>
          <a:endParaRPr lang="en-IN"/>
        </a:p>
      </dgm:t>
    </dgm:pt>
    <dgm:pt modelId="{EE94FE33-BA52-4690-93E4-458AA4762F87}" type="sibTrans" cxnId="{E102113B-09C1-4FB4-899B-CB620F7CAA7B}">
      <dgm:prSet/>
      <dgm:spPr/>
      <dgm:t>
        <a:bodyPr/>
        <a:lstStyle/>
        <a:p>
          <a:endParaRPr lang="en-IN"/>
        </a:p>
      </dgm:t>
    </dgm:pt>
    <dgm:pt modelId="{811CE02C-8170-4C65-9328-5F16C2BD8C65}">
      <dgm:prSet phldrT="[Text]"/>
      <dgm:spPr/>
      <dgm:t>
        <a:bodyPr/>
        <a:lstStyle/>
        <a:p>
          <a:r>
            <a:rPr lang="en-IN" dirty="0"/>
            <a:t>Stay True to Yourself</a:t>
          </a:r>
        </a:p>
      </dgm:t>
    </dgm:pt>
    <dgm:pt modelId="{4EEB4878-8E68-4071-83D1-FC817BACFA85}" type="parTrans" cxnId="{B9B74ADF-0CE7-4163-A028-0241C2076AD8}">
      <dgm:prSet/>
      <dgm:spPr/>
      <dgm:t>
        <a:bodyPr/>
        <a:lstStyle/>
        <a:p>
          <a:endParaRPr lang="en-IN"/>
        </a:p>
      </dgm:t>
    </dgm:pt>
    <dgm:pt modelId="{48E46DE3-40C0-4128-A5AC-CD4D6D178401}" type="sibTrans" cxnId="{B9B74ADF-0CE7-4163-A028-0241C2076AD8}">
      <dgm:prSet/>
      <dgm:spPr/>
      <dgm:t>
        <a:bodyPr/>
        <a:lstStyle/>
        <a:p>
          <a:endParaRPr lang="en-IN"/>
        </a:p>
      </dgm:t>
    </dgm:pt>
    <dgm:pt modelId="{978BE896-85BA-4AA9-92CB-F71EAC98A4F9}">
      <dgm:prSet phldrT="[Text]"/>
      <dgm:spPr/>
    </dgm:pt>
    <dgm:pt modelId="{CFA688EF-E900-4B7A-AB6C-0FC290FC643E}" type="parTrans" cxnId="{80BBB7DC-01C8-4688-89DC-3821D76418AF}">
      <dgm:prSet/>
      <dgm:spPr/>
      <dgm:t>
        <a:bodyPr/>
        <a:lstStyle/>
        <a:p>
          <a:endParaRPr lang="en-IN"/>
        </a:p>
      </dgm:t>
    </dgm:pt>
    <dgm:pt modelId="{0A9F711A-DF5A-4088-B387-D5243A103DE9}" type="sibTrans" cxnId="{80BBB7DC-01C8-4688-89DC-3821D76418AF}">
      <dgm:prSet/>
      <dgm:spPr/>
      <dgm:t>
        <a:bodyPr/>
        <a:lstStyle/>
        <a:p>
          <a:endParaRPr lang="en-IN"/>
        </a:p>
      </dgm:t>
    </dgm:pt>
    <dgm:pt modelId="{47EE8C6F-670B-4C2E-B181-5DC6EB15D4AD}" type="pres">
      <dgm:prSet presAssocID="{D55345AB-E5B8-47A9-B068-A8B0F9E750A5}" presName="compositeShape" presStyleCnt="0">
        <dgm:presLayoutVars>
          <dgm:chMax val="2"/>
          <dgm:dir/>
          <dgm:resizeHandles val="exact"/>
        </dgm:presLayoutVars>
      </dgm:prSet>
      <dgm:spPr/>
    </dgm:pt>
    <dgm:pt modelId="{46A589CE-0503-4A39-9301-AD9BDF084C08}" type="pres">
      <dgm:prSet presAssocID="{D55345AB-E5B8-47A9-B068-A8B0F9E750A5}" presName="ribbon" presStyleLbl="node1" presStyleIdx="0" presStyleCnt="1"/>
      <dgm:spPr>
        <a:solidFill>
          <a:schemeClr val="accent6">
            <a:lumMod val="75000"/>
          </a:schemeClr>
        </a:solidFill>
      </dgm:spPr>
    </dgm:pt>
    <dgm:pt modelId="{DA9781CA-0EB7-48A2-A0CE-CCF8FD37AC37}" type="pres">
      <dgm:prSet presAssocID="{D55345AB-E5B8-47A9-B068-A8B0F9E750A5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E4423A42-B70A-4427-B8FF-0E36DB041DC6}" type="pres">
      <dgm:prSet presAssocID="{D55345AB-E5B8-47A9-B068-A8B0F9E750A5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02113B-09C1-4FB4-899B-CB620F7CAA7B}" srcId="{D55345AB-E5B8-47A9-B068-A8B0F9E750A5}" destId="{8AC8957D-A61D-4222-82FC-7FFED2D61D30}" srcOrd="0" destOrd="0" parTransId="{6412F4A6-9486-43EF-A098-AD6331C12DBB}" sibTransId="{EE94FE33-BA52-4690-93E4-458AA4762F87}"/>
    <dgm:cxn modelId="{4525803D-FC64-4840-BE7D-704A39D23D1B}" type="presOf" srcId="{8AC8957D-A61D-4222-82FC-7FFED2D61D30}" destId="{DA9781CA-0EB7-48A2-A0CE-CCF8FD37AC37}" srcOrd="0" destOrd="0" presId="urn:microsoft.com/office/officeart/2005/8/layout/arrow6"/>
    <dgm:cxn modelId="{B03DDE54-4EDA-4DA0-AF61-5043CC05ADEA}" type="presOf" srcId="{D55345AB-E5B8-47A9-B068-A8B0F9E750A5}" destId="{47EE8C6F-670B-4C2E-B181-5DC6EB15D4AD}" srcOrd="0" destOrd="0" presId="urn:microsoft.com/office/officeart/2005/8/layout/arrow6"/>
    <dgm:cxn modelId="{BC89A3DA-A714-4109-8376-89A9AD8CC505}" type="presOf" srcId="{811CE02C-8170-4C65-9328-5F16C2BD8C65}" destId="{E4423A42-B70A-4427-B8FF-0E36DB041DC6}" srcOrd="0" destOrd="0" presId="urn:microsoft.com/office/officeart/2005/8/layout/arrow6"/>
    <dgm:cxn modelId="{80BBB7DC-01C8-4688-89DC-3821D76418AF}" srcId="{D55345AB-E5B8-47A9-B068-A8B0F9E750A5}" destId="{978BE896-85BA-4AA9-92CB-F71EAC98A4F9}" srcOrd="2" destOrd="0" parTransId="{CFA688EF-E900-4B7A-AB6C-0FC290FC643E}" sibTransId="{0A9F711A-DF5A-4088-B387-D5243A103DE9}"/>
    <dgm:cxn modelId="{B9B74ADF-0CE7-4163-A028-0241C2076AD8}" srcId="{D55345AB-E5B8-47A9-B068-A8B0F9E750A5}" destId="{811CE02C-8170-4C65-9328-5F16C2BD8C65}" srcOrd="1" destOrd="0" parTransId="{4EEB4878-8E68-4071-83D1-FC817BACFA85}" sibTransId="{48E46DE3-40C0-4128-A5AC-CD4D6D178401}"/>
    <dgm:cxn modelId="{C33E8083-3326-46DD-A8B9-38BE45806B2B}" type="presParOf" srcId="{47EE8C6F-670B-4C2E-B181-5DC6EB15D4AD}" destId="{46A589CE-0503-4A39-9301-AD9BDF084C08}" srcOrd="0" destOrd="0" presId="urn:microsoft.com/office/officeart/2005/8/layout/arrow6"/>
    <dgm:cxn modelId="{BD918DCF-18E1-4C56-A86D-AC3A428E1297}" type="presParOf" srcId="{47EE8C6F-670B-4C2E-B181-5DC6EB15D4AD}" destId="{DA9781CA-0EB7-48A2-A0CE-CCF8FD37AC37}" srcOrd="1" destOrd="0" presId="urn:microsoft.com/office/officeart/2005/8/layout/arrow6"/>
    <dgm:cxn modelId="{9B68C03A-A44A-4EF6-8848-220BB964A961}" type="presParOf" srcId="{47EE8C6F-670B-4C2E-B181-5DC6EB15D4AD}" destId="{E4423A42-B70A-4427-B8FF-0E36DB041DC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1AD5-80F7-411B-9D48-D14EDFF709EC}">
      <dsp:nvSpPr>
        <dsp:cNvPr id="0" name=""/>
        <dsp:cNvSpPr/>
      </dsp:nvSpPr>
      <dsp:spPr>
        <a:xfrm>
          <a:off x="3812323" y="2523"/>
          <a:ext cx="1347072" cy="134707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0" kern="1200" dirty="0"/>
            <a:t>Being Yourself </a:t>
          </a:r>
          <a:endParaRPr lang="en-IN" sz="1050" b="1" kern="1200" dirty="0"/>
        </a:p>
      </dsp:txBody>
      <dsp:txXfrm>
        <a:off x="4009597" y="199797"/>
        <a:ext cx="952524" cy="952524"/>
      </dsp:txXfrm>
    </dsp:sp>
    <dsp:sp modelId="{81F90E11-3F3B-4F3A-B548-0EDB76B4D22F}">
      <dsp:nvSpPr>
        <dsp:cNvPr id="0" name=""/>
        <dsp:cNvSpPr/>
      </dsp:nvSpPr>
      <dsp:spPr>
        <a:xfrm rot="1800000">
          <a:off x="5173595" y="948877"/>
          <a:ext cx="357053" cy="454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/>
        </a:p>
      </dsp:txBody>
      <dsp:txXfrm>
        <a:off x="5180770" y="1013025"/>
        <a:ext cx="249937" cy="272782"/>
      </dsp:txXfrm>
    </dsp:sp>
    <dsp:sp modelId="{D767C75B-7DA7-45A3-9390-9765E42872A4}">
      <dsp:nvSpPr>
        <dsp:cNvPr id="0" name=""/>
        <dsp:cNvSpPr/>
      </dsp:nvSpPr>
      <dsp:spPr>
        <a:xfrm>
          <a:off x="5562352" y="1012902"/>
          <a:ext cx="1347072" cy="1347072"/>
        </a:xfrm>
        <a:prstGeom prst="ellipse">
          <a:avLst/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0" kern="1200" dirty="0"/>
            <a:t>True Values, Beliefs, Aspirations</a:t>
          </a:r>
          <a:endParaRPr lang="en-IN" sz="1050" b="1" kern="1200" dirty="0"/>
        </a:p>
      </dsp:txBody>
      <dsp:txXfrm>
        <a:off x="5759626" y="1210176"/>
        <a:ext cx="952524" cy="952524"/>
      </dsp:txXfrm>
    </dsp:sp>
    <dsp:sp modelId="{E07296C3-37E9-4F81-B4FA-A68A5FE73EBB}">
      <dsp:nvSpPr>
        <dsp:cNvPr id="0" name=""/>
        <dsp:cNvSpPr/>
      </dsp:nvSpPr>
      <dsp:spPr>
        <a:xfrm rot="5400000">
          <a:off x="6057361" y="2459394"/>
          <a:ext cx="357053" cy="454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/>
        </a:p>
      </dsp:txBody>
      <dsp:txXfrm>
        <a:off x="6110919" y="2496763"/>
        <a:ext cx="249937" cy="272782"/>
      </dsp:txXfrm>
    </dsp:sp>
    <dsp:sp modelId="{CAD395BE-8415-466B-982A-D560DE3ED61E}">
      <dsp:nvSpPr>
        <dsp:cNvPr id="0" name=""/>
        <dsp:cNvSpPr/>
      </dsp:nvSpPr>
      <dsp:spPr>
        <a:xfrm>
          <a:off x="5562352" y="3033661"/>
          <a:ext cx="1347072" cy="1347072"/>
        </a:xfrm>
        <a:prstGeom prst="ellipse">
          <a:avLst/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0" kern="1200" dirty="0"/>
            <a:t>Personal Insecurities</a:t>
          </a:r>
          <a:endParaRPr lang="en-IN" sz="1050" b="1" kern="1200" dirty="0"/>
        </a:p>
      </dsp:txBody>
      <dsp:txXfrm>
        <a:off x="5759626" y="3230935"/>
        <a:ext cx="952524" cy="952524"/>
      </dsp:txXfrm>
    </dsp:sp>
    <dsp:sp modelId="{09EB752B-AA75-46B0-8425-CB0C065B45D7}">
      <dsp:nvSpPr>
        <dsp:cNvPr id="0" name=""/>
        <dsp:cNvSpPr/>
      </dsp:nvSpPr>
      <dsp:spPr>
        <a:xfrm rot="9000000">
          <a:off x="5191098" y="3980015"/>
          <a:ext cx="357053" cy="454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/>
        </a:p>
      </dsp:txBody>
      <dsp:txXfrm rot="10800000">
        <a:off x="5291039" y="4044163"/>
        <a:ext cx="249937" cy="272782"/>
      </dsp:txXfrm>
    </dsp:sp>
    <dsp:sp modelId="{5A7CA760-9ADE-425F-9FE8-05CA9773B0A5}">
      <dsp:nvSpPr>
        <dsp:cNvPr id="0" name=""/>
        <dsp:cNvSpPr/>
      </dsp:nvSpPr>
      <dsp:spPr>
        <a:xfrm>
          <a:off x="3812323" y="4044040"/>
          <a:ext cx="1347072" cy="1347072"/>
        </a:xfrm>
        <a:prstGeom prst="ellipse">
          <a:avLst/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0" kern="1200" dirty="0"/>
            <a:t>Authenticity</a:t>
          </a:r>
          <a:endParaRPr lang="en-IN" sz="1050" b="1" kern="1200" dirty="0"/>
        </a:p>
      </dsp:txBody>
      <dsp:txXfrm>
        <a:off x="4009597" y="4241314"/>
        <a:ext cx="952524" cy="952524"/>
      </dsp:txXfrm>
    </dsp:sp>
    <dsp:sp modelId="{1F3FADE7-CB2A-4B91-AEF3-CF1B945E2C8E}">
      <dsp:nvSpPr>
        <dsp:cNvPr id="0" name=""/>
        <dsp:cNvSpPr/>
      </dsp:nvSpPr>
      <dsp:spPr>
        <a:xfrm rot="12600000">
          <a:off x="3441070" y="3990121"/>
          <a:ext cx="357053" cy="454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/>
        </a:p>
      </dsp:txBody>
      <dsp:txXfrm rot="10800000">
        <a:off x="3541011" y="4107827"/>
        <a:ext cx="249937" cy="272782"/>
      </dsp:txXfrm>
    </dsp:sp>
    <dsp:sp modelId="{7819DDC1-5A76-49B8-9840-F8C9ECCCF686}">
      <dsp:nvSpPr>
        <dsp:cNvPr id="0" name=""/>
        <dsp:cNvSpPr/>
      </dsp:nvSpPr>
      <dsp:spPr>
        <a:xfrm>
          <a:off x="2062295" y="3033661"/>
          <a:ext cx="1347072" cy="1347072"/>
        </a:xfrm>
        <a:prstGeom prst="ellipse">
          <a:avLst/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0" kern="1200" dirty="0"/>
            <a:t>Societal Expectations</a:t>
          </a:r>
          <a:endParaRPr lang="en-IN" sz="1050" b="1" kern="1200" dirty="0"/>
        </a:p>
      </dsp:txBody>
      <dsp:txXfrm>
        <a:off x="2259569" y="3230935"/>
        <a:ext cx="952524" cy="952524"/>
      </dsp:txXfrm>
    </dsp:sp>
    <dsp:sp modelId="{1C390CD8-54F2-4AF5-973D-382294EE6C5A}">
      <dsp:nvSpPr>
        <dsp:cNvPr id="0" name=""/>
        <dsp:cNvSpPr/>
      </dsp:nvSpPr>
      <dsp:spPr>
        <a:xfrm rot="16200000">
          <a:off x="2557304" y="2479604"/>
          <a:ext cx="357053" cy="454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/>
        </a:p>
      </dsp:txBody>
      <dsp:txXfrm>
        <a:off x="2610862" y="2624089"/>
        <a:ext cx="249937" cy="272782"/>
      </dsp:txXfrm>
    </dsp:sp>
    <dsp:sp modelId="{5788822D-4C71-4BC5-8EBF-F2F520043029}">
      <dsp:nvSpPr>
        <dsp:cNvPr id="0" name=""/>
        <dsp:cNvSpPr/>
      </dsp:nvSpPr>
      <dsp:spPr>
        <a:xfrm>
          <a:off x="2062295" y="1012902"/>
          <a:ext cx="1347072" cy="1347072"/>
        </a:xfrm>
        <a:prstGeom prst="ellips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0" kern="1200" dirty="0"/>
            <a:t>Quirks/Preferences </a:t>
          </a:r>
          <a:endParaRPr lang="en-IN" sz="1050" b="1" kern="1200" dirty="0"/>
        </a:p>
      </dsp:txBody>
      <dsp:txXfrm>
        <a:off x="2259569" y="1210176"/>
        <a:ext cx="952524" cy="952524"/>
      </dsp:txXfrm>
    </dsp:sp>
    <dsp:sp modelId="{748EC549-A875-4D4D-B109-BFA2F16EFA77}">
      <dsp:nvSpPr>
        <dsp:cNvPr id="0" name=""/>
        <dsp:cNvSpPr/>
      </dsp:nvSpPr>
      <dsp:spPr>
        <a:xfrm rot="19800000">
          <a:off x="3423567" y="958983"/>
          <a:ext cx="357053" cy="454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/>
        </a:p>
      </dsp:txBody>
      <dsp:txXfrm>
        <a:off x="3430742" y="1076689"/>
        <a:ext cx="249937" cy="272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69C53-6520-4DB7-AE71-80B6A1A88C0D}">
      <dsp:nvSpPr>
        <dsp:cNvPr id="0" name=""/>
        <dsp:cNvSpPr/>
      </dsp:nvSpPr>
      <dsp:spPr>
        <a:xfrm>
          <a:off x="1022690" y="0"/>
          <a:ext cx="3032959" cy="303291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/>
            <a:t>Authenticity </a:t>
          </a:r>
          <a:endParaRPr lang="en-IN" sz="2100" b="1" kern="1200" dirty="0"/>
        </a:p>
      </dsp:txBody>
      <dsp:txXfrm>
        <a:off x="1466857" y="444160"/>
        <a:ext cx="2144625" cy="2144596"/>
      </dsp:txXfrm>
    </dsp:sp>
    <dsp:sp modelId="{05B6448D-D75A-4624-BB0A-D08FA633FB27}">
      <dsp:nvSpPr>
        <dsp:cNvPr id="0" name=""/>
        <dsp:cNvSpPr/>
      </dsp:nvSpPr>
      <dsp:spPr>
        <a:xfrm>
          <a:off x="2583782" y="2022786"/>
          <a:ext cx="3032959" cy="3032916"/>
        </a:xfrm>
        <a:prstGeom prst="ellipse">
          <a:avLst/>
        </a:prstGeom>
        <a:solidFill>
          <a:schemeClr val="accent5">
            <a:alpha val="50000"/>
            <a:hueOff val="1163773"/>
            <a:satOff val="3877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Trust, Understanding, Mutual  Respect</a:t>
          </a:r>
          <a:endParaRPr lang="en-IN" sz="2100" b="1" kern="1200" dirty="0"/>
        </a:p>
      </dsp:txBody>
      <dsp:txXfrm>
        <a:off x="3027949" y="2466946"/>
        <a:ext cx="2144625" cy="2144596"/>
      </dsp:txXfrm>
    </dsp:sp>
    <dsp:sp modelId="{98DE6787-5409-4ECD-814E-A36A03FA45AA}">
      <dsp:nvSpPr>
        <dsp:cNvPr id="0" name=""/>
        <dsp:cNvSpPr/>
      </dsp:nvSpPr>
      <dsp:spPr>
        <a:xfrm>
          <a:off x="4143027" y="0"/>
          <a:ext cx="3032959" cy="3032916"/>
        </a:xfrm>
        <a:prstGeom prst="ellipse">
          <a:avLst/>
        </a:prstGeom>
        <a:solidFill>
          <a:schemeClr val="accent5">
            <a:alpha val="50000"/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Genuine Connections </a:t>
          </a:r>
          <a:endParaRPr lang="en-IN" sz="2100" b="1" kern="1200" dirty="0"/>
        </a:p>
      </dsp:txBody>
      <dsp:txXfrm>
        <a:off x="4587194" y="444160"/>
        <a:ext cx="2144625" cy="2144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20087-2C87-4AF0-A029-B3BEBAD66DF5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This central concept represents the state of contentment and satisfaction that comes from living authentically and aligned with one's true self</a:t>
          </a:r>
          <a:endParaRPr lang="en-IN" sz="1400" kern="1200" dirty="0"/>
        </a:p>
      </dsp:txBody>
      <dsp:txXfrm rot="-5400000">
        <a:off x="2926079" y="245467"/>
        <a:ext cx="5133724" cy="1260608"/>
      </dsp:txXfrm>
    </dsp:sp>
    <dsp:sp modelId="{8D8F6859-B10C-42CC-8102-EA79A16F29FB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i="0" kern="1200" dirty="0"/>
            <a:t>Inner Peace and </a:t>
          </a:r>
          <a:r>
            <a:rPr lang="en-IN" sz="3000" b="1" i="0" kern="1200" dirty="0" err="1"/>
            <a:t>Fulfillment</a:t>
          </a:r>
          <a:endParaRPr lang="en-IN" sz="3000" kern="1200" dirty="0"/>
        </a:p>
      </dsp:txBody>
      <dsp:txXfrm>
        <a:off x="85245" y="87890"/>
        <a:ext cx="2755590" cy="1575760"/>
      </dsp:txXfrm>
    </dsp:sp>
    <dsp:sp modelId="{8871403A-4D9B-42AD-A0F1-B8DEB7D2567A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This aspect refers to the harmony between one's inner thoughts, feelings, and beliefs, and their outward actions and behaviors. When there is congruence, there is a sense of alignment and authenticity in how one presents themselves to the world.</a:t>
          </a:r>
          <a:endParaRPr lang="en-IN" sz="1400" kern="1200" dirty="0"/>
        </a:p>
      </dsp:txBody>
      <dsp:txXfrm rot="-5400000">
        <a:off x="2926079" y="2079029"/>
        <a:ext cx="5133724" cy="1260608"/>
      </dsp:txXfrm>
    </dsp:sp>
    <dsp:sp modelId="{20029895-AE63-417C-A427-459FDA617ED1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i="0" kern="1200" dirty="0"/>
            <a:t>Sense of Congruence</a:t>
          </a:r>
          <a:endParaRPr lang="en-IN" sz="3000" kern="1200" dirty="0"/>
        </a:p>
      </dsp:txBody>
      <dsp:txXfrm>
        <a:off x="85245" y="1921453"/>
        <a:ext cx="2755590" cy="1575760"/>
      </dsp:txXfrm>
    </dsp:sp>
    <dsp:sp modelId="{9B29DCA3-17B7-4B27-AFD9-052333227B38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This represents the freedom from the burden of living a double life, where one feels compelled to conform to societal expectations or portray a false image of themselves. By embracing authenticity, individuals can shed these layers of pretense and live with integrity and purpose.</a:t>
          </a:r>
          <a:endParaRPr lang="en-IN" sz="1400" kern="1200" dirty="0"/>
        </a:p>
      </dsp:txBody>
      <dsp:txXfrm rot="-5400000">
        <a:off x="2926079" y="3912592"/>
        <a:ext cx="5133724" cy="1260608"/>
      </dsp:txXfrm>
    </dsp:sp>
    <dsp:sp modelId="{132D2EF3-015E-4780-B38A-B88E58EF0735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i="0" kern="1200" dirty="0"/>
            <a:t>Liberation from Double Life</a:t>
          </a:r>
          <a:endParaRPr lang="en-IN" sz="3000" kern="1200" dirty="0"/>
        </a:p>
      </dsp:txBody>
      <dsp:txXfrm>
        <a:off x="85245" y="3755016"/>
        <a:ext cx="2755590" cy="1575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EA2E9-E4EF-42BC-85A1-508EEE195683}">
      <dsp:nvSpPr>
        <dsp:cNvPr id="0" name=""/>
        <dsp:cNvSpPr/>
      </dsp:nvSpPr>
      <dsp:spPr>
        <a:xfrm rot="10800000">
          <a:off x="0" y="0"/>
          <a:ext cx="8128000" cy="1806222"/>
        </a:xfrm>
        <a:prstGeom prst="trapezoid">
          <a:avLst>
            <a:gd name="adj" fmla="val 75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Embracing Uniqueness</a:t>
          </a:r>
          <a:endParaRPr lang="en-IN" sz="2600" kern="1200" dirty="0"/>
        </a:p>
      </dsp:txBody>
      <dsp:txXfrm rot="-10800000">
        <a:off x="1422399" y="0"/>
        <a:ext cx="5283200" cy="1806222"/>
      </dsp:txXfrm>
    </dsp:sp>
    <dsp:sp modelId="{3BC81E03-7FCA-454B-B8E9-9EF6F6AF6923}">
      <dsp:nvSpPr>
        <dsp:cNvPr id="0" name=""/>
        <dsp:cNvSpPr/>
      </dsp:nvSpPr>
      <dsp:spPr>
        <a:xfrm rot="10800000">
          <a:off x="1354666" y="1806222"/>
          <a:ext cx="5418666" cy="1806222"/>
        </a:xfrm>
        <a:prstGeom prst="trapezoid">
          <a:avLst>
            <a:gd name="adj" fmla="val 75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Pursuit of Passions and Dreams</a:t>
          </a:r>
          <a:endParaRPr lang="en-IN" sz="2600" kern="1200" dirty="0"/>
        </a:p>
      </dsp:txBody>
      <dsp:txXfrm rot="-10800000">
        <a:off x="2302933" y="1806222"/>
        <a:ext cx="3522133" cy="1806222"/>
      </dsp:txXfrm>
    </dsp:sp>
    <dsp:sp modelId="{D75821DC-9E04-4BDD-A75F-AD16D820C69C}">
      <dsp:nvSpPr>
        <dsp:cNvPr id="0" name=""/>
        <dsp:cNvSpPr/>
      </dsp:nvSpPr>
      <dsp:spPr>
        <a:xfrm rot="10800000">
          <a:off x="2659264" y="3612444"/>
          <a:ext cx="2809470" cy="1806222"/>
        </a:xfrm>
        <a:prstGeom prst="trapezoid">
          <a:avLst>
            <a:gd name="adj" fmla="val 75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Unleashing Potential</a:t>
          </a:r>
          <a:endParaRPr lang="en-IN" sz="2600" kern="1200" dirty="0"/>
        </a:p>
      </dsp:txBody>
      <dsp:txXfrm rot="-10800000">
        <a:off x="2659264" y="3612444"/>
        <a:ext cx="2809470" cy="1806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67A9F-D023-4D63-B9E3-AD00B8DD49F4}">
      <dsp:nvSpPr>
        <dsp:cNvPr id="0" name=""/>
        <dsp:cNvSpPr/>
      </dsp:nvSpPr>
      <dsp:spPr>
        <a:xfrm>
          <a:off x="6295003" y="1133989"/>
          <a:ext cx="1883955" cy="1884051"/>
        </a:xfrm>
        <a:prstGeom prst="ellipse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BFFB8-0FBC-4226-8135-04469E444154}">
      <dsp:nvSpPr>
        <dsp:cNvPr id="0" name=""/>
        <dsp:cNvSpPr/>
      </dsp:nvSpPr>
      <dsp:spPr>
        <a:xfrm>
          <a:off x="6358017" y="1196802"/>
          <a:ext cx="1758735" cy="1758426"/>
        </a:xfrm>
        <a:prstGeom prst="ellipse">
          <a:avLst/>
        </a:prstGeom>
        <a:solidFill>
          <a:schemeClr val="accent6">
            <a:lumMod val="75000"/>
            <a:alpha val="90000"/>
          </a:schemeClr>
        </a:solidFill>
        <a:ln w="127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2060"/>
              </a:solidFill>
            </a:rPr>
            <a:t>Dare to Be Yourself  Truly Come Alive</a:t>
          </a:r>
        </a:p>
      </dsp:txBody>
      <dsp:txXfrm>
        <a:off x="6609265" y="1448053"/>
        <a:ext cx="1256239" cy="1255924"/>
      </dsp:txXfrm>
    </dsp:sp>
    <dsp:sp modelId="{C2861055-B986-42CF-85BB-D6A60E1AEC5C}">
      <dsp:nvSpPr>
        <dsp:cNvPr id="0" name=""/>
        <dsp:cNvSpPr/>
      </dsp:nvSpPr>
      <dsp:spPr>
        <a:xfrm rot="2700000">
          <a:off x="4339939" y="1133857"/>
          <a:ext cx="1883986" cy="1883986"/>
        </a:xfrm>
        <a:prstGeom prst="teardrop">
          <a:avLst>
            <a:gd name="adj" fmla="val 100000"/>
          </a:avLst>
        </a:prstGeom>
        <a:solidFill>
          <a:schemeClr val="tx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7AFB9-20A6-44DF-9834-B3B8A50BF165}">
      <dsp:nvSpPr>
        <dsp:cNvPr id="0" name=""/>
        <dsp:cNvSpPr/>
      </dsp:nvSpPr>
      <dsp:spPr>
        <a:xfrm>
          <a:off x="4411047" y="1196802"/>
          <a:ext cx="1758735" cy="1758426"/>
        </a:xfrm>
        <a:prstGeom prst="ellipse">
          <a:avLst/>
        </a:prstGeom>
        <a:solidFill>
          <a:schemeClr val="accent6">
            <a:lumMod val="75000"/>
            <a:alpha val="90000"/>
          </a:schemeClr>
        </a:solidFill>
        <a:ln w="127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2060"/>
              </a:solidFill>
            </a:rPr>
            <a:t>Declaration of Self-Worth and Dignity </a:t>
          </a:r>
          <a:endParaRPr lang="en-IN" sz="1300" kern="1200" dirty="0">
            <a:solidFill>
              <a:srgbClr val="002060"/>
            </a:solidFill>
          </a:endParaRPr>
        </a:p>
      </dsp:txBody>
      <dsp:txXfrm>
        <a:off x="4662295" y="1448053"/>
        <a:ext cx="1256239" cy="1255924"/>
      </dsp:txXfrm>
    </dsp:sp>
    <dsp:sp modelId="{AB939D89-7AE2-4936-A7B6-55C4D793A899}">
      <dsp:nvSpPr>
        <dsp:cNvPr id="0" name=""/>
        <dsp:cNvSpPr/>
      </dsp:nvSpPr>
      <dsp:spPr>
        <a:xfrm rot="2700000">
          <a:off x="2401048" y="1133857"/>
          <a:ext cx="1883986" cy="1883986"/>
        </a:xfrm>
        <a:prstGeom prst="teardrop">
          <a:avLst>
            <a:gd name="adj" fmla="val 100000"/>
          </a:avLst>
        </a:prstGeom>
        <a:solidFill>
          <a:schemeClr val="tx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1FE7A-6552-4EB6-8301-44E47EFAB7F5}">
      <dsp:nvSpPr>
        <dsp:cNvPr id="0" name=""/>
        <dsp:cNvSpPr/>
      </dsp:nvSpPr>
      <dsp:spPr>
        <a:xfrm>
          <a:off x="2464078" y="1196802"/>
          <a:ext cx="1758735" cy="1758426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2060"/>
              </a:solidFill>
            </a:rPr>
            <a:t>Embrace Uniqueness   Celebrate Differences  Stand Proudly in Authenticity</a:t>
          </a:r>
          <a:endParaRPr lang="en-IN" sz="1300" kern="1200" dirty="0">
            <a:solidFill>
              <a:srgbClr val="002060"/>
            </a:solidFill>
          </a:endParaRPr>
        </a:p>
      </dsp:txBody>
      <dsp:txXfrm>
        <a:off x="2715326" y="1448053"/>
        <a:ext cx="1256239" cy="1255924"/>
      </dsp:txXfrm>
    </dsp:sp>
    <dsp:sp modelId="{E492DCD8-3086-4753-AFAB-02ED8B094AE3}">
      <dsp:nvSpPr>
        <dsp:cNvPr id="0" name=""/>
        <dsp:cNvSpPr/>
      </dsp:nvSpPr>
      <dsp:spPr>
        <a:xfrm rot="2700000">
          <a:off x="454079" y="1133857"/>
          <a:ext cx="1883986" cy="1883986"/>
        </a:xfrm>
        <a:prstGeom prst="teardrop">
          <a:avLst>
            <a:gd name="adj" fmla="val 100000"/>
          </a:avLst>
        </a:prstGeom>
        <a:solidFill>
          <a:schemeClr val="tx1">
            <a:lumMod val="75000"/>
          </a:schemeClr>
        </a:solidFill>
        <a:ln w="12700" cap="flat" cmpd="sng" algn="ctr">
          <a:solidFill>
            <a:schemeClr val="tx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171E-D030-4255-8BD1-06FB92DFBD2E}">
      <dsp:nvSpPr>
        <dsp:cNvPr id="0" name=""/>
        <dsp:cNvSpPr/>
      </dsp:nvSpPr>
      <dsp:spPr>
        <a:xfrm>
          <a:off x="517108" y="1196802"/>
          <a:ext cx="1758735" cy="175842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2060"/>
              </a:solidFill>
            </a:rPr>
            <a:t>Being Yourself: A Revolutionary Act </a:t>
          </a:r>
          <a:endParaRPr lang="en-IN" sz="1400" kern="1200" dirty="0">
            <a:solidFill>
              <a:srgbClr val="002060"/>
            </a:solidFill>
          </a:endParaRPr>
        </a:p>
      </dsp:txBody>
      <dsp:txXfrm>
        <a:off x="768356" y="1448053"/>
        <a:ext cx="1256239" cy="1255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589CE-0503-4A39-9301-AD9BDF084C08}">
      <dsp:nvSpPr>
        <dsp:cNvPr id="0" name=""/>
        <dsp:cNvSpPr/>
      </dsp:nvSpPr>
      <dsp:spPr>
        <a:xfrm>
          <a:off x="689111" y="0"/>
          <a:ext cx="9342785" cy="3737114"/>
        </a:xfrm>
        <a:prstGeom prst="leftRightRibb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781CA-0EB7-48A2-A0CE-CCF8FD37AC37}">
      <dsp:nvSpPr>
        <dsp:cNvPr id="0" name=""/>
        <dsp:cNvSpPr/>
      </dsp:nvSpPr>
      <dsp:spPr>
        <a:xfrm>
          <a:off x="1810245" y="653994"/>
          <a:ext cx="3083119" cy="18311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Keep Shining Bright </a:t>
          </a:r>
        </a:p>
      </dsp:txBody>
      <dsp:txXfrm>
        <a:off x="1810245" y="653994"/>
        <a:ext cx="3083119" cy="1831185"/>
      </dsp:txXfrm>
    </dsp:sp>
    <dsp:sp modelId="{E4423A42-B70A-4427-B8FF-0E36DB041DC6}">
      <dsp:nvSpPr>
        <dsp:cNvPr id="0" name=""/>
        <dsp:cNvSpPr/>
      </dsp:nvSpPr>
      <dsp:spPr>
        <a:xfrm>
          <a:off x="5360504" y="1251933"/>
          <a:ext cx="3643686" cy="183118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5128" rIns="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Stay True to Yourself</a:t>
          </a:r>
        </a:p>
      </dsp:txBody>
      <dsp:txXfrm>
        <a:off x="5360504" y="1251933"/>
        <a:ext cx="3643686" cy="1831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2952-15C8-4533-B1E4-0B9B79074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03904"/>
            <a:ext cx="9402418" cy="182509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4400" dirty="0"/>
              <a:t>The Power of Authenticity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08F0D-5E61-4AC0-B685-03AD66D72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695" y="3535736"/>
            <a:ext cx="9402418" cy="685800"/>
          </a:xfrm>
        </p:spPr>
        <p:txBody>
          <a:bodyPr/>
          <a:lstStyle/>
          <a:p>
            <a:r>
              <a:rPr lang="en-IN" sz="3200" dirty="0">
                <a:solidFill>
                  <a:srgbClr val="002060"/>
                </a:solidFill>
              </a:rPr>
              <a:t>Why Being Yourself Matters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3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A6194-A573-4BF5-B96F-8CC5761C8135}"/>
              </a:ext>
            </a:extLst>
          </p:cNvPr>
          <p:cNvSpPr/>
          <p:nvPr/>
        </p:nvSpPr>
        <p:spPr>
          <a:xfrm>
            <a:off x="636106" y="1277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Welcome to today's podcast episode where we delve into the profound importance of being yourself.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B85F1-79B2-4B0F-8883-22ACBD5A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7" y="1265582"/>
            <a:ext cx="6506816" cy="55924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E5490B-B8E3-49B2-8A9A-479356BA23B2}"/>
              </a:ext>
            </a:extLst>
          </p:cNvPr>
          <p:cNvSpPr/>
          <p:nvPr/>
        </p:nvSpPr>
        <p:spPr>
          <a:xfrm flipH="1">
            <a:off x="8746434" y="2082897"/>
            <a:ext cx="28624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Welcome to today's podcast episode where we delve into the profound importance of being yourself.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340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3B0F0F-A053-4A93-B183-56BA5010A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886287"/>
              </p:ext>
            </p:extLst>
          </p:nvPr>
        </p:nvGraphicFramePr>
        <p:xfrm>
          <a:off x="1258958" y="1099930"/>
          <a:ext cx="8971720" cy="539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4A7689A-BBD9-4D36-A07E-3E40BBD9D4A7}"/>
              </a:ext>
            </a:extLst>
          </p:cNvPr>
          <p:cNvSpPr/>
          <p:nvPr/>
        </p:nvSpPr>
        <p:spPr>
          <a:xfrm>
            <a:off x="2915479" y="364434"/>
            <a:ext cx="6096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IN" sz="2600" b="1" dirty="0">
                <a:ea typeface="Times New Roman" panose="02020603050405020304" pitchFamily="18" charset="0"/>
              </a:rPr>
              <a:t>Why is it important to be yourself?</a:t>
            </a:r>
          </a:p>
        </p:txBody>
      </p:sp>
    </p:spTree>
    <p:extLst>
      <p:ext uri="{BB962C8B-B14F-4D97-AF65-F5344CB8AC3E}">
        <p14:creationId xmlns:p14="http://schemas.microsoft.com/office/powerpoint/2010/main" val="24661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EAFC1F-E5F4-4820-895C-B0DB21ACA59F}"/>
              </a:ext>
            </a:extLst>
          </p:cNvPr>
          <p:cNvSpPr/>
          <p:nvPr/>
        </p:nvSpPr>
        <p:spPr>
          <a:xfrm>
            <a:off x="1961322" y="384314"/>
            <a:ext cx="86139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The concept of authenticity and its importance in fostering genuine connections</a:t>
            </a:r>
            <a:endParaRPr lang="en-IN" sz="26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682420D-AB18-4FD3-85BB-D1466BAFF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245431"/>
              </p:ext>
            </p:extLst>
          </p:nvPr>
        </p:nvGraphicFramePr>
        <p:xfrm>
          <a:off x="1961322" y="1417982"/>
          <a:ext cx="8198678" cy="5055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72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E9F348-7700-43A1-BA04-574EBD129398}"/>
              </a:ext>
            </a:extLst>
          </p:cNvPr>
          <p:cNvSpPr/>
          <p:nvPr/>
        </p:nvSpPr>
        <p:spPr>
          <a:xfrm>
            <a:off x="2332383" y="203609"/>
            <a:ext cx="730194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The concept of inner peace and fulfillment through being true to oneself</a:t>
            </a:r>
            <a:endParaRPr lang="en-IN" sz="26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7B1B60-396A-4219-91B1-5F55FF908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724691"/>
              </p:ext>
            </p:extLst>
          </p:nvPr>
        </p:nvGraphicFramePr>
        <p:xfrm>
          <a:off x="1919356" y="11842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4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F9DC2-D063-41B1-9198-1F16A2AFA559}"/>
              </a:ext>
            </a:extLst>
          </p:cNvPr>
          <p:cNvSpPr/>
          <p:nvPr/>
        </p:nvSpPr>
        <p:spPr>
          <a:xfrm>
            <a:off x="2108116" y="461377"/>
            <a:ext cx="87690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Söhne"/>
              </a:rPr>
              <a:t>The concept of embracing uniqueness and unlocking potential</a:t>
            </a:r>
            <a:endParaRPr lang="en-IN" sz="26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81CCC7-1569-4F54-A203-1F07D7574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071429"/>
              </p:ext>
            </p:extLst>
          </p:nvPr>
        </p:nvGraphicFramePr>
        <p:xfrm>
          <a:off x="2270539" y="9779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11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E62153C-BD7D-47F9-B70D-BD9A324A54D7}"/>
              </a:ext>
            </a:extLst>
          </p:cNvPr>
          <p:cNvGrpSpPr/>
          <p:nvPr/>
        </p:nvGrpSpPr>
        <p:grpSpPr>
          <a:xfrm>
            <a:off x="814085" y="1510748"/>
            <a:ext cx="10105707" cy="4896677"/>
            <a:chOff x="456276" y="2027583"/>
            <a:chExt cx="11385461" cy="41107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0308A6-C66A-42CE-A72C-2678DB3D91C4}"/>
                </a:ext>
              </a:extLst>
            </p:cNvPr>
            <p:cNvSpPr/>
            <p:nvPr/>
          </p:nvSpPr>
          <p:spPr>
            <a:xfrm>
              <a:off x="456276" y="2027583"/>
              <a:ext cx="5486969" cy="4110750"/>
            </a:xfrm>
            <a:custGeom>
              <a:avLst/>
              <a:gdLst>
                <a:gd name="connsiteX0" fmla="*/ 0 w 5486969"/>
                <a:gd name="connsiteY0" fmla="*/ 411075 h 4110750"/>
                <a:gd name="connsiteX1" fmla="*/ 411075 w 5486969"/>
                <a:gd name="connsiteY1" fmla="*/ 0 h 4110750"/>
                <a:gd name="connsiteX2" fmla="*/ 5075894 w 5486969"/>
                <a:gd name="connsiteY2" fmla="*/ 0 h 4110750"/>
                <a:gd name="connsiteX3" fmla="*/ 5486969 w 5486969"/>
                <a:gd name="connsiteY3" fmla="*/ 411075 h 4110750"/>
                <a:gd name="connsiteX4" fmla="*/ 5486969 w 5486969"/>
                <a:gd name="connsiteY4" fmla="*/ 3699675 h 4110750"/>
                <a:gd name="connsiteX5" fmla="*/ 5075894 w 5486969"/>
                <a:gd name="connsiteY5" fmla="*/ 4110750 h 4110750"/>
                <a:gd name="connsiteX6" fmla="*/ 411075 w 5486969"/>
                <a:gd name="connsiteY6" fmla="*/ 4110750 h 4110750"/>
                <a:gd name="connsiteX7" fmla="*/ 0 w 5486969"/>
                <a:gd name="connsiteY7" fmla="*/ 3699675 h 4110750"/>
                <a:gd name="connsiteX8" fmla="*/ 0 w 5486969"/>
                <a:gd name="connsiteY8" fmla="*/ 411075 h 411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969" h="4110750">
                  <a:moveTo>
                    <a:pt x="0" y="411075"/>
                  </a:moveTo>
                  <a:cubicBezTo>
                    <a:pt x="0" y="184045"/>
                    <a:pt x="184045" y="0"/>
                    <a:pt x="411075" y="0"/>
                  </a:cubicBezTo>
                  <a:lnTo>
                    <a:pt x="5075894" y="0"/>
                  </a:lnTo>
                  <a:cubicBezTo>
                    <a:pt x="5302924" y="0"/>
                    <a:pt x="5486969" y="184045"/>
                    <a:pt x="5486969" y="411075"/>
                  </a:cubicBezTo>
                  <a:lnTo>
                    <a:pt x="5486969" y="3699675"/>
                  </a:lnTo>
                  <a:cubicBezTo>
                    <a:pt x="5486969" y="3926705"/>
                    <a:pt x="5302924" y="4110750"/>
                    <a:pt x="5075894" y="4110750"/>
                  </a:cubicBezTo>
                  <a:lnTo>
                    <a:pt x="411075" y="4110750"/>
                  </a:lnTo>
                  <a:cubicBezTo>
                    <a:pt x="184045" y="4110750"/>
                    <a:pt x="0" y="3926705"/>
                    <a:pt x="0" y="3699675"/>
                  </a:cubicBezTo>
                  <a:lnTo>
                    <a:pt x="0" y="41107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170" tIns="217170" rIns="217170" bIns="3094695" numCol="1" spcCol="1270" anchor="ctr" anchorCtr="0">
              <a:noAutofit/>
            </a:bodyPr>
            <a:lstStyle/>
            <a:p>
              <a:pPr marL="0" lvl="0" indent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600" b="1" kern="1200" dirty="0">
                  <a:solidFill>
                    <a:srgbClr val="002060"/>
                  </a:solidFill>
                </a:rPr>
                <a:t>Conformity</a:t>
              </a:r>
              <a:r>
                <a:rPr lang="en-IN" sz="4600" kern="1200" dirty="0">
                  <a:solidFill>
                    <a:srgbClr val="002060"/>
                  </a:solidFill>
                </a:rPr>
                <a:t>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55FAD2-B850-4301-9626-65D1F0B39DDF}"/>
                </a:ext>
              </a:extLst>
            </p:cNvPr>
            <p:cNvSpPr/>
            <p:nvPr/>
          </p:nvSpPr>
          <p:spPr>
            <a:xfrm>
              <a:off x="1004973" y="3261585"/>
              <a:ext cx="4389575" cy="475556"/>
            </a:xfrm>
            <a:custGeom>
              <a:avLst/>
              <a:gdLst>
                <a:gd name="connsiteX0" fmla="*/ 0 w 4389575"/>
                <a:gd name="connsiteY0" fmla="*/ 47556 h 475556"/>
                <a:gd name="connsiteX1" fmla="*/ 47556 w 4389575"/>
                <a:gd name="connsiteY1" fmla="*/ 0 h 475556"/>
                <a:gd name="connsiteX2" fmla="*/ 4342019 w 4389575"/>
                <a:gd name="connsiteY2" fmla="*/ 0 h 475556"/>
                <a:gd name="connsiteX3" fmla="*/ 4389575 w 4389575"/>
                <a:gd name="connsiteY3" fmla="*/ 47556 h 475556"/>
                <a:gd name="connsiteX4" fmla="*/ 4389575 w 4389575"/>
                <a:gd name="connsiteY4" fmla="*/ 428000 h 475556"/>
                <a:gd name="connsiteX5" fmla="*/ 4342019 w 4389575"/>
                <a:gd name="connsiteY5" fmla="*/ 475556 h 475556"/>
                <a:gd name="connsiteX6" fmla="*/ 47556 w 4389575"/>
                <a:gd name="connsiteY6" fmla="*/ 475556 h 475556"/>
                <a:gd name="connsiteX7" fmla="*/ 0 w 4389575"/>
                <a:gd name="connsiteY7" fmla="*/ 428000 h 475556"/>
                <a:gd name="connsiteX8" fmla="*/ 0 w 4389575"/>
                <a:gd name="connsiteY8" fmla="*/ 47556 h 47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475556">
                  <a:moveTo>
                    <a:pt x="0" y="47556"/>
                  </a:moveTo>
                  <a:cubicBezTo>
                    <a:pt x="0" y="21292"/>
                    <a:pt x="21292" y="0"/>
                    <a:pt x="47556" y="0"/>
                  </a:cubicBezTo>
                  <a:lnTo>
                    <a:pt x="4342019" y="0"/>
                  </a:lnTo>
                  <a:cubicBezTo>
                    <a:pt x="4368283" y="0"/>
                    <a:pt x="4389575" y="21292"/>
                    <a:pt x="4389575" y="47556"/>
                  </a:cubicBezTo>
                  <a:lnTo>
                    <a:pt x="4389575" y="428000"/>
                  </a:lnTo>
                  <a:cubicBezTo>
                    <a:pt x="4389575" y="454264"/>
                    <a:pt x="4368283" y="475556"/>
                    <a:pt x="4342019" y="475556"/>
                  </a:cubicBezTo>
                  <a:lnTo>
                    <a:pt x="47556" y="475556"/>
                  </a:lnTo>
                  <a:cubicBezTo>
                    <a:pt x="21292" y="475556"/>
                    <a:pt x="0" y="454264"/>
                    <a:pt x="0" y="428000"/>
                  </a:cubicBezTo>
                  <a:lnTo>
                    <a:pt x="0" y="4755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29" tIns="52029" rIns="64729" bIns="5202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Pressure to Conform 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E5401D-2F34-402C-BF9D-0D076E3579FA}"/>
                </a:ext>
              </a:extLst>
            </p:cNvPr>
            <p:cNvSpPr/>
            <p:nvPr/>
          </p:nvSpPr>
          <p:spPr>
            <a:xfrm>
              <a:off x="1004973" y="3810304"/>
              <a:ext cx="4389575" cy="475556"/>
            </a:xfrm>
            <a:custGeom>
              <a:avLst/>
              <a:gdLst>
                <a:gd name="connsiteX0" fmla="*/ 0 w 4389575"/>
                <a:gd name="connsiteY0" fmla="*/ 47556 h 475556"/>
                <a:gd name="connsiteX1" fmla="*/ 47556 w 4389575"/>
                <a:gd name="connsiteY1" fmla="*/ 0 h 475556"/>
                <a:gd name="connsiteX2" fmla="*/ 4342019 w 4389575"/>
                <a:gd name="connsiteY2" fmla="*/ 0 h 475556"/>
                <a:gd name="connsiteX3" fmla="*/ 4389575 w 4389575"/>
                <a:gd name="connsiteY3" fmla="*/ 47556 h 475556"/>
                <a:gd name="connsiteX4" fmla="*/ 4389575 w 4389575"/>
                <a:gd name="connsiteY4" fmla="*/ 428000 h 475556"/>
                <a:gd name="connsiteX5" fmla="*/ 4342019 w 4389575"/>
                <a:gd name="connsiteY5" fmla="*/ 475556 h 475556"/>
                <a:gd name="connsiteX6" fmla="*/ 47556 w 4389575"/>
                <a:gd name="connsiteY6" fmla="*/ 475556 h 475556"/>
                <a:gd name="connsiteX7" fmla="*/ 0 w 4389575"/>
                <a:gd name="connsiteY7" fmla="*/ 428000 h 475556"/>
                <a:gd name="connsiteX8" fmla="*/ 0 w 4389575"/>
                <a:gd name="connsiteY8" fmla="*/ 47556 h 47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475556">
                  <a:moveTo>
                    <a:pt x="0" y="47556"/>
                  </a:moveTo>
                  <a:cubicBezTo>
                    <a:pt x="0" y="21292"/>
                    <a:pt x="21292" y="0"/>
                    <a:pt x="47556" y="0"/>
                  </a:cubicBezTo>
                  <a:lnTo>
                    <a:pt x="4342019" y="0"/>
                  </a:lnTo>
                  <a:cubicBezTo>
                    <a:pt x="4368283" y="0"/>
                    <a:pt x="4389575" y="21292"/>
                    <a:pt x="4389575" y="47556"/>
                  </a:cubicBezTo>
                  <a:lnTo>
                    <a:pt x="4389575" y="428000"/>
                  </a:lnTo>
                  <a:cubicBezTo>
                    <a:pt x="4389575" y="454264"/>
                    <a:pt x="4368283" y="475556"/>
                    <a:pt x="4342019" y="475556"/>
                  </a:cubicBezTo>
                  <a:lnTo>
                    <a:pt x="47556" y="475556"/>
                  </a:lnTo>
                  <a:cubicBezTo>
                    <a:pt x="21292" y="475556"/>
                    <a:pt x="0" y="454264"/>
                    <a:pt x="0" y="428000"/>
                  </a:cubicBezTo>
                  <a:lnTo>
                    <a:pt x="0" y="4755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29" tIns="52029" rIns="64729" bIns="5202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Risk of Judgment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BD7E44-14A0-4307-99D3-F95B688E6A8C}"/>
                </a:ext>
              </a:extLst>
            </p:cNvPr>
            <p:cNvSpPr/>
            <p:nvPr/>
          </p:nvSpPr>
          <p:spPr>
            <a:xfrm>
              <a:off x="1004973" y="4359023"/>
              <a:ext cx="4389575" cy="475556"/>
            </a:xfrm>
            <a:custGeom>
              <a:avLst/>
              <a:gdLst>
                <a:gd name="connsiteX0" fmla="*/ 0 w 4389575"/>
                <a:gd name="connsiteY0" fmla="*/ 47556 h 475556"/>
                <a:gd name="connsiteX1" fmla="*/ 47556 w 4389575"/>
                <a:gd name="connsiteY1" fmla="*/ 0 h 475556"/>
                <a:gd name="connsiteX2" fmla="*/ 4342019 w 4389575"/>
                <a:gd name="connsiteY2" fmla="*/ 0 h 475556"/>
                <a:gd name="connsiteX3" fmla="*/ 4389575 w 4389575"/>
                <a:gd name="connsiteY3" fmla="*/ 47556 h 475556"/>
                <a:gd name="connsiteX4" fmla="*/ 4389575 w 4389575"/>
                <a:gd name="connsiteY4" fmla="*/ 428000 h 475556"/>
                <a:gd name="connsiteX5" fmla="*/ 4342019 w 4389575"/>
                <a:gd name="connsiteY5" fmla="*/ 475556 h 475556"/>
                <a:gd name="connsiteX6" fmla="*/ 47556 w 4389575"/>
                <a:gd name="connsiteY6" fmla="*/ 475556 h 475556"/>
                <a:gd name="connsiteX7" fmla="*/ 0 w 4389575"/>
                <a:gd name="connsiteY7" fmla="*/ 428000 h 475556"/>
                <a:gd name="connsiteX8" fmla="*/ 0 w 4389575"/>
                <a:gd name="connsiteY8" fmla="*/ 47556 h 47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475556">
                  <a:moveTo>
                    <a:pt x="0" y="47556"/>
                  </a:moveTo>
                  <a:cubicBezTo>
                    <a:pt x="0" y="21292"/>
                    <a:pt x="21292" y="0"/>
                    <a:pt x="47556" y="0"/>
                  </a:cubicBezTo>
                  <a:lnTo>
                    <a:pt x="4342019" y="0"/>
                  </a:lnTo>
                  <a:cubicBezTo>
                    <a:pt x="4368283" y="0"/>
                    <a:pt x="4389575" y="21292"/>
                    <a:pt x="4389575" y="47556"/>
                  </a:cubicBezTo>
                  <a:lnTo>
                    <a:pt x="4389575" y="428000"/>
                  </a:lnTo>
                  <a:cubicBezTo>
                    <a:pt x="4389575" y="454264"/>
                    <a:pt x="4368283" y="475556"/>
                    <a:pt x="4342019" y="475556"/>
                  </a:cubicBezTo>
                  <a:lnTo>
                    <a:pt x="47556" y="475556"/>
                  </a:lnTo>
                  <a:cubicBezTo>
                    <a:pt x="21292" y="475556"/>
                    <a:pt x="0" y="454264"/>
                    <a:pt x="0" y="428000"/>
                  </a:cubicBezTo>
                  <a:lnTo>
                    <a:pt x="0" y="4755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29" tIns="52029" rIns="64729" bIns="5202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Lack of Individuality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C0020B-C2FC-4BDF-9A9A-D28100E04723}"/>
                </a:ext>
              </a:extLst>
            </p:cNvPr>
            <p:cNvSpPr/>
            <p:nvPr/>
          </p:nvSpPr>
          <p:spPr>
            <a:xfrm>
              <a:off x="1004973" y="4907742"/>
              <a:ext cx="4389575" cy="475556"/>
            </a:xfrm>
            <a:custGeom>
              <a:avLst/>
              <a:gdLst>
                <a:gd name="connsiteX0" fmla="*/ 0 w 4389575"/>
                <a:gd name="connsiteY0" fmla="*/ 47556 h 475556"/>
                <a:gd name="connsiteX1" fmla="*/ 47556 w 4389575"/>
                <a:gd name="connsiteY1" fmla="*/ 0 h 475556"/>
                <a:gd name="connsiteX2" fmla="*/ 4342019 w 4389575"/>
                <a:gd name="connsiteY2" fmla="*/ 0 h 475556"/>
                <a:gd name="connsiteX3" fmla="*/ 4389575 w 4389575"/>
                <a:gd name="connsiteY3" fmla="*/ 47556 h 475556"/>
                <a:gd name="connsiteX4" fmla="*/ 4389575 w 4389575"/>
                <a:gd name="connsiteY4" fmla="*/ 428000 h 475556"/>
                <a:gd name="connsiteX5" fmla="*/ 4342019 w 4389575"/>
                <a:gd name="connsiteY5" fmla="*/ 475556 h 475556"/>
                <a:gd name="connsiteX6" fmla="*/ 47556 w 4389575"/>
                <a:gd name="connsiteY6" fmla="*/ 475556 h 475556"/>
                <a:gd name="connsiteX7" fmla="*/ 0 w 4389575"/>
                <a:gd name="connsiteY7" fmla="*/ 428000 h 475556"/>
                <a:gd name="connsiteX8" fmla="*/ 0 w 4389575"/>
                <a:gd name="connsiteY8" fmla="*/ 47556 h 47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475556">
                  <a:moveTo>
                    <a:pt x="0" y="47556"/>
                  </a:moveTo>
                  <a:cubicBezTo>
                    <a:pt x="0" y="21292"/>
                    <a:pt x="21292" y="0"/>
                    <a:pt x="47556" y="0"/>
                  </a:cubicBezTo>
                  <a:lnTo>
                    <a:pt x="4342019" y="0"/>
                  </a:lnTo>
                  <a:cubicBezTo>
                    <a:pt x="4368283" y="0"/>
                    <a:pt x="4389575" y="21292"/>
                    <a:pt x="4389575" y="47556"/>
                  </a:cubicBezTo>
                  <a:lnTo>
                    <a:pt x="4389575" y="428000"/>
                  </a:lnTo>
                  <a:cubicBezTo>
                    <a:pt x="4389575" y="454264"/>
                    <a:pt x="4368283" y="475556"/>
                    <a:pt x="4342019" y="475556"/>
                  </a:cubicBezTo>
                  <a:lnTo>
                    <a:pt x="47556" y="475556"/>
                  </a:lnTo>
                  <a:cubicBezTo>
                    <a:pt x="21292" y="475556"/>
                    <a:pt x="0" y="454264"/>
                    <a:pt x="0" y="428000"/>
                  </a:cubicBezTo>
                  <a:lnTo>
                    <a:pt x="0" y="4755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29" tIns="52029" rIns="64729" bIns="5202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Inhibition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49550B-A843-4BAC-8A10-8F0637E2BAEF}"/>
                </a:ext>
              </a:extLst>
            </p:cNvPr>
            <p:cNvSpPr/>
            <p:nvPr/>
          </p:nvSpPr>
          <p:spPr>
            <a:xfrm>
              <a:off x="1004973" y="5456461"/>
              <a:ext cx="4389575" cy="475556"/>
            </a:xfrm>
            <a:custGeom>
              <a:avLst/>
              <a:gdLst>
                <a:gd name="connsiteX0" fmla="*/ 0 w 4389575"/>
                <a:gd name="connsiteY0" fmla="*/ 47556 h 475556"/>
                <a:gd name="connsiteX1" fmla="*/ 47556 w 4389575"/>
                <a:gd name="connsiteY1" fmla="*/ 0 h 475556"/>
                <a:gd name="connsiteX2" fmla="*/ 4342019 w 4389575"/>
                <a:gd name="connsiteY2" fmla="*/ 0 h 475556"/>
                <a:gd name="connsiteX3" fmla="*/ 4389575 w 4389575"/>
                <a:gd name="connsiteY3" fmla="*/ 47556 h 475556"/>
                <a:gd name="connsiteX4" fmla="*/ 4389575 w 4389575"/>
                <a:gd name="connsiteY4" fmla="*/ 428000 h 475556"/>
                <a:gd name="connsiteX5" fmla="*/ 4342019 w 4389575"/>
                <a:gd name="connsiteY5" fmla="*/ 475556 h 475556"/>
                <a:gd name="connsiteX6" fmla="*/ 47556 w 4389575"/>
                <a:gd name="connsiteY6" fmla="*/ 475556 h 475556"/>
                <a:gd name="connsiteX7" fmla="*/ 0 w 4389575"/>
                <a:gd name="connsiteY7" fmla="*/ 428000 h 475556"/>
                <a:gd name="connsiteX8" fmla="*/ 0 w 4389575"/>
                <a:gd name="connsiteY8" fmla="*/ 47556 h 47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475556">
                  <a:moveTo>
                    <a:pt x="0" y="47556"/>
                  </a:moveTo>
                  <a:cubicBezTo>
                    <a:pt x="0" y="21292"/>
                    <a:pt x="21292" y="0"/>
                    <a:pt x="47556" y="0"/>
                  </a:cubicBezTo>
                  <a:lnTo>
                    <a:pt x="4342019" y="0"/>
                  </a:lnTo>
                  <a:cubicBezTo>
                    <a:pt x="4368283" y="0"/>
                    <a:pt x="4389575" y="21292"/>
                    <a:pt x="4389575" y="47556"/>
                  </a:cubicBezTo>
                  <a:lnTo>
                    <a:pt x="4389575" y="428000"/>
                  </a:lnTo>
                  <a:cubicBezTo>
                    <a:pt x="4389575" y="454264"/>
                    <a:pt x="4368283" y="475556"/>
                    <a:pt x="4342019" y="475556"/>
                  </a:cubicBezTo>
                  <a:lnTo>
                    <a:pt x="47556" y="475556"/>
                  </a:lnTo>
                  <a:cubicBezTo>
                    <a:pt x="21292" y="475556"/>
                    <a:pt x="0" y="454264"/>
                    <a:pt x="0" y="428000"/>
                  </a:cubicBezTo>
                  <a:lnTo>
                    <a:pt x="0" y="4755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29" tIns="52029" rIns="64729" bIns="5202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Homogeneity  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474E141-A717-4277-9B8F-E3428DB416D3}"/>
                </a:ext>
              </a:extLst>
            </p:cNvPr>
            <p:cNvSpPr/>
            <p:nvPr/>
          </p:nvSpPr>
          <p:spPr>
            <a:xfrm>
              <a:off x="6354768" y="2027583"/>
              <a:ext cx="5486969" cy="4110750"/>
            </a:xfrm>
            <a:custGeom>
              <a:avLst/>
              <a:gdLst>
                <a:gd name="connsiteX0" fmla="*/ 0 w 5486969"/>
                <a:gd name="connsiteY0" fmla="*/ 411075 h 4110750"/>
                <a:gd name="connsiteX1" fmla="*/ 411075 w 5486969"/>
                <a:gd name="connsiteY1" fmla="*/ 0 h 4110750"/>
                <a:gd name="connsiteX2" fmla="*/ 5075894 w 5486969"/>
                <a:gd name="connsiteY2" fmla="*/ 0 h 4110750"/>
                <a:gd name="connsiteX3" fmla="*/ 5486969 w 5486969"/>
                <a:gd name="connsiteY3" fmla="*/ 411075 h 4110750"/>
                <a:gd name="connsiteX4" fmla="*/ 5486969 w 5486969"/>
                <a:gd name="connsiteY4" fmla="*/ 3699675 h 4110750"/>
                <a:gd name="connsiteX5" fmla="*/ 5075894 w 5486969"/>
                <a:gd name="connsiteY5" fmla="*/ 4110750 h 4110750"/>
                <a:gd name="connsiteX6" fmla="*/ 411075 w 5486969"/>
                <a:gd name="connsiteY6" fmla="*/ 4110750 h 4110750"/>
                <a:gd name="connsiteX7" fmla="*/ 0 w 5486969"/>
                <a:gd name="connsiteY7" fmla="*/ 3699675 h 4110750"/>
                <a:gd name="connsiteX8" fmla="*/ 0 w 5486969"/>
                <a:gd name="connsiteY8" fmla="*/ 411075 h 411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969" h="4110750">
                  <a:moveTo>
                    <a:pt x="0" y="411075"/>
                  </a:moveTo>
                  <a:cubicBezTo>
                    <a:pt x="0" y="184045"/>
                    <a:pt x="184045" y="0"/>
                    <a:pt x="411075" y="0"/>
                  </a:cubicBezTo>
                  <a:lnTo>
                    <a:pt x="5075894" y="0"/>
                  </a:lnTo>
                  <a:cubicBezTo>
                    <a:pt x="5302924" y="0"/>
                    <a:pt x="5486969" y="184045"/>
                    <a:pt x="5486969" y="411075"/>
                  </a:cubicBezTo>
                  <a:lnTo>
                    <a:pt x="5486969" y="3699675"/>
                  </a:lnTo>
                  <a:cubicBezTo>
                    <a:pt x="5486969" y="3926705"/>
                    <a:pt x="5302924" y="4110750"/>
                    <a:pt x="5075894" y="4110750"/>
                  </a:cubicBezTo>
                  <a:lnTo>
                    <a:pt x="411075" y="4110750"/>
                  </a:lnTo>
                  <a:cubicBezTo>
                    <a:pt x="184045" y="4110750"/>
                    <a:pt x="0" y="3926705"/>
                    <a:pt x="0" y="3699675"/>
                  </a:cubicBezTo>
                  <a:lnTo>
                    <a:pt x="0" y="41107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170" tIns="217170" rIns="217170" bIns="3094695" numCol="1" spcCol="1270" anchor="ctr" anchorCtr="0">
              <a:noAutofit/>
            </a:bodyPr>
            <a:lstStyle/>
            <a:p>
              <a:pPr marL="0" lvl="0" indent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600" b="1" kern="1200" dirty="0">
                  <a:solidFill>
                    <a:srgbClr val="002060"/>
                  </a:solidFill>
                </a:rPr>
                <a:t>Authenticity</a:t>
              </a:r>
              <a:r>
                <a:rPr lang="en-IN" sz="4600" kern="1200" dirty="0">
                  <a:solidFill>
                    <a:srgbClr val="002060"/>
                  </a:solidFill>
                </a:rPr>
                <a:t>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227647-EC99-48DE-91D3-65DFCF1961A4}"/>
                </a:ext>
              </a:extLst>
            </p:cNvPr>
            <p:cNvSpPr/>
            <p:nvPr/>
          </p:nvSpPr>
          <p:spPr>
            <a:xfrm>
              <a:off x="6903465" y="3261008"/>
              <a:ext cx="4389575" cy="394666"/>
            </a:xfrm>
            <a:custGeom>
              <a:avLst/>
              <a:gdLst>
                <a:gd name="connsiteX0" fmla="*/ 0 w 4389575"/>
                <a:gd name="connsiteY0" fmla="*/ 39467 h 394666"/>
                <a:gd name="connsiteX1" fmla="*/ 39467 w 4389575"/>
                <a:gd name="connsiteY1" fmla="*/ 0 h 394666"/>
                <a:gd name="connsiteX2" fmla="*/ 4350108 w 4389575"/>
                <a:gd name="connsiteY2" fmla="*/ 0 h 394666"/>
                <a:gd name="connsiteX3" fmla="*/ 4389575 w 4389575"/>
                <a:gd name="connsiteY3" fmla="*/ 39467 h 394666"/>
                <a:gd name="connsiteX4" fmla="*/ 4389575 w 4389575"/>
                <a:gd name="connsiteY4" fmla="*/ 355199 h 394666"/>
                <a:gd name="connsiteX5" fmla="*/ 4350108 w 4389575"/>
                <a:gd name="connsiteY5" fmla="*/ 394666 h 394666"/>
                <a:gd name="connsiteX6" fmla="*/ 39467 w 4389575"/>
                <a:gd name="connsiteY6" fmla="*/ 394666 h 394666"/>
                <a:gd name="connsiteX7" fmla="*/ 0 w 4389575"/>
                <a:gd name="connsiteY7" fmla="*/ 355199 h 394666"/>
                <a:gd name="connsiteX8" fmla="*/ 0 w 4389575"/>
                <a:gd name="connsiteY8" fmla="*/ 39467 h 3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394666">
                  <a:moveTo>
                    <a:pt x="0" y="39467"/>
                  </a:moveTo>
                  <a:cubicBezTo>
                    <a:pt x="0" y="17670"/>
                    <a:pt x="17670" y="0"/>
                    <a:pt x="39467" y="0"/>
                  </a:cubicBezTo>
                  <a:lnTo>
                    <a:pt x="4350108" y="0"/>
                  </a:lnTo>
                  <a:cubicBezTo>
                    <a:pt x="4371905" y="0"/>
                    <a:pt x="4389575" y="17670"/>
                    <a:pt x="4389575" y="39467"/>
                  </a:cubicBezTo>
                  <a:lnTo>
                    <a:pt x="4389575" y="355199"/>
                  </a:lnTo>
                  <a:cubicBezTo>
                    <a:pt x="4389575" y="376996"/>
                    <a:pt x="4371905" y="394666"/>
                    <a:pt x="4350108" y="394666"/>
                  </a:cubicBezTo>
                  <a:lnTo>
                    <a:pt x="39467" y="394666"/>
                  </a:lnTo>
                  <a:cubicBezTo>
                    <a:pt x="17670" y="394666"/>
                    <a:pt x="0" y="376996"/>
                    <a:pt x="0" y="355199"/>
                  </a:cubicBezTo>
                  <a:lnTo>
                    <a:pt x="0" y="394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359" tIns="49659" rIns="62359" bIns="4965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Act of Rebellion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08729D-89D8-4CC5-BE6A-BEDB1618E96F}"/>
                </a:ext>
              </a:extLst>
            </p:cNvPr>
            <p:cNvSpPr/>
            <p:nvPr/>
          </p:nvSpPr>
          <p:spPr>
            <a:xfrm>
              <a:off x="6903465" y="3716392"/>
              <a:ext cx="4389575" cy="394666"/>
            </a:xfrm>
            <a:custGeom>
              <a:avLst/>
              <a:gdLst>
                <a:gd name="connsiteX0" fmla="*/ 0 w 4389575"/>
                <a:gd name="connsiteY0" fmla="*/ 39467 h 394666"/>
                <a:gd name="connsiteX1" fmla="*/ 39467 w 4389575"/>
                <a:gd name="connsiteY1" fmla="*/ 0 h 394666"/>
                <a:gd name="connsiteX2" fmla="*/ 4350108 w 4389575"/>
                <a:gd name="connsiteY2" fmla="*/ 0 h 394666"/>
                <a:gd name="connsiteX3" fmla="*/ 4389575 w 4389575"/>
                <a:gd name="connsiteY3" fmla="*/ 39467 h 394666"/>
                <a:gd name="connsiteX4" fmla="*/ 4389575 w 4389575"/>
                <a:gd name="connsiteY4" fmla="*/ 355199 h 394666"/>
                <a:gd name="connsiteX5" fmla="*/ 4350108 w 4389575"/>
                <a:gd name="connsiteY5" fmla="*/ 394666 h 394666"/>
                <a:gd name="connsiteX6" fmla="*/ 39467 w 4389575"/>
                <a:gd name="connsiteY6" fmla="*/ 394666 h 394666"/>
                <a:gd name="connsiteX7" fmla="*/ 0 w 4389575"/>
                <a:gd name="connsiteY7" fmla="*/ 355199 h 394666"/>
                <a:gd name="connsiteX8" fmla="*/ 0 w 4389575"/>
                <a:gd name="connsiteY8" fmla="*/ 39467 h 3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394666">
                  <a:moveTo>
                    <a:pt x="0" y="39467"/>
                  </a:moveTo>
                  <a:cubicBezTo>
                    <a:pt x="0" y="17670"/>
                    <a:pt x="17670" y="0"/>
                    <a:pt x="39467" y="0"/>
                  </a:cubicBezTo>
                  <a:lnTo>
                    <a:pt x="4350108" y="0"/>
                  </a:lnTo>
                  <a:cubicBezTo>
                    <a:pt x="4371905" y="0"/>
                    <a:pt x="4389575" y="17670"/>
                    <a:pt x="4389575" y="39467"/>
                  </a:cubicBezTo>
                  <a:lnTo>
                    <a:pt x="4389575" y="355199"/>
                  </a:lnTo>
                  <a:cubicBezTo>
                    <a:pt x="4389575" y="376996"/>
                    <a:pt x="4371905" y="394666"/>
                    <a:pt x="4350108" y="394666"/>
                  </a:cubicBezTo>
                  <a:lnTo>
                    <a:pt x="39467" y="394666"/>
                  </a:lnTo>
                  <a:cubicBezTo>
                    <a:pt x="17670" y="394666"/>
                    <a:pt x="0" y="376996"/>
                    <a:pt x="0" y="355199"/>
                  </a:cubicBezTo>
                  <a:lnTo>
                    <a:pt x="0" y="394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359" tIns="49659" rIns="62359" bIns="4965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Courage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C3360A7-73E9-42A2-960E-F8B6639EC1DE}"/>
                </a:ext>
              </a:extLst>
            </p:cNvPr>
            <p:cNvSpPr/>
            <p:nvPr/>
          </p:nvSpPr>
          <p:spPr>
            <a:xfrm>
              <a:off x="6903465" y="4171776"/>
              <a:ext cx="4389575" cy="394666"/>
            </a:xfrm>
            <a:custGeom>
              <a:avLst/>
              <a:gdLst>
                <a:gd name="connsiteX0" fmla="*/ 0 w 4389575"/>
                <a:gd name="connsiteY0" fmla="*/ 39467 h 394666"/>
                <a:gd name="connsiteX1" fmla="*/ 39467 w 4389575"/>
                <a:gd name="connsiteY1" fmla="*/ 0 h 394666"/>
                <a:gd name="connsiteX2" fmla="*/ 4350108 w 4389575"/>
                <a:gd name="connsiteY2" fmla="*/ 0 h 394666"/>
                <a:gd name="connsiteX3" fmla="*/ 4389575 w 4389575"/>
                <a:gd name="connsiteY3" fmla="*/ 39467 h 394666"/>
                <a:gd name="connsiteX4" fmla="*/ 4389575 w 4389575"/>
                <a:gd name="connsiteY4" fmla="*/ 355199 h 394666"/>
                <a:gd name="connsiteX5" fmla="*/ 4350108 w 4389575"/>
                <a:gd name="connsiteY5" fmla="*/ 394666 h 394666"/>
                <a:gd name="connsiteX6" fmla="*/ 39467 w 4389575"/>
                <a:gd name="connsiteY6" fmla="*/ 394666 h 394666"/>
                <a:gd name="connsiteX7" fmla="*/ 0 w 4389575"/>
                <a:gd name="connsiteY7" fmla="*/ 355199 h 394666"/>
                <a:gd name="connsiteX8" fmla="*/ 0 w 4389575"/>
                <a:gd name="connsiteY8" fmla="*/ 39467 h 3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394666">
                  <a:moveTo>
                    <a:pt x="0" y="39467"/>
                  </a:moveTo>
                  <a:cubicBezTo>
                    <a:pt x="0" y="17670"/>
                    <a:pt x="17670" y="0"/>
                    <a:pt x="39467" y="0"/>
                  </a:cubicBezTo>
                  <a:lnTo>
                    <a:pt x="4350108" y="0"/>
                  </a:lnTo>
                  <a:cubicBezTo>
                    <a:pt x="4371905" y="0"/>
                    <a:pt x="4389575" y="17670"/>
                    <a:pt x="4389575" y="39467"/>
                  </a:cubicBezTo>
                  <a:lnTo>
                    <a:pt x="4389575" y="355199"/>
                  </a:lnTo>
                  <a:cubicBezTo>
                    <a:pt x="4389575" y="376996"/>
                    <a:pt x="4371905" y="394666"/>
                    <a:pt x="4350108" y="394666"/>
                  </a:cubicBezTo>
                  <a:lnTo>
                    <a:pt x="39467" y="394666"/>
                  </a:lnTo>
                  <a:cubicBezTo>
                    <a:pt x="17670" y="394666"/>
                    <a:pt x="0" y="376996"/>
                    <a:pt x="0" y="355199"/>
                  </a:cubicBezTo>
                  <a:lnTo>
                    <a:pt x="0" y="394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359" tIns="49659" rIns="62359" bIns="4965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Vulnerability 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9ED145-2836-4FEC-8A03-180E82B4C424}"/>
                </a:ext>
              </a:extLst>
            </p:cNvPr>
            <p:cNvSpPr/>
            <p:nvPr/>
          </p:nvSpPr>
          <p:spPr>
            <a:xfrm>
              <a:off x="6903465" y="4627160"/>
              <a:ext cx="4389575" cy="394666"/>
            </a:xfrm>
            <a:custGeom>
              <a:avLst/>
              <a:gdLst>
                <a:gd name="connsiteX0" fmla="*/ 0 w 4389575"/>
                <a:gd name="connsiteY0" fmla="*/ 39467 h 394666"/>
                <a:gd name="connsiteX1" fmla="*/ 39467 w 4389575"/>
                <a:gd name="connsiteY1" fmla="*/ 0 h 394666"/>
                <a:gd name="connsiteX2" fmla="*/ 4350108 w 4389575"/>
                <a:gd name="connsiteY2" fmla="*/ 0 h 394666"/>
                <a:gd name="connsiteX3" fmla="*/ 4389575 w 4389575"/>
                <a:gd name="connsiteY3" fmla="*/ 39467 h 394666"/>
                <a:gd name="connsiteX4" fmla="*/ 4389575 w 4389575"/>
                <a:gd name="connsiteY4" fmla="*/ 355199 h 394666"/>
                <a:gd name="connsiteX5" fmla="*/ 4350108 w 4389575"/>
                <a:gd name="connsiteY5" fmla="*/ 394666 h 394666"/>
                <a:gd name="connsiteX6" fmla="*/ 39467 w 4389575"/>
                <a:gd name="connsiteY6" fmla="*/ 394666 h 394666"/>
                <a:gd name="connsiteX7" fmla="*/ 0 w 4389575"/>
                <a:gd name="connsiteY7" fmla="*/ 355199 h 394666"/>
                <a:gd name="connsiteX8" fmla="*/ 0 w 4389575"/>
                <a:gd name="connsiteY8" fmla="*/ 39467 h 3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394666">
                  <a:moveTo>
                    <a:pt x="0" y="39467"/>
                  </a:moveTo>
                  <a:cubicBezTo>
                    <a:pt x="0" y="17670"/>
                    <a:pt x="17670" y="0"/>
                    <a:pt x="39467" y="0"/>
                  </a:cubicBezTo>
                  <a:lnTo>
                    <a:pt x="4350108" y="0"/>
                  </a:lnTo>
                  <a:cubicBezTo>
                    <a:pt x="4371905" y="0"/>
                    <a:pt x="4389575" y="17670"/>
                    <a:pt x="4389575" y="39467"/>
                  </a:cubicBezTo>
                  <a:lnTo>
                    <a:pt x="4389575" y="355199"/>
                  </a:lnTo>
                  <a:cubicBezTo>
                    <a:pt x="4389575" y="376996"/>
                    <a:pt x="4371905" y="394666"/>
                    <a:pt x="4350108" y="394666"/>
                  </a:cubicBezTo>
                  <a:lnTo>
                    <a:pt x="39467" y="394666"/>
                  </a:lnTo>
                  <a:cubicBezTo>
                    <a:pt x="17670" y="394666"/>
                    <a:pt x="0" y="376996"/>
                    <a:pt x="0" y="355199"/>
                  </a:cubicBezTo>
                  <a:lnTo>
                    <a:pt x="0" y="394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359" tIns="49659" rIns="62359" bIns="4965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Self-awareness 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6ABE49-A4AC-4B0D-8059-9D2374C97DFF}"/>
                </a:ext>
              </a:extLst>
            </p:cNvPr>
            <p:cNvSpPr/>
            <p:nvPr/>
          </p:nvSpPr>
          <p:spPr>
            <a:xfrm>
              <a:off x="6903465" y="5082544"/>
              <a:ext cx="4389575" cy="394666"/>
            </a:xfrm>
            <a:custGeom>
              <a:avLst/>
              <a:gdLst>
                <a:gd name="connsiteX0" fmla="*/ 0 w 4389575"/>
                <a:gd name="connsiteY0" fmla="*/ 39467 h 394666"/>
                <a:gd name="connsiteX1" fmla="*/ 39467 w 4389575"/>
                <a:gd name="connsiteY1" fmla="*/ 0 h 394666"/>
                <a:gd name="connsiteX2" fmla="*/ 4350108 w 4389575"/>
                <a:gd name="connsiteY2" fmla="*/ 0 h 394666"/>
                <a:gd name="connsiteX3" fmla="*/ 4389575 w 4389575"/>
                <a:gd name="connsiteY3" fmla="*/ 39467 h 394666"/>
                <a:gd name="connsiteX4" fmla="*/ 4389575 w 4389575"/>
                <a:gd name="connsiteY4" fmla="*/ 355199 h 394666"/>
                <a:gd name="connsiteX5" fmla="*/ 4350108 w 4389575"/>
                <a:gd name="connsiteY5" fmla="*/ 394666 h 394666"/>
                <a:gd name="connsiteX6" fmla="*/ 39467 w 4389575"/>
                <a:gd name="connsiteY6" fmla="*/ 394666 h 394666"/>
                <a:gd name="connsiteX7" fmla="*/ 0 w 4389575"/>
                <a:gd name="connsiteY7" fmla="*/ 355199 h 394666"/>
                <a:gd name="connsiteX8" fmla="*/ 0 w 4389575"/>
                <a:gd name="connsiteY8" fmla="*/ 39467 h 3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394666">
                  <a:moveTo>
                    <a:pt x="0" y="39467"/>
                  </a:moveTo>
                  <a:cubicBezTo>
                    <a:pt x="0" y="17670"/>
                    <a:pt x="17670" y="0"/>
                    <a:pt x="39467" y="0"/>
                  </a:cubicBezTo>
                  <a:lnTo>
                    <a:pt x="4350108" y="0"/>
                  </a:lnTo>
                  <a:cubicBezTo>
                    <a:pt x="4371905" y="0"/>
                    <a:pt x="4389575" y="17670"/>
                    <a:pt x="4389575" y="39467"/>
                  </a:cubicBezTo>
                  <a:lnTo>
                    <a:pt x="4389575" y="355199"/>
                  </a:lnTo>
                  <a:cubicBezTo>
                    <a:pt x="4389575" y="376996"/>
                    <a:pt x="4371905" y="394666"/>
                    <a:pt x="4350108" y="394666"/>
                  </a:cubicBezTo>
                  <a:lnTo>
                    <a:pt x="39467" y="394666"/>
                  </a:lnTo>
                  <a:cubicBezTo>
                    <a:pt x="17670" y="394666"/>
                    <a:pt x="0" y="376996"/>
                    <a:pt x="0" y="355199"/>
                  </a:cubicBezTo>
                  <a:lnTo>
                    <a:pt x="0" y="394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359" tIns="49659" rIns="62359" bIns="4965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Resilience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92F473-1ED3-45A2-9D84-7ED1B5BB5EBA}"/>
                </a:ext>
              </a:extLst>
            </p:cNvPr>
            <p:cNvSpPr/>
            <p:nvPr/>
          </p:nvSpPr>
          <p:spPr>
            <a:xfrm>
              <a:off x="6903465" y="5537928"/>
              <a:ext cx="4389575" cy="394666"/>
            </a:xfrm>
            <a:custGeom>
              <a:avLst/>
              <a:gdLst>
                <a:gd name="connsiteX0" fmla="*/ 0 w 4389575"/>
                <a:gd name="connsiteY0" fmla="*/ 39467 h 394666"/>
                <a:gd name="connsiteX1" fmla="*/ 39467 w 4389575"/>
                <a:gd name="connsiteY1" fmla="*/ 0 h 394666"/>
                <a:gd name="connsiteX2" fmla="*/ 4350108 w 4389575"/>
                <a:gd name="connsiteY2" fmla="*/ 0 h 394666"/>
                <a:gd name="connsiteX3" fmla="*/ 4389575 w 4389575"/>
                <a:gd name="connsiteY3" fmla="*/ 39467 h 394666"/>
                <a:gd name="connsiteX4" fmla="*/ 4389575 w 4389575"/>
                <a:gd name="connsiteY4" fmla="*/ 355199 h 394666"/>
                <a:gd name="connsiteX5" fmla="*/ 4350108 w 4389575"/>
                <a:gd name="connsiteY5" fmla="*/ 394666 h 394666"/>
                <a:gd name="connsiteX6" fmla="*/ 39467 w 4389575"/>
                <a:gd name="connsiteY6" fmla="*/ 394666 h 394666"/>
                <a:gd name="connsiteX7" fmla="*/ 0 w 4389575"/>
                <a:gd name="connsiteY7" fmla="*/ 355199 h 394666"/>
                <a:gd name="connsiteX8" fmla="*/ 0 w 4389575"/>
                <a:gd name="connsiteY8" fmla="*/ 39467 h 3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9575" h="394666">
                  <a:moveTo>
                    <a:pt x="0" y="39467"/>
                  </a:moveTo>
                  <a:cubicBezTo>
                    <a:pt x="0" y="17670"/>
                    <a:pt x="17670" y="0"/>
                    <a:pt x="39467" y="0"/>
                  </a:cubicBezTo>
                  <a:lnTo>
                    <a:pt x="4350108" y="0"/>
                  </a:lnTo>
                  <a:cubicBezTo>
                    <a:pt x="4371905" y="0"/>
                    <a:pt x="4389575" y="17670"/>
                    <a:pt x="4389575" y="39467"/>
                  </a:cubicBezTo>
                  <a:lnTo>
                    <a:pt x="4389575" y="355199"/>
                  </a:lnTo>
                  <a:cubicBezTo>
                    <a:pt x="4389575" y="376996"/>
                    <a:pt x="4371905" y="394666"/>
                    <a:pt x="4350108" y="394666"/>
                  </a:cubicBezTo>
                  <a:lnTo>
                    <a:pt x="39467" y="394666"/>
                  </a:lnTo>
                  <a:cubicBezTo>
                    <a:pt x="17670" y="394666"/>
                    <a:pt x="0" y="376996"/>
                    <a:pt x="0" y="355199"/>
                  </a:cubicBezTo>
                  <a:lnTo>
                    <a:pt x="0" y="394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359" tIns="49659" rIns="62359" bIns="4965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Rewards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F12A6DB-9004-4B33-AF52-AA800DE73CBB}"/>
              </a:ext>
            </a:extLst>
          </p:cNvPr>
          <p:cNvSpPr/>
          <p:nvPr/>
        </p:nvSpPr>
        <p:spPr>
          <a:xfrm>
            <a:off x="1643269" y="450574"/>
            <a:ext cx="99921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+mj-lt"/>
              </a:rPr>
              <a:t>Contrasting Elements of Conformity and Authenticity</a:t>
            </a:r>
            <a:endParaRPr lang="en-IN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23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8C4109-8241-4D0F-BB71-3AA82A027D0E}"/>
              </a:ext>
            </a:extLst>
          </p:cNvPr>
          <p:cNvSpPr/>
          <p:nvPr/>
        </p:nvSpPr>
        <p:spPr>
          <a:xfrm>
            <a:off x="2080591" y="481904"/>
            <a:ext cx="82428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The conclusion by summarizing the key points and call-to-action statements</a:t>
            </a:r>
            <a:endParaRPr lang="en-IN" sz="2600" dirty="0">
              <a:latin typeface="+mj-lt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9BDF06-FA3A-496C-A005-B17C3AD41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491976"/>
              </p:ext>
            </p:extLst>
          </p:nvPr>
        </p:nvGraphicFramePr>
        <p:xfrm>
          <a:off x="2032000" y="1374456"/>
          <a:ext cx="8242852" cy="4151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75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A684009-1C84-4DC0-9634-D7EAEB15D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411155"/>
              </p:ext>
            </p:extLst>
          </p:nvPr>
        </p:nvGraphicFramePr>
        <p:xfrm>
          <a:off x="742122" y="914400"/>
          <a:ext cx="10721008" cy="373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ardrop 3">
            <a:extLst>
              <a:ext uri="{FF2B5EF4-FFF2-40B4-BE49-F238E27FC236}">
                <a16:creationId xmlns:a16="http://schemas.microsoft.com/office/drawing/2014/main" id="{49B72F16-9B4D-43F3-8D10-EEF731CAD879}"/>
              </a:ext>
            </a:extLst>
          </p:cNvPr>
          <p:cNvSpPr/>
          <p:nvPr/>
        </p:nvSpPr>
        <p:spPr>
          <a:xfrm>
            <a:off x="3670851" y="4253948"/>
            <a:ext cx="3882888" cy="2478157"/>
          </a:xfrm>
          <a:prstGeom prst="teardrop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Thank You 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986771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248</TotalTime>
  <Words>311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Söhne</vt:lpstr>
      <vt:lpstr>Times New Roman</vt:lpstr>
      <vt:lpstr>Vapor Trail</vt:lpstr>
      <vt:lpstr> The Power of Authenticity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Authenticity</dc:title>
  <dc:creator>brief 16</dc:creator>
  <cp:lastModifiedBy>brief 16</cp:lastModifiedBy>
  <cp:revision>5</cp:revision>
  <dcterms:created xsi:type="dcterms:W3CDTF">2024-04-30T07:11:04Z</dcterms:created>
  <dcterms:modified xsi:type="dcterms:W3CDTF">2024-04-30T11:19:37Z</dcterms:modified>
</cp:coreProperties>
</file>