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4" r:id="rId5"/>
    <p:sldId id="265" r:id="rId6"/>
    <p:sldId id="260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-1584" y="-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1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1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1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64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7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6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03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2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0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5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6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3317D4-F1CE-4650-BC33-B3EF79426922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D2159F3-00D1-4B9D-8928-24D4BE70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MDW Final Presentation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15961"/>
            <a:ext cx="8825658" cy="861420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 err="1">
                <a:solidFill>
                  <a:schemeClr val="bg1"/>
                </a:solidFill>
              </a:rPr>
              <a:t>Keremcan</a:t>
            </a:r>
            <a:r>
              <a:rPr lang="en-US" sz="5600" b="1" dirty="0">
                <a:solidFill>
                  <a:schemeClr val="bg1"/>
                </a:solidFill>
              </a:rPr>
              <a:t> CAKAR</a:t>
            </a:r>
          </a:p>
          <a:p>
            <a:r>
              <a:rPr lang="en-US" sz="5600" b="1" dirty="0" err="1" smtClean="0">
                <a:solidFill>
                  <a:schemeClr val="bg1"/>
                </a:solidFill>
              </a:rPr>
              <a:t>Lyubomir</a:t>
            </a:r>
            <a:r>
              <a:rPr lang="en-US" sz="5600" b="1" dirty="0" smtClean="0">
                <a:solidFill>
                  <a:schemeClr val="bg1"/>
                </a:solidFill>
              </a:rPr>
              <a:t> </a:t>
            </a:r>
            <a:r>
              <a:rPr lang="en-US" sz="5600" b="1" dirty="0" err="1" smtClean="0">
                <a:solidFill>
                  <a:schemeClr val="bg1"/>
                </a:solidFill>
              </a:rPr>
              <a:t>Atanasov</a:t>
            </a:r>
            <a:endParaRPr lang="en-US" sz="5600" b="1" dirty="0" smtClean="0">
              <a:solidFill>
                <a:schemeClr val="bg1"/>
              </a:solidFill>
            </a:endParaRPr>
          </a:p>
          <a:p>
            <a:r>
              <a:rPr lang="en-US" sz="5600" b="1" dirty="0" err="1" smtClean="0">
                <a:solidFill>
                  <a:schemeClr val="bg1"/>
                </a:solidFill>
              </a:rPr>
              <a:t>Yohandi</a:t>
            </a:r>
            <a:r>
              <a:rPr lang="en-US" sz="5600" b="1" dirty="0" smtClean="0">
                <a:solidFill>
                  <a:schemeClr val="bg1"/>
                </a:solidFill>
              </a:rPr>
              <a:t> </a:t>
            </a:r>
            <a:r>
              <a:rPr lang="en-US" sz="5600" b="1" dirty="0" err="1" smtClean="0">
                <a:solidFill>
                  <a:schemeClr val="bg1"/>
                </a:solidFill>
              </a:rPr>
              <a:t>Widjaja</a:t>
            </a:r>
            <a:endParaRPr lang="en-US" sz="5600" b="1" dirty="0" smtClean="0">
              <a:solidFill>
                <a:schemeClr val="bg1"/>
              </a:solidFill>
            </a:endParaRPr>
          </a:p>
          <a:p>
            <a:r>
              <a:rPr lang="en-US" sz="5600" b="1" dirty="0" err="1" smtClean="0">
                <a:solidFill>
                  <a:schemeClr val="bg1"/>
                </a:solidFill>
              </a:rPr>
              <a:t>Yingkai</a:t>
            </a:r>
            <a:r>
              <a:rPr lang="en-US" sz="5600" b="1" dirty="0" smtClean="0">
                <a:solidFill>
                  <a:schemeClr val="bg1"/>
                </a:solidFill>
              </a:rPr>
              <a:t>  Yu</a:t>
            </a:r>
            <a:endParaRPr lang="en-US" sz="5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94446"/>
            <a:ext cx="8825659" cy="3416300"/>
          </a:xfrm>
        </p:spPr>
        <p:txBody>
          <a:bodyPr/>
          <a:lstStyle/>
          <a:p>
            <a:r>
              <a:rPr lang="en-US" dirty="0" smtClean="0"/>
              <a:t>This is the final presentation of the MDW battleship project</a:t>
            </a:r>
          </a:p>
        </p:txBody>
      </p:sp>
    </p:spTree>
    <p:extLst>
      <p:ext uri="{BB962C8B-B14F-4D97-AF65-F5344CB8AC3E}">
        <p14:creationId xmlns:p14="http://schemas.microsoft.com/office/powerpoint/2010/main" val="77463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1001152" y="657734"/>
            <a:ext cx="8761413" cy="706964"/>
          </a:xfrm>
        </p:spPr>
        <p:txBody>
          <a:bodyPr/>
          <a:lstStyle/>
          <a:p>
            <a:r>
              <a:rPr lang="nl-NL" smtClean="0"/>
              <a:t>Architecture Design </a:t>
            </a:r>
            <a:endParaRPr lang="en-SG" dirty="0"/>
          </a:p>
        </p:txBody>
      </p:sp>
      <p:sp>
        <p:nvSpPr>
          <p:cNvPr id="81" name="Rectangle 3"/>
          <p:cNvSpPr/>
          <p:nvPr/>
        </p:nvSpPr>
        <p:spPr>
          <a:xfrm>
            <a:off x="7414297" y="3570364"/>
            <a:ext cx="2286000" cy="24574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2" name="Oval 4"/>
          <p:cNvSpPr/>
          <p:nvPr/>
        </p:nvSpPr>
        <p:spPr>
          <a:xfrm>
            <a:off x="6219003" y="381206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5906172" y="3490041"/>
            <a:ext cx="1475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dirty="0" smtClean="0"/>
              <a:t>IBattleShip</a:t>
            </a:r>
            <a:endParaRPr lang="nl-NL" dirty="0"/>
          </a:p>
        </p:txBody>
      </p:sp>
      <p:cxnSp>
        <p:nvCxnSpPr>
          <p:cNvPr id="84" name="Straight Arrow Connector 6"/>
          <p:cNvCxnSpPr/>
          <p:nvPr/>
        </p:nvCxnSpPr>
        <p:spPr>
          <a:xfrm flipV="1">
            <a:off x="4168957" y="3888260"/>
            <a:ext cx="2079626" cy="53976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7"/>
          <p:cNvCxnSpPr>
            <a:stCxn id="82" idx="6"/>
          </p:cNvCxnSpPr>
          <p:nvPr/>
        </p:nvCxnSpPr>
        <p:spPr>
          <a:xfrm flipV="1">
            <a:off x="6371403" y="3886361"/>
            <a:ext cx="1033968" cy="18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7"/>
          <p:cNvSpPr txBox="1">
            <a:spLocks noChangeArrowheads="1"/>
          </p:cNvSpPr>
          <p:nvPr/>
        </p:nvSpPr>
        <p:spPr bwMode="auto">
          <a:xfrm>
            <a:off x="2062834" y="3219073"/>
            <a:ext cx="1077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dirty="0"/>
              <a:t>Client 1</a:t>
            </a:r>
            <a:endParaRPr lang="nl-NL" dirty="0"/>
          </a:p>
        </p:txBody>
      </p:sp>
      <p:sp>
        <p:nvSpPr>
          <p:cNvPr id="87" name="TextBox 18"/>
          <p:cNvSpPr txBox="1">
            <a:spLocks noChangeArrowheads="1"/>
          </p:cNvSpPr>
          <p:nvPr/>
        </p:nvSpPr>
        <p:spPr bwMode="auto">
          <a:xfrm>
            <a:off x="8084222" y="3113164"/>
            <a:ext cx="946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/>
              <a:t>Server</a:t>
            </a:r>
            <a:endParaRPr lang="nl-NL"/>
          </a:p>
        </p:txBody>
      </p:sp>
      <p:sp>
        <p:nvSpPr>
          <p:cNvPr id="88" name="Rectangle 10"/>
          <p:cNvSpPr/>
          <p:nvPr/>
        </p:nvSpPr>
        <p:spPr>
          <a:xfrm>
            <a:off x="3140747" y="3404018"/>
            <a:ext cx="1742344" cy="2251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9" name="Straight Arrow Connector 11"/>
          <p:cNvCxnSpPr>
            <a:endCxn id="82" idx="3"/>
          </p:cNvCxnSpPr>
          <p:nvPr/>
        </p:nvCxnSpPr>
        <p:spPr>
          <a:xfrm flipV="1">
            <a:off x="4909098" y="3942142"/>
            <a:ext cx="1332223" cy="293910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7"/>
          <p:cNvSpPr txBox="1">
            <a:spLocks noChangeArrowheads="1"/>
          </p:cNvSpPr>
          <p:nvPr/>
        </p:nvSpPr>
        <p:spPr bwMode="auto">
          <a:xfrm>
            <a:off x="3392035" y="5653597"/>
            <a:ext cx="107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dirty="0"/>
              <a:t>Client 2</a:t>
            </a:r>
            <a:endParaRPr lang="nl-NL" dirty="0"/>
          </a:p>
        </p:txBody>
      </p:sp>
      <p:sp>
        <p:nvSpPr>
          <p:cNvPr id="91" name="Rectangle 13"/>
          <p:cNvSpPr/>
          <p:nvPr/>
        </p:nvSpPr>
        <p:spPr>
          <a:xfrm>
            <a:off x="1997746" y="3535675"/>
            <a:ext cx="22860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2" name="Oval 14"/>
          <p:cNvSpPr/>
          <p:nvPr/>
        </p:nvSpPr>
        <p:spPr>
          <a:xfrm>
            <a:off x="6369722" y="5195964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3" name="Straight Connector 15"/>
          <p:cNvCxnSpPr/>
          <p:nvPr/>
        </p:nvCxnSpPr>
        <p:spPr>
          <a:xfrm>
            <a:off x="6523709" y="5272164"/>
            <a:ext cx="8905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"/>
          <p:cNvSpPr txBox="1">
            <a:spLocks noChangeArrowheads="1"/>
          </p:cNvSpPr>
          <p:nvPr/>
        </p:nvSpPr>
        <p:spPr bwMode="auto">
          <a:xfrm>
            <a:off x="5993484" y="4826077"/>
            <a:ext cx="8194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dirty="0" smtClean="0"/>
              <a:t>IChat</a:t>
            </a:r>
            <a:endParaRPr lang="nl-NL" dirty="0"/>
          </a:p>
        </p:txBody>
      </p:sp>
      <p:cxnSp>
        <p:nvCxnSpPr>
          <p:cNvPr id="95" name="Straight Arrow Connector 17"/>
          <p:cNvCxnSpPr/>
          <p:nvPr/>
        </p:nvCxnSpPr>
        <p:spPr>
          <a:xfrm>
            <a:off x="4283746" y="4881757"/>
            <a:ext cx="2119313" cy="355482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8"/>
          <p:cNvCxnSpPr>
            <a:endCxn id="92" idx="3"/>
          </p:cNvCxnSpPr>
          <p:nvPr/>
        </p:nvCxnSpPr>
        <p:spPr>
          <a:xfrm>
            <a:off x="4947424" y="5272164"/>
            <a:ext cx="1444616" cy="53882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7"/>
          <p:cNvCxnSpPr/>
          <p:nvPr/>
        </p:nvCxnSpPr>
        <p:spPr>
          <a:xfrm flipH="1" flipV="1">
            <a:off x="7914359" y="6027814"/>
            <a:ext cx="1" cy="64770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30"/>
          <p:cNvCxnSpPr/>
          <p:nvPr/>
        </p:nvCxnSpPr>
        <p:spPr>
          <a:xfrm flipH="1">
            <a:off x="5726815" y="6675514"/>
            <a:ext cx="218754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9" name="Oval 40"/>
          <p:cNvSpPr/>
          <p:nvPr/>
        </p:nvSpPr>
        <p:spPr>
          <a:xfrm>
            <a:off x="5628359" y="6599314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0" name="Straight Arrow Connector 44"/>
          <p:cNvCxnSpPr>
            <a:stCxn id="99" idx="1"/>
          </p:cNvCxnSpPr>
          <p:nvPr/>
        </p:nvCxnSpPr>
        <p:spPr>
          <a:xfrm flipH="1" flipV="1">
            <a:off x="4883091" y="5653598"/>
            <a:ext cx="767586" cy="96803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Arrow Connector 47"/>
          <p:cNvCxnSpPr>
            <a:stCxn id="99" idx="1"/>
          </p:cNvCxnSpPr>
          <p:nvPr/>
        </p:nvCxnSpPr>
        <p:spPr>
          <a:xfrm flipH="1" flipV="1">
            <a:off x="4283746" y="5345190"/>
            <a:ext cx="1366931" cy="12764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2" name="Rectangle 50"/>
          <p:cNvSpPr/>
          <p:nvPr/>
        </p:nvSpPr>
        <p:spPr>
          <a:xfrm>
            <a:off x="5859412" y="6344199"/>
            <a:ext cx="1955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IBattleshipCallback</a:t>
            </a:r>
          </a:p>
        </p:txBody>
      </p:sp>
      <p:cxnSp>
        <p:nvCxnSpPr>
          <p:cNvPr id="103" name="Straight Connector 53"/>
          <p:cNvCxnSpPr/>
          <p:nvPr/>
        </p:nvCxnSpPr>
        <p:spPr>
          <a:xfrm flipH="1">
            <a:off x="7858943" y="2690652"/>
            <a:ext cx="2" cy="845023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Arrow Connector 54"/>
          <p:cNvCxnSpPr/>
          <p:nvPr/>
        </p:nvCxnSpPr>
        <p:spPr>
          <a:xfrm flipH="1">
            <a:off x="5650677" y="2719796"/>
            <a:ext cx="218754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5" name="Oval 55"/>
          <p:cNvSpPr/>
          <p:nvPr/>
        </p:nvSpPr>
        <p:spPr>
          <a:xfrm>
            <a:off x="5512132" y="2633122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6" name="Straight Arrow Connector 56"/>
          <p:cNvCxnSpPr>
            <a:stCxn id="105" idx="3"/>
          </p:cNvCxnSpPr>
          <p:nvPr/>
        </p:nvCxnSpPr>
        <p:spPr>
          <a:xfrm flipH="1">
            <a:off x="4883090" y="2763204"/>
            <a:ext cx="651360" cy="64081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7" name="Rectangle 57"/>
          <p:cNvSpPr/>
          <p:nvPr/>
        </p:nvSpPr>
        <p:spPr>
          <a:xfrm>
            <a:off x="5958953" y="2296240"/>
            <a:ext cx="1447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IChatCallback</a:t>
            </a:r>
          </a:p>
        </p:txBody>
      </p:sp>
      <p:cxnSp>
        <p:nvCxnSpPr>
          <p:cNvPr id="108" name="Straight Arrow Connector 62"/>
          <p:cNvCxnSpPr>
            <a:stCxn id="105" idx="3"/>
          </p:cNvCxnSpPr>
          <p:nvPr/>
        </p:nvCxnSpPr>
        <p:spPr>
          <a:xfrm flipH="1">
            <a:off x="4283746" y="2763204"/>
            <a:ext cx="1250704" cy="91150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9" name="Straight Arrow Connector 38"/>
          <p:cNvCxnSpPr/>
          <p:nvPr/>
        </p:nvCxnSpPr>
        <p:spPr>
          <a:xfrm>
            <a:off x="4283746" y="4529962"/>
            <a:ext cx="2162176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41"/>
          <p:cNvSpPr/>
          <p:nvPr/>
        </p:nvSpPr>
        <p:spPr>
          <a:xfrm>
            <a:off x="6417210" y="4450075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1" name="Straight Arrow Connector 42"/>
          <p:cNvCxnSpPr>
            <a:endCxn id="110" idx="3"/>
          </p:cNvCxnSpPr>
          <p:nvPr/>
        </p:nvCxnSpPr>
        <p:spPr>
          <a:xfrm flipV="1">
            <a:off x="4866024" y="4580157"/>
            <a:ext cx="1573504" cy="187944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43"/>
          <p:cNvCxnSpPr/>
          <p:nvPr/>
        </p:nvCxnSpPr>
        <p:spPr>
          <a:xfrm>
            <a:off x="6569610" y="4533780"/>
            <a:ext cx="8905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26"/>
          <p:cNvSpPr/>
          <p:nvPr/>
        </p:nvSpPr>
        <p:spPr>
          <a:xfrm>
            <a:off x="4906325" y="4181136"/>
            <a:ext cx="974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ILobby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4" name="Straight Arrow Connector 46"/>
          <p:cNvCxnSpPr/>
          <p:nvPr/>
        </p:nvCxnSpPr>
        <p:spPr>
          <a:xfrm flipH="1">
            <a:off x="4672340" y="2244528"/>
            <a:ext cx="3411882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5" name="Oval 48"/>
          <p:cNvSpPr/>
          <p:nvPr/>
        </p:nvSpPr>
        <p:spPr>
          <a:xfrm>
            <a:off x="4533795" y="2157854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6" name="Straight Arrow Connector 49"/>
          <p:cNvCxnSpPr>
            <a:stCxn id="115" idx="3"/>
          </p:cNvCxnSpPr>
          <p:nvPr/>
        </p:nvCxnSpPr>
        <p:spPr>
          <a:xfrm flipH="1">
            <a:off x="3570959" y="2287936"/>
            <a:ext cx="985154" cy="128242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51"/>
          <p:cNvCxnSpPr/>
          <p:nvPr/>
        </p:nvCxnSpPr>
        <p:spPr>
          <a:xfrm flipH="1">
            <a:off x="4168957" y="2234054"/>
            <a:ext cx="494322" cy="11699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Connector 58"/>
          <p:cNvCxnSpPr/>
          <p:nvPr/>
        </p:nvCxnSpPr>
        <p:spPr>
          <a:xfrm>
            <a:off x="8056517" y="2271577"/>
            <a:ext cx="0" cy="1298787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Rectangle 39"/>
          <p:cNvSpPr/>
          <p:nvPr/>
        </p:nvSpPr>
        <p:spPr>
          <a:xfrm>
            <a:off x="5642214" y="1881410"/>
            <a:ext cx="1586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ILobbyCallBack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6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Lobby Interface</a:t>
            </a:r>
            <a:endParaRPr lang="en-US" dirty="0"/>
          </a:p>
        </p:txBody>
      </p:sp>
      <p:pic>
        <p:nvPicPr>
          <p:cNvPr id="1026" name="Picture 2" descr="C:\Users\Yohandi Widjaja\Desktop\lobb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8" y="1584959"/>
            <a:ext cx="7369032" cy="515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6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Interface </a:t>
            </a:r>
            <a:endParaRPr lang="en-US" dirty="0"/>
          </a:p>
        </p:txBody>
      </p:sp>
      <p:pic>
        <p:nvPicPr>
          <p:cNvPr id="2050" name="Picture 2" descr="C:\Users\Yohandi Widjaja\Desktop\clie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1" y="1613852"/>
            <a:ext cx="7619139" cy="506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28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Main Functionality - Lobby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754" y="2977572"/>
            <a:ext cx="8825659" cy="3416300"/>
          </a:xfrm>
        </p:spPr>
        <p:txBody>
          <a:bodyPr/>
          <a:lstStyle/>
          <a:p>
            <a:r>
              <a:rPr lang="nl-NL" b="1" dirty="0" smtClean="0"/>
              <a:t>Log in</a:t>
            </a:r>
          </a:p>
          <a:p>
            <a:r>
              <a:rPr lang="nl-NL" b="1" dirty="0" smtClean="0"/>
              <a:t>Chat in the lobby</a:t>
            </a:r>
            <a:endParaRPr lang="nl-NL" b="1" dirty="0"/>
          </a:p>
          <a:p>
            <a:r>
              <a:rPr lang="nl-NL" b="1" dirty="0" smtClean="0"/>
              <a:t>Invite other player for a battle</a:t>
            </a:r>
          </a:p>
          <a:p>
            <a:r>
              <a:rPr lang="nl-NL" b="1" dirty="0" smtClean="0"/>
              <a:t>Start a random battle</a:t>
            </a:r>
          </a:p>
          <a:p>
            <a:endParaRPr lang="nl-NL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Main Functionality -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754" y="2977572"/>
            <a:ext cx="8825659" cy="3416300"/>
          </a:xfrm>
        </p:spPr>
        <p:txBody>
          <a:bodyPr/>
          <a:lstStyle/>
          <a:p>
            <a:r>
              <a:rPr lang="nl-NL" b="1" dirty="0" smtClean="0"/>
              <a:t>Chat in the game session</a:t>
            </a:r>
          </a:p>
          <a:p>
            <a:r>
              <a:rPr lang="nl-NL" b="1" dirty="0" smtClean="0"/>
              <a:t>Rotate ship before placing</a:t>
            </a:r>
          </a:p>
          <a:p>
            <a:r>
              <a:rPr lang="nl-NL" b="1" dirty="0" smtClean="0"/>
              <a:t>Place a ship</a:t>
            </a:r>
          </a:p>
          <a:p>
            <a:r>
              <a:rPr lang="nl-NL" b="1" dirty="0" smtClean="0"/>
              <a:t>Remove a ship</a:t>
            </a:r>
            <a:endParaRPr lang="nl-NL" b="1" dirty="0"/>
          </a:p>
          <a:p>
            <a:r>
              <a:rPr lang="nl-NL" b="1" dirty="0" smtClean="0"/>
              <a:t>Attacking enemy</a:t>
            </a:r>
          </a:p>
          <a:p>
            <a:r>
              <a:rPr lang="nl-NL" b="1" dirty="0" smtClean="0"/>
              <a:t>Receiving hit</a:t>
            </a:r>
            <a:endParaRPr lang="nl-NL" b="1" dirty="0"/>
          </a:p>
          <a:p>
            <a:r>
              <a:rPr lang="nl-NL" b="1" dirty="0" smtClean="0"/>
              <a:t>Determine end game</a:t>
            </a:r>
            <a:endParaRPr lang="en-SG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33278"/>
            <a:ext cx="8825658" cy="2677648"/>
          </a:xfrm>
        </p:spPr>
        <p:txBody>
          <a:bodyPr/>
          <a:lstStyle/>
          <a:p>
            <a:r>
              <a:rPr lang="en-US" dirty="0" smtClean="0"/>
              <a:t>Demonstration Time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918</TotalTime>
  <Words>87</Words>
  <Application>Microsoft Office PowerPoint</Application>
  <PresentationFormat>自定义</PresentationFormat>
  <Paragraphs>33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Ion Boardroom</vt:lpstr>
      <vt:lpstr>MDW Final Presentation   </vt:lpstr>
      <vt:lpstr>Introduction</vt:lpstr>
      <vt:lpstr>Architecture Design </vt:lpstr>
      <vt:lpstr>Lobby Interface</vt:lpstr>
      <vt:lpstr>Client Interface </vt:lpstr>
      <vt:lpstr>Main Functionality - Lobby</vt:lpstr>
      <vt:lpstr>Main Functionality - Client</vt:lpstr>
      <vt:lpstr>Demonstration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Baran Görü</dc:creator>
  <cp:lastModifiedBy>TieriaErde</cp:lastModifiedBy>
  <cp:revision>16</cp:revision>
  <dcterms:created xsi:type="dcterms:W3CDTF">2013-06-19T13:13:37Z</dcterms:created>
  <dcterms:modified xsi:type="dcterms:W3CDTF">2013-06-21T07:48:17Z</dcterms:modified>
</cp:coreProperties>
</file>