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BA31-9FEC-4D60-BF0E-2FDDAA69D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HOMICIDE INCIDENTS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9DA35-D8A1-4671-A33D-145FD0D99D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Lata Sundaram - 800988539</a:t>
            </a:r>
          </a:p>
        </p:txBody>
      </p:sp>
    </p:spTree>
    <p:extLst>
      <p:ext uri="{BB962C8B-B14F-4D97-AF65-F5344CB8AC3E}">
        <p14:creationId xmlns:p14="http://schemas.microsoft.com/office/powerpoint/2010/main" val="1026968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BCB4-6620-494B-AE4B-E6C7B2F9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Agency types based on incidents reported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ACA421-4AE5-440D-9D9D-56D3BC2A5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0843" y="2160588"/>
            <a:ext cx="521035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2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1EB0-146A-44B5-B494-A0520C65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Agencies based on incidents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73867C-D238-4BB9-A267-3145A0A4C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5652" y="2160588"/>
            <a:ext cx="522073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08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3F8E-CC1D-4EF2-9D9A-D1ED94AE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Agency performance dashboard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1691B7-514D-456C-930C-06CE076A7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0933" y="1930400"/>
            <a:ext cx="6387789" cy="411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66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B5293-C415-45CA-A2EB-0D5324B7F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109" y="2895600"/>
            <a:ext cx="8596668" cy="1320800"/>
          </a:xfrm>
        </p:spPr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5170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EAC3E-2DFC-47D3-85C9-A34A14B4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5862D2-1237-4611-86F0-D0ECC6EC5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483150"/>
            <a:ext cx="8596312" cy="323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7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767A2-09B0-4917-894D-0E017020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Dimensions and Measures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67126E-A581-4935-9C76-24C06BDA7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2825" y="1798638"/>
            <a:ext cx="1782450" cy="45653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FB1A1E-97B6-4BF9-8CF6-EDB796401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737" y="2046288"/>
            <a:ext cx="22193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4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D10D4-993B-48E1-BDB2-217921B6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4F4AE-7FFB-4028-B815-58D741DB6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4475"/>
            <a:ext cx="8596668" cy="452688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Overall incident rates for states in United States</a:t>
            </a:r>
          </a:p>
          <a:p>
            <a:r>
              <a:rPr lang="en-IN" dirty="0" err="1"/>
              <a:t>Analyze</a:t>
            </a:r>
            <a:r>
              <a:rPr lang="en-IN" dirty="0"/>
              <a:t> the incidents reported based on various states in United States and also display the top 5 cities based on the selected state.</a:t>
            </a:r>
          </a:p>
          <a:p>
            <a:r>
              <a:rPr lang="en-IN" dirty="0"/>
              <a:t>Distribution of number of incidents and Victim Average Age per year along with the forecast for future years.</a:t>
            </a:r>
          </a:p>
          <a:p>
            <a:r>
              <a:rPr lang="en-IN" dirty="0"/>
              <a:t>Data can be filtered based on states, crime type, year and victim sex.</a:t>
            </a:r>
          </a:p>
          <a:p>
            <a:pPr marL="0" indent="0">
              <a:buNone/>
            </a:pPr>
            <a:r>
              <a:rPr lang="en-IN" dirty="0"/>
              <a:t>Agency performance dashboard</a:t>
            </a:r>
          </a:p>
          <a:p>
            <a:r>
              <a:rPr lang="en-IN" dirty="0" err="1"/>
              <a:t>Analyze</a:t>
            </a:r>
            <a:r>
              <a:rPr lang="en-IN" dirty="0"/>
              <a:t> the incidents based on crimes resolved or not for each year.</a:t>
            </a:r>
          </a:p>
          <a:p>
            <a:r>
              <a:rPr lang="en-IN" dirty="0"/>
              <a:t>Display the agency types based on the incidents reported.</a:t>
            </a:r>
          </a:p>
          <a:p>
            <a:r>
              <a:rPr lang="en-IN" dirty="0"/>
              <a:t>Display the agency names based on the incidents reported.</a:t>
            </a:r>
          </a:p>
          <a:p>
            <a:r>
              <a:rPr lang="en-IN" dirty="0"/>
              <a:t>Data can be filtered based on agency type, relationship with the victim.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520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BA91-7483-45C1-97D3-533E6620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Distribution of number of incidents and Victim Average Age per year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E2CB54-3F05-40D5-9E2A-FD5333CA6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840" y="2160588"/>
            <a:ext cx="730350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7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02811-8B9B-4A63-BEF4-85DEBB2D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Overall incidents rate for states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2EAA65-7FD4-47E8-A09A-572591F45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4745" y="2160588"/>
            <a:ext cx="6415830" cy="417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3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C97F-217F-4A4D-8674-A33B9098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Top 5 cities based on incidents reported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BF8DB3-6ECC-4436-9F3D-8FEAE8989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2273925"/>
            <a:ext cx="8596312" cy="199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65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230F-9441-483B-B945-12D069D4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Homicide dashboard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FC8F75-3647-4ED9-95F3-A4130FCB8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592" y="2160588"/>
            <a:ext cx="723085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10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B82A-C12F-4A54-8AC1-868BA5962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Analysis of crime solved</a:t>
            </a:r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6DB1ED-BE0E-4EB0-8C9A-2DB8C11F0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9011" y="2160588"/>
            <a:ext cx="575401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754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3770</TotalTime>
  <Words>174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HOMICIDE INCIDENTS VISUALIZATION</vt:lpstr>
      <vt:lpstr>Dataset</vt:lpstr>
      <vt:lpstr>Dimensions and Measures</vt:lpstr>
      <vt:lpstr>Tasks</vt:lpstr>
      <vt:lpstr>Distribution of number of incidents and Victim Average Age per year</vt:lpstr>
      <vt:lpstr>Overall incidents rate for states</vt:lpstr>
      <vt:lpstr>Top 5 cities based on incidents reported</vt:lpstr>
      <vt:lpstr>Homicide dashboard</vt:lpstr>
      <vt:lpstr>Analysis of crime solved</vt:lpstr>
      <vt:lpstr>Agency types based on incidents reported</vt:lpstr>
      <vt:lpstr>Agencies based on incidents</vt:lpstr>
      <vt:lpstr>Agency performance dashboard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HOMICIDE REPORTS VISUALIZATION</dc:title>
  <dc:creator>NANDU</dc:creator>
  <cp:lastModifiedBy>NANDU</cp:lastModifiedBy>
  <cp:revision>7</cp:revision>
  <dcterms:created xsi:type="dcterms:W3CDTF">2017-11-11T04:34:02Z</dcterms:created>
  <dcterms:modified xsi:type="dcterms:W3CDTF">2017-11-13T19:24:28Z</dcterms:modified>
</cp:coreProperties>
</file>