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009E6-8382-4B71-9F93-1A4D7A00859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07F39BAF-6AAB-428B-8A44-D82DA9E4D78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Admin – Add/Edit/Delete/View item in inventory.</a:t>
          </a:r>
          <a:endParaRPr lang="en-US"/>
        </a:p>
      </dgm:t>
    </dgm:pt>
    <dgm:pt modelId="{56343518-61CD-4675-BB46-A151D40144D6}" type="parTrans" cxnId="{C9D2B6DC-78E9-431E-89E6-EEFD3C6B3DCA}">
      <dgm:prSet/>
      <dgm:spPr/>
      <dgm:t>
        <a:bodyPr/>
        <a:lstStyle/>
        <a:p>
          <a:endParaRPr lang="en-US"/>
        </a:p>
      </dgm:t>
    </dgm:pt>
    <dgm:pt modelId="{B356CF50-DBF6-43AD-9F35-148CE1AC06DD}" type="sibTrans" cxnId="{C9D2B6DC-78E9-431E-89E6-EEFD3C6B3D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DE0BDD-EA25-4486-BCF9-6DF0F3B8DF9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Customer –Buys item in Super Market and Accepts Bill.</a:t>
          </a:r>
          <a:endParaRPr lang="en-US"/>
        </a:p>
      </dgm:t>
    </dgm:pt>
    <dgm:pt modelId="{08111E20-9BB7-4146-A414-C4EFFCBAADA5}" type="parTrans" cxnId="{3E31BAF3-A373-4C63-979E-A60306D66C4A}">
      <dgm:prSet/>
      <dgm:spPr/>
      <dgm:t>
        <a:bodyPr/>
        <a:lstStyle/>
        <a:p>
          <a:endParaRPr lang="en-US"/>
        </a:p>
      </dgm:t>
    </dgm:pt>
    <dgm:pt modelId="{54F3966D-2323-4C77-BC07-C88F15F0B4E9}" type="sibTrans" cxnId="{3E31BAF3-A373-4C63-979E-A60306D66C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AB7756-AC16-4548-8191-538DFA705DC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Cashier- add items in the bill and accepts payments.</a:t>
          </a:r>
          <a:endParaRPr lang="en-US"/>
        </a:p>
      </dgm:t>
    </dgm:pt>
    <dgm:pt modelId="{9BB01AD6-F03C-41BE-8E34-F58189EE5329}" type="parTrans" cxnId="{62BF161D-105F-4828-BCD6-0EC601CF3663}">
      <dgm:prSet/>
      <dgm:spPr/>
      <dgm:t>
        <a:bodyPr/>
        <a:lstStyle/>
        <a:p>
          <a:endParaRPr lang="en-US"/>
        </a:p>
      </dgm:t>
    </dgm:pt>
    <dgm:pt modelId="{0E05602C-363E-4EA2-AD31-3E227AA676A1}" type="sibTrans" cxnId="{62BF161D-105F-4828-BCD6-0EC601CF36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86930D-A337-4929-A5AC-1CD2DA04544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Manager – Places order of purchase and manages inventory.</a:t>
          </a:r>
          <a:endParaRPr lang="en-US"/>
        </a:p>
      </dgm:t>
    </dgm:pt>
    <dgm:pt modelId="{E6DB7206-745F-467D-A3B4-DCBC540FBF9E}" type="parTrans" cxnId="{6A8D95DC-D051-4130-B0B4-64105415CCC9}">
      <dgm:prSet/>
      <dgm:spPr/>
      <dgm:t>
        <a:bodyPr/>
        <a:lstStyle/>
        <a:p>
          <a:endParaRPr lang="en-US"/>
        </a:p>
      </dgm:t>
    </dgm:pt>
    <dgm:pt modelId="{0D54AB39-F1B9-4574-B04A-32A46FA81F4D}" type="sibTrans" cxnId="{6A8D95DC-D051-4130-B0B4-64105415CC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2B8B61-3ED5-4FDC-8777-3C91F2E1F63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Vendor  - Accepts order and deliver the item.</a:t>
          </a:r>
          <a:endParaRPr lang="en-US"/>
        </a:p>
      </dgm:t>
    </dgm:pt>
    <dgm:pt modelId="{F8066AEE-FFBA-4A14-8F0A-593E4157F7BC}" type="parTrans" cxnId="{F26CF704-B7BF-48B8-B4DB-02C47E377F60}">
      <dgm:prSet/>
      <dgm:spPr/>
      <dgm:t>
        <a:bodyPr/>
        <a:lstStyle/>
        <a:p>
          <a:endParaRPr lang="en-US"/>
        </a:p>
      </dgm:t>
    </dgm:pt>
    <dgm:pt modelId="{FA43974A-5C24-4E7A-961D-07A531EADE12}" type="sibTrans" cxnId="{F26CF704-B7BF-48B8-B4DB-02C47E377F60}">
      <dgm:prSet/>
      <dgm:spPr/>
      <dgm:t>
        <a:bodyPr/>
        <a:lstStyle/>
        <a:p>
          <a:endParaRPr lang="en-US"/>
        </a:p>
      </dgm:t>
    </dgm:pt>
    <dgm:pt modelId="{84DA0755-BC31-4DE2-B003-7591012C760B}" type="pres">
      <dgm:prSet presAssocID="{F86009E6-8382-4B71-9F93-1A4D7A00859E}" presName="root" presStyleCnt="0">
        <dgm:presLayoutVars>
          <dgm:dir/>
          <dgm:resizeHandles val="exact"/>
        </dgm:presLayoutVars>
      </dgm:prSet>
      <dgm:spPr/>
    </dgm:pt>
    <dgm:pt modelId="{2B43EC68-2626-4B86-8ED0-C5C0D119F776}" type="pres">
      <dgm:prSet presAssocID="{F86009E6-8382-4B71-9F93-1A4D7A00859E}" presName="container" presStyleCnt="0">
        <dgm:presLayoutVars>
          <dgm:dir/>
          <dgm:resizeHandles val="exact"/>
        </dgm:presLayoutVars>
      </dgm:prSet>
      <dgm:spPr/>
    </dgm:pt>
    <dgm:pt modelId="{EA6CD699-50D0-47CA-916F-54B08B54ED33}" type="pres">
      <dgm:prSet presAssocID="{07F39BAF-6AAB-428B-8A44-D82DA9E4D783}" presName="compNode" presStyleCnt="0"/>
      <dgm:spPr/>
    </dgm:pt>
    <dgm:pt modelId="{7D99C663-446C-4E0A-9455-14553C983D44}" type="pres">
      <dgm:prSet presAssocID="{07F39BAF-6AAB-428B-8A44-D82DA9E4D783}" presName="iconBgRect" presStyleLbl="bgShp" presStyleIdx="0" presStyleCnt="5"/>
      <dgm:spPr/>
    </dgm:pt>
    <dgm:pt modelId="{C608A409-CDA0-4C37-8F0F-27A0845E80C4}" type="pres">
      <dgm:prSet presAssocID="{07F39BAF-6AAB-428B-8A44-D82DA9E4D78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515C410-4CA3-40AD-8CCB-047D78500314}" type="pres">
      <dgm:prSet presAssocID="{07F39BAF-6AAB-428B-8A44-D82DA9E4D783}" presName="spaceRect" presStyleCnt="0"/>
      <dgm:spPr/>
    </dgm:pt>
    <dgm:pt modelId="{C2004D28-8448-4955-B4D9-7FBAC575846C}" type="pres">
      <dgm:prSet presAssocID="{07F39BAF-6AAB-428B-8A44-D82DA9E4D783}" presName="textRect" presStyleLbl="revTx" presStyleIdx="0" presStyleCnt="5">
        <dgm:presLayoutVars>
          <dgm:chMax val="1"/>
          <dgm:chPref val="1"/>
        </dgm:presLayoutVars>
      </dgm:prSet>
      <dgm:spPr/>
    </dgm:pt>
    <dgm:pt modelId="{D3CDC8CE-836A-4C57-84B9-0E48C4D1018D}" type="pres">
      <dgm:prSet presAssocID="{B356CF50-DBF6-43AD-9F35-148CE1AC06DD}" presName="sibTrans" presStyleLbl="sibTrans2D1" presStyleIdx="0" presStyleCnt="0"/>
      <dgm:spPr/>
    </dgm:pt>
    <dgm:pt modelId="{EAAF8A4D-C9E9-4D5A-80F6-6B0601528294}" type="pres">
      <dgm:prSet presAssocID="{6BDE0BDD-EA25-4486-BCF9-6DF0F3B8DF90}" presName="compNode" presStyleCnt="0"/>
      <dgm:spPr/>
    </dgm:pt>
    <dgm:pt modelId="{FF00A25A-A4F3-4B04-B911-DEFEEEC7B233}" type="pres">
      <dgm:prSet presAssocID="{6BDE0BDD-EA25-4486-BCF9-6DF0F3B8DF90}" presName="iconBgRect" presStyleLbl="bgShp" presStyleIdx="1" presStyleCnt="5"/>
      <dgm:spPr/>
    </dgm:pt>
    <dgm:pt modelId="{FFB69C2C-764F-481C-B13B-5AFBE8A7ECF7}" type="pres">
      <dgm:prSet presAssocID="{6BDE0BDD-EA25-4486-BCF9-6DF0F3B8DF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D09F7917-F183-4718-85FC-23CD992C3809}" type="pres">
      <dgm:prSet presAssocID="{6BDE0BDD-EA25-4486-BCF9-6DF0F3B8DF90}" presName="spaceRect" presStyleCnt="0"/>
      <dgm:spPr/>
    </dgm:pt>
    <dgm:pt modelId="{5082E4CE-B431-40A3-81BD-A1C07076FFC9}" type="pres">
      <dgm:prSet presAssocID="{6BDE0BDD-EA25-4486-BCF9-6DF0F3B8DF90}" presName="textRect" presStyleLbl="revTx" presStyleIdx="1" presStyleCnt="5">
        <dgm:presLayoutVars>
          <dgm:chMax val="1"/>
          <dgm:chPref val="1"/>
        </dgm:presLayoutVars>
      </dgm:prSet>
      <dgm:spPr/>
    </dgm:pt>
    <dgm:pt modelId="{803A48D5-3C39-4CA4-8571-0AF06EA949CE}" type="pres">
      <dgm:prSet presAssocID="{54F3966D-2323-4C77-BC07-C88F15F0B4E9}" presName="sibTrans" presStyleLbl="sibTrans2D1" presStyleIdx="0" presStyleCnt="0"/>
      <dgm:spPr/>
    </dgm:pt>
    <dgm:pt modelId="{E0DF70FB-3097-4CC3-8983-EA9049C2F1E8}" type="pres">
      <dgm:prSet presAssocID="{87AB7756-AC16-4548-8191-538DFA705DC6}" presName="compNode" presStyleCnt="0"/>
      <dgm:spPr/>
    </dgm:pt>
    <dgm:pt modelId="{39C0F49B-3405-4047-A558-6A99601182A1}" type="pres">
      <dgm:prSet presAssocID="{87AB7756-AC16-4548-8191-538DFA705DC6}" presName="iconBgRect" presStyleLbl="bgShp" presStyleIdx="2" presStyleCnt="5"/>
      <dgm:spPr/>
    </dgm:pt>
    <dgm:pt modelId="{B0A606EA-6FA3-46ED-955B-52C12DA0A72D}" type="pres">
      <dgm:prSet presAssocID="{87AB7756-AC16-4548-8191-538DFA705D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5E85A2DC-2A0D-4DE3-8DB6-2405714BFC7E}" type="pres">
      <dgm:prSet presAssocID="{87AB7756-AC16-4548-8191-538DFA705DC6}" presName="spaceRect" presStyleCnt="0"/>
      <dgm:spPr/>
    </dgm:pt>
    <dgm:pt modelId="{5B6A141C-D767-4816-AE6A-3A70D88277B3}" type="pres">
      <dgm:prSet presAssocID="{87AB7756-AC16-4548-8191-538DFA705DC6}" presName="textRect" presStyleLbl="revTx" presStyleIdx="2" presStyleCnt="5">
        <dgm:presLayoutVars>
          <dgm:chMax val="1"/>
          <dgm:chPref val="1"/>
        </dgm:presLayoutVars>
      </dgm:prSet>
      <dgm:spPr/>
    </dgm:pt>
    <dgm:pt modelId="{5F679464-DC96-4C01-B0A0-116D4C33F9F2}" type="pres">
      <dgm:prSet presAssocID="{0E05602C-363E-4EA2-AD31-3E227AA676A1}" presName="sibTrans" presStyleLbl="sibTrans2D1" presStyleIdx="0" presStyleCnt="0"/>
      <dgm:spPr/>
    </dgm:pt>
    <dgm:pt modelId="{A415343F-D509-426F-B48D-E829259DAAB8}" type="pres">
      <dgm:prSet presAssocID="{0B86930D-A337-4929-A5AC-1CD2DA045449}" presName="compNode" presStyleCnt="0"/>
      <dgm:spPr/>
    </dgm:pt>
    <dgm:pt modelId="{8C8728E7-4E9B-4427-8051-9E5ADF77BEBE}" type="pres">
      <dgm:prSet presAssocID="{0B86930D-A337-4929-A5AC-1CD2DA045449}" presName="iconBgRect" presStyleLbl="bgShp" presStyleIdx="3" presStyleCnt="5"/>
      <dgm:spPr/>
    </dgm:pt>
    <dgm:pt modelId="{7814FD37-C843-49F4-89CF-7E46A3156C13}" type="pres">
      <dgm:prSet presAssocID="{0B86930D-A337-4929-A5AC-1CD2DA0454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6426CED0-DE92-497D-8FCB-2BF23C8F3A04}" type="pres">
      <dgm:prSet presAssocID="{0B86930D-A337-4929-A5AC-1CD2DA045449}" presName="spaceRect" presStyleCnt="0"/>
      <dgm:spPr/>
    </dgm:pt>
    <dgm:pt modelId="{9C3FBAA6-9670-4D4A-B18A-D0015FFEB1DA}" type="pres">
      <dgm:prSet presAssocID="{0B86930D-A337-4929-A5AC-1CD2DA045449}" presName="textRect" presStyleLbl="revTx" presStyleIdx="3" presStyleCnt="5">
        <dgm:presLayoutVars>
          <dgm:chMax val="1"/>
          <dgm:chPref val="1"/>
        </dgm:presLayoutVars>
      </dgm:prSet>
      <dgm:spPr/>
    </dgm:pt>
    <dgm:pt modelId="{6E63E106-DF27-4C8A-8FCF-99784DF20475}" type="pres">
      <dgm:prSet presAssocID="{0D54AB39-F1B9-4574-B04A-32A46FA81F4D}" presName="sibTrans" presStyleLbl="sibTrans2D1" presStyleIdx="0" presStyleCnt="0"/>
      <dgm:spPr/>
    </dgm:pt>
    <dgm:pt modelId="{928C86B8-5B60-4716-9406-19F1C85B0ABD}" type="pres">
      <dgm:prSet presAssocID="{8D2B8B61-3ED5-4FDC-8777-3C91F2E1F637}" presName="compNode" presStyleCnt="0"/>
      <dgm:spPr/>
    </dgm:pt>
    <dgm:pt modelId="{D368536D-5B9D-4420-A330-B252F8359C5F}" type="pres">
      <dgm:prSet presAssocID="{8D2B8B61-3ED5-4FDC-8777-3C91F2E1F637}" presName="iconBgRect" presStyleLbl="bgShp" presStyleIdx="4" presStyleCnt="5"/>
      <dgm:spPr/>
    </dgm:pt>
    <dgm:pt modelId="{BDF411CA-53CC-4274-87E1-22700C5D9A6D}" type="pres">
      <dgm:prSet presAssocID="{8D2B8B61-3ED5-4FDC-8777-3C91F2E1F6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F676ECBA-D0DE-4446-89BB-D7DDE97F5C2F}" type="pres">
      <dgm:prSet presAssocID="{8D2B8B61-3ED5-4FDC-8777-3C91F2E1F637}" presName="spaceRect" presStyleCnt="0"/>
      <dgm:spPr/>
    </dgm:pt>
    <dgm:pt modelId="{0D5E9E34-024E-4EA0-A0EB-4F87E994092A}" type="pres">
      <dgm:prSet presAssocID="{8D2B8B61-3ED5-4FDC-8777-3C91F2E1F63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26CF704-B7BF-48B8-B4DB-02C47E377F60}" srcId="{F86009E6-8382-4B71-9F93-1A4D7A00859E}" destId="{8D2B8B61-3ED5-4FDC-8777-3C91F2E1F637}" srcOrd="4" destOrd="0" parTransId="{F8066AEE-FFBA-4A14-8F0A-593E4157F7BC}" sibTransId="{FA43974A-5C24-4E7A-961D-07A531EADE12}"/>
    <dgm:cxn modelId="{62BF161D-105F-4828-BCD6-0EC601CF3663}" srcId="{F86009E6-8382-4B71-9F93-1A4D7A00859E}" destId="{87AB7756-AC16-4548-8191-538DFA705DC6}" srcOrd="2" destOrd="0" parTransId="{9BB01AD6-F03C-41BE-8E34-F58189EE5329}" sibTransId="{0E05602C-363E-4EA2-AD31-3E227AA676A1}"/>
    <dgm:cxn modelId="{9942C41D-DD06-46FA-8F01-A15BEBE1AA38}" type="presOf" srcId="{0D54AB39-F1B9-4574-B04A-32A46FA81F4D}" destId="{6E63E106-DF27-4C8A-8FCF-99784DF20475}" srcOrd="0" destOrd="0" presId="urn:microsoft.com/office/officeart/2018/2/layout/IconCircleList"/>
    <dgm:cxn modelId="{975ED61F-EBE5-4905-B410-B6895DFEB52C}" type="presOf" srcId="{F86009E6-8382-4B71-9F93-1A4D7A00859E}" destId="{84DA0755-BC31-4DE2-B003-7591012C760B}" srcOrd="0" destOrd="0" presId="urn:microsoft.com/office/officeart/2018/2/layout/IconCircleList"/>
    <dgm:cxn modelId="{6E88443B-B18E-4D52-A822-485AB4A86CD4}" type="presOf" srcId="{0E05602C-363E-4EA2-AD31-3E227AA676A1}" destId="{5F679464-DC96-4C01-B0A0-116D4C33F9F2}" srcOrd="0" destOrd="0" presId="urn:microsoft.com/office/officeart/2018/2/layout/IconCircleList"/>
    <dgm:cxn modelId="{1036E85F-E876-4E06-AFB6-012D1EFAE93B}" type="presOf" srcId="{B356CF50-DBF6-43AD-9F35-148CE1AC06DD}" destId="{D3CDC8CE-836A-4C57-84B9-0E48C4D1018D}" srcOrd="0" destOrd="0" presId="urn:microsoft.com/office/officeart/2018/2/layout/IconCircleList"/>
    <dgm:cxn modelId="{FEDB6968-F246-43FF-8478-92619A333A79}" type="presOf" srcId="{8D2B8B61-3ED5-4FDC-8777-3C91F2E1F637}" destId="{0D5E9E34-024E-4EA0-A0EB-4F87E994092A}" srcOrd="0" destOrd="0" presId="urn:microsoft.com/office/officeart/2018/2/layout/IconCircleList"/>
    <dgm:cxn modelId="{2EB75980-A059-498E-953E-C2D247BC3D60}" type="presOf" srcId="{0B86930D-A337-4929-A5AC-1CD2DA045449}" destId="{9C3FBAA6-9670-4D4A-B18A-D0015FFEB1DA}" srcOrd="0" destOrd="0" presId="urn:microsoft.com/office/officeart/2018/2/layout/IconCircleList"/>
    <dgm:cxn modelId="{28C1FD86-044B-41E2-AF6E-8CD6DCEB1CA5}" type="presOf" srcId="{07F39BAF-6AAB-428B-8A44-D82DA9E4D783}" destId="{C2004D28-8448-4955-B4D9-7FBAC575846C}" srcOrd="0" destOrd="0" presId="urn:microsoft.com/office/officeart/2018/2/layout/IconCircleList"/>
    <dgm:cxn modelId="{3F50B28C-34EA-4993-A513-E3A751039065}" type="presOf" srcId="{6BDE0BDD-EA25-4486-BCF9-6DF0F3B8DF90}" destId="{5082E4CE-B431-40A3-81BD-A1C07076FFC9}" srcOrd="0" destOrd="0" presId="urn:microsoft.com/office/officeart/2018/2/layout/IconCircleList"/>
    <dgm:cxn modelId="{1D892893-7733-49CE-96FB-A2D3E6F41C29}" type="presOf" srcId="{87AB7756-AC16-4548-8191-538DFA705DC6}" destId="{5B6A141C-D767-4816-AE6A-3A70D88277B3}" srcOrd="0" destOrd="0" presId="urn:microsoft.com/office/officeart/2018/2/layout/IconCircleList"/>
    <dgm:cxn modelId="{6A8D95DC-D051-4130-B0B4-64105415CCC9}" srcId="{F86009E6-8382-4B71-9F93-1A4D7A00859E}" destId="{0B86930D-A337-4929-A5AC-1CD2DA045449}" srcOrd="3" destOrd="0" parTransId="{E6DB7206-745F-467D-A3B4-DCBC540FBF9E}" sibTransId="{0D54AB39-F1B9-4574-B04A-32A46FA81F4D}"/>
    <dgm:cxn modelId="{7672A7DC-00CD-40A3-ACC0-0C6838D27C0E}" type="presOf" srcId="{54F3966D-2323-4C77-BC07-C88F15F0B4E9}" destId="{803A48D5-3C39-4CA4-8571-0AF06EA949CE}" srcOrd="0" destOrd="0" presId="urn:microsoft.com/office/officeart/2018/2/layout/IconCircleList"/>
    <dgm:cxn modelId="{C9D2B6DC-78E9-431E-89E6-EEFD3C6B3DCA}" srcId="{F86009E6-8382-4B71-9F93-1A4D7A00859E}" destId="{07F39BAF-6AAB-428B-8A44-D82DA9E4D783}" srcOrd="0" destOrd="0" parTransId="{56343518-61CD-4675-BB46-A151D40144D6}" sibTransId="{B356CF50-DBF6-43AD-9F35-148CE1AC06DD}"/>
    <dgm:cxn modelId="{3E31BAF3-A373-4C63-979E-A60306D66C4A}" srcId="{F86009E6-8382-4B71-9F93-1A4D7A00859E}" destId="{6BDE0BDD-EA25-4486-BCF9-6DF0F3B8DF90}" srcOrd="1" destOrd="0" parTransId="{08111E20-9BB7-4146-A414-C4EFFCBAADA5}" sibTransId="{54F3966D-2323-4C77-BC07-C88F15F0B4E9}"/>
    <dgm:cxn modelId="{0A47B562-0943-4062-861D-058A95143864}" type="presParOf" srcId="{84DA0755-BC31-4DE2-B003-7591012C760B}" destId="{2B43EC68-2626-4B86-8ED0-C5C0D119F776}" srcOrd="0" destOrd="0" presId="urn:microsoft.com/office/officeart/2018/2/layout/IconCircleList"/>
    <dgm:cxn modelId="{D645BEFD-72A9-4EBA-B2CA-0E1B0F57223C}" type="presParOf" srcId="{2B43EC68-2626-4B86-8ED0-C5C0D119F776}" destId="{EA6CD699-50D0-47CA-916F-54B08B54ED33}" srcOrd="0" destOrd="0" presId="urn:microsoft.com/office/officeart/2018/2/layout/IconCircleList"/>
    <dgm:cxn modelId="{B75C33A2-56F8-43B4-B7DC-938438BE9EB1}" type="presParOf" srcId="{EA6CD699-50D0-47CA-916F-54B08B54ED33}" destId="{7D99C663-446C-4E0A-9455-14553C983D44}" srcOrd="0" destOrd="0" presId="urn:microsoft.com/office/officeart/2018/2/layout/IconCircleList"/>
    <dgm:cxn modelId="{DE282BC2-BA78-4AB9-AEE8-FF8721848C9F}" type="presParOf" srcId="{EA6CD699-50D0-47CA-916F-54B08B54ED33}" destId="{C608A409-CDA0-4C37-8F0F-27A0845E80C4}" srcOrd="1" destOrd="0" presId="urn:microsoft.com/office/officeart/2018/2/layout/IconCircleList"/>
    <dgm:cxn modelId="{05D31618-7824-4B92-B946-E42436187315}" type="presParOf" srcId="{EA6CD699-50D0-47CA-916F-54B08B54ED33}" destId="{A515C410-4CA3-40AD-8CCB-047D78500314}" srcOrd="2" destOrd="0" presId="urn:microsoft.com/office/officeart/2018/2/layout/IconCircleList"/>
    <dgm:cxn modelId="{009354B0-921A-45FA-B8FF-09146B760299}" type="presParOf" srcId="{EA6CD699-50D0-47CA-916F-54B08B54ED33}" destId="{C2004D28-8448-4955-B4D9-7FBAC575846C}" srcOrd="3" destOrd="0" presId="urn:microsoft.com/office/officeart/2018/2/layout/IconCircleList"/>
    <dgm:cxn modelId="{220E4C9A-2849-4C35-B2CA-E451455E5275}" type="presParOf" srcId="{2B43EC68-2626-4B86-8ED0-C5C0D119F776}" destId="{D3CDC8CE-836A-4C57-84B9-0E48C4D1018D}" srcOrd="1" destOrd="0" presId="urn:microsoft.com/office/officeart/2018/2/layout/IconCircleList"/>
    <dgm:cxn modelId="{09D55A0E-5C96-48C5-939F-BEC6B7D6D806}" type="presParOf" srcId="{2B43EC68-2626-4B86-8ED0-C5C0D119F776}" destId="{EAAF8A4D-C9E9-4D5A-80F6-6B0601528294}" srcOrd="2" destOrd="0" presId="urn:microsoft.com/office/officeart/2018/2/layout/IconCircleList"/>
    <dgm:cxn modelId="{53E9CDEA-A3C7-46D7-AB15-13AA0C8988DC}" type="presParOf" srcId="{EAAF8A4D-C9E9-4D5A-80F6-6B0601528294}" destId="{FF00A25A-A4F3-4B04-B911-DEFEEEC7B233}" srcOrd="0" destOrd="0" presId="urn:microsoft.com/office/officeart/2018/2/layout/IconCircleList"/>
    <dgm:cxn modelId="{86C5CCAD-721C-432D-9A33-C5E1ACDBB1C2}" type="presParOf" srcId="{EAAF8A4D-C9E9-4D5A-80F6-6B0601528294}" destId="{FFB69C2C-764F-481C-B13B-5AFBE8A7ECF7}" srcOrd="1" destOrd="0" presId="urn:microsoft.com/office/officeart/2018/2/layout/IconCircleList"/>
    <dgm:cxn modelId="{E7C02447-EECD-4890-8942-5F4415970F98}" type="presParOf" srcId="{EAAF8A4D-C9E9-4D5A-80F6-6B0601528294}" destId="{D09F7917-F183-4718-85FC-23CD992C3809}" srcOrd="2" destOrd="0" presId="urn:microsoft.com/office/officeart/2018/2/layout/IconCircleList"/>
    <dgm:cxn modelId="{DC37A17E-0B7C-482D-BEF1-761A482184AD}" type="presParOf" srcId="{EAAF8A4D-C9E9-4D5A-80F6-6B0601528294}" destId="{5082E4CE-B431-40A3-81BD-A1C07076FFC9}" srcOrd="3" destOrd="0" presId="urn:microsoft.com/office/officeart/2018/2/layout/IconCircleList"/>
    <dgm:cxn modelId="{FE3E90DC-CBDC-46C6-BB64-04812D0B497A}" type="presParOf" srcId="{2B43EC68-2626-4B86-8ED0-C5C0D119F776}" destId="{803A48D5-3C39-4CA4-8571-0AF06EA949CE}" srcOrd="3" destOrd="0" presId="urn:microsoft.com/office/officeart/2018/2/layout/IconCircleList"/>
    <dgm:cxn modelId="{55FF56A8-BD2E-4D27-9B0B-D2178B8F7876}" type="presParOf" srcId="{2B43EC68-2626-4B86-8ED0-C5C0D119F776}" destId="{E0DF70FB-3097-4CC3-8983-EA9049C2F1E8}" srcOrd="4" destOrd="0" presId="urn:microsoft.com/office/officeart/2018/2/layout/IconCircleList"/>
    <dgm:cxn modelId="{11C039FD-77FA-46AA-95F7-67AD61D23A65}" type="presParOf" srcId="{E0DF70FB-3097-4CC3-8983-EA9049C2F1E8}" destId="{39C0F49B-3405-4047-A558-6A99601182A1}" srcOrd="0" destOrd="0" presId="urn:microsoft.com/office/officeart/2018/2/layout/IconCircleList"/>
    <dgm:cxn modelId="{21468FB0-F712-4B70-B0BB-1F154C4B139C}" type="presParOf" srcId="{E0DF70FB-3097-4CC3-8983-EA9049C2F1E8}" destId="{B0A606EA-6FA3-46ED-955B-52C12DA0A72D}" srcOrd="1" destOrd="0" presId="urn:microsoft.com/office/officeart/2018/2/layout/IconCircleList"/>
    <dgm:cxn modelId="{BA1F4872-1F6B-46D6-884F-891DDF34E8C2}" type="presParOf" srcId="{E0DF70FB-3097-4CC3-8983-EA9049C2F1E8}" destId="{5E85A2DC-2A0D-4DE3-8DB6-2405714BFC7E}" srcOrd="2" destOrd="0" presId="urn:microsoft.com/office/officeart/2018/2/layout/IconCircleList"/>
    <dgm:cxn modelId="{36EA41D0-7DE7-4CC3-9FCE-E3B494F7740C}" type="presParOf" srcId="{E0DF70FB-3097-4CC3-8983-EA9049C2F1E8}" destId="{5B6A141C-D767-4816-AE6A-3A70D88277B3}" srcOrd="3" destOrd="0" presId="urn:microsoft.com/office/officeart/2018/2/layout/IconCircleList"/>
    <dgm:cxn modelId="{BB68A0D5-27C1-4316-BF28-39419C6AC05D}" type="presParOf" srcId="{2B43EC68-2626-4B86-8ED0-C5C0D119F776}" destId="{5F679464-DC96-4C01-B0A0-116D4C33F9F2}" srcOrd="5" destOrd="0" presId="urn:microsoft.com/office/officeart/2018/2/layout/IconCircleList"/>
    <dgm:cxn modelId="{3B8F16C1-14BC-4928-ADFB-6D6A2F53D759}" type="presParOf" srcId="{2B43EC68-2626-4B86-8ED0-C5C0D119F776}" destId="{A415343F-D509-426F-B48D-E829259DAAB8}" srcOrd="6" destOrd="0" presId="urn:microsoft.com/office/officeart/2018/2/layout/IconCircleList"/>
    <dgm:cxn modelId="{5F1076EB-D443-43D3-96CF-2DF8D1049DD8}" type="presParOf" srcId="{A415343F-D509-426F-B48D-E829259DAAB8}" destId="{8C8728E7-4E9B-4427-8051-9E5ADF77BEBE}" srcOrd="0" destOrd="0" presId="urn:microsoft.com/office/officeart/2018/2/layout/IconCircleList"/>
    <dgm:cxn modelId="{46246BA7-18F9-44F8-8393-EE2886C722BA}" type="presParOf" srcId="{A415343F-D509-426F-B48D-E829259DAAB8}" destId="{7814FD37-C843-49F4-89CF-7E46A3156C13}" srcOrd="1" destOrd="0" presId="urn:microsoft.com/office/officeart/2018/2/layout/IconCircleList"/>
    <dgm:cxn modelId="{E862FBCF-2DBE-490B-8B42-0B8022E892C9}" type="presParOf" srcId="{A415343F-D509-426F-B48D-E829259DAAB8}" destId="{6426CED0-DE92-497D-8FCB-2BF23C8F3A04}" srcOrd="2" destOrd="0" presId="urn:microsoft.com/office/officeart/2018/2/layout/IconCircleList"/>
    <dgm:cxn modelId="{551BD524-D8D0-4727-84C0-CC27050683B7}" type="presParOf" srcId="{A415343F-D509-426F-B48D-E829259DAAB8}" destId="{9C3FBAA6-9670-4D4A-B18A-D0015FFEB1DA}" srcOrd="3" destOrd="0" presId="urn:microsoft.com/office/officeart/2018/2/layout/IconCircleList"/>
    <dgm:cxn modelId="{E5EBB48A-FED4-4ABA-BBE3-A3DB7B64CABC}" type="presParOf" srcId="{2B43EC68-2626-4B86-8ED0-C5C0D119F776}" destId="{6E63E106-DF27-4C8A-8FCF-99784DF20475}" srcOrd="7" destOrd="0" presId="urn:microsoft.com/office/officeart/2018/2/layout/IconCircleList"/>
    <dgm:cxn modelId="{4A994F1E-4DF2-48B4-B4C0-52C7C267F171}" type="presParOf" srcId="{2B43EC68-2626-4B86-8ED0-C5C0D119F776}" destId="{928C86B8-5B60-4716-9406-19F1C85B0ABD}" srcOrd="8" destOrd="0" presId="urn:microsoft.com/office/officeart/2018/2/layout/IconCircleList"/>
    <dgm:cxn modelId="{CFB6FD7F-615A-4E8E-A884-F1662B03A005}" type="presParOf" srcId="{928C86B8-5B60-4716-9406-19F1C85B0ABD}" destId="{D368536D-5B9D-4420-A330-B252F8359C5F}" srcOrd="0" destOrd="0" presId="urn:microsoft.com/office/officeart/2018/2/layout/IconCircleList"/>
    <dgm:cxn modelId="{3E2EFE0F-2C00-4140-86B3-85686197B650}" type="presParOf" srcId="{928C86B8-5B60-4716-9406-19F1C85B0ABD}" destId="{BDF411CA-53CC-4274-87E1-22700C5D9A6D}" srcOrd="1" destOrd="0" presId="urn:microsoft.com/office/officeart/2018/2/layout/IconCircleList"/>
    <dgm:cxn modelId="{DE3ED28A-D851-4DE6-9538-A70B5A3541DF}" type="presParOf" srcId="{928C86B8-5B60-4716-9406-19F1C85B0ABD}" destId="{F676ECBA-D0DE-4446-89BB-D7DDE97F5C2F}" srcOrd="2" destOrd="0" presId="urn:microsoft.com/office/officeart/2018/2/layout/IconCircleList"/>
    <dgm:cxn modelId="{ABFFFFCE-4360-4B95-B4B9-9B62A190E225}" type="presParOf" srcId="{928C86B8-5B60-4716-9406-19F1C85B0ABD}" destId="{0D5E9E34-024E-4EA0-A0EB-4F87E99409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5ECDCC-B0DD-4987-B6CE-F22E208FBAF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E6C27E-6BA2-4716-8D50-7050816DADCB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/>
            <a:t>JAVA 16</a:t>
          </a:r>
          <a:endParaRPr lang="en-US"/>
        </a:p>
      </dgm:t>
    </dgm:pt>
    <dgm:pt modelId="{AABCC3B0-FBDA-44C9-820B-8D65CC49A2C5}" type="parTrans" cxnId="{6D6BFD1B-FA8B-4B1D-9E47-0455BD8D5381}">
      <dgm:prSet/>
      <dgm:spPr/>
      <dgm:t>
        <a:bodyPr/>
        <a:lstStyle/>
        <a:p>
          <a:endParaRPr lang="en-US"/>
        </a:p>
      </dgm:t>
    </dgm:pt>
    <dgm:pt modelId="{81ECDC33-3E00-477C-BDE7-59992BB527E6}" type="sibTrans" cxnId="{6D6BFD1B-FA8B-4B1D-9E47-0455BD8D5381}">
      <dgm:prSet/>
      <dgm:spPr/>
      <dgm:t>
        <a:bodyPr/>
        <a:lstStyle/>
        <a:p>
          <a:endParaRPr lang="en-US"/>
        </a:p>
      </dgm:t>
    </dgm:pt>
    <dgm:pt modelId="{7021E64D-3DAD-4ECA-881B-E086E4ADF4FB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/>
            <a:t>PostgreSQL </a:t>
          </a:r>
          <a:endParaRPr lang="en-US"/>
        </a:p>
      </dgm:t>
    </dgm:pt>
    <dgm:pt modelId="{1F6FD218-22EC-4A5E-BF0F-2A1C482C5D38}" type="parTrans" cxnId="{F117106A-7EB7-41BB-B4E6-A170C1A6A0D5}">
      <dgm:prSet/>
      <dgm:spPr/>
      <dgm:t>
        <a:bodyPr/>
        <a:lstStyle/>
        <a:p>
          <a:endParaRPr lang="en-US"/>
        </a:p>
      </dgm:t>
    </dgm:pt>
    <dgm:pt modelId="{F32AEAAE-A5B2-4324-A71F-BFB7D4D5BF37}" type="sibTrans" cxnId="{F117106A-7EB7-41BB-B4E6-A170C1A6A0D5}">
      <dgm:prSet/>
      <dgm:spPr/>
      <dgm:t>
        <a:bodyPr/>
        <a:lstStyle/>
        <a:p>
          <a:endParaRPr lang="en-US"/>
        </a:p>
      </dgm:t>
    </dgm:pt>
    <dgm:pt modelId="{387426D3-7ABD-47E7-99FA-3A6647B139B9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/>
            <a:t>SpringBoot</a:t>
          </a:r>
          <a:endParaRPr lang="en-US"/>
        </a:p>
      </dgm:t>
    </dgm:pt>
    <dgm:pt modelId="{3CF27F1D-C2EE-414B-8095-9A723728F5CC}" type="parTrans" cxnId="{3ABC1243-7EDA-4A4A-A1B7-EB4C10104937}">
      <dgm:prSet/>
      <dgm:spPr/>
      <dgm:t>
        <a:bodyPr/>
        <a:lstStyle/>
        <a:p>
          <a:endParaRPr lang="en-US"/>
        </a:p>
      </dgm:t>
    </dgm:pt>
    <dgm:pt modelId="{FB90F91D-A5CB-4E33-8337-247D260BD3E5}" type="sibTrans" cxnId="{3ABC1243-7EDA-4A4A-A1B7-EB4C10104937}">
      <dgm:prSet/>
      <dgm:spPr/>
      <dgm:t>
        <a:bodyPr/>
        <a:lstStyle/>
        <a:p>
          <a:endParaRPr lang="en-US"/>
        </a:p>
      </dgm:t>
    </dgm:pt>
    <dgm:pt modelId="{09ED3821-95D8-459A-BCF5-67B5B36E9FA4}">
      <dgm:prSet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 err="1"/>
            <a:t>WebServices</a:t>
          </a:r>
          <a:endParaRPr lang="en-US" dirty="0"/>
        </a:p>
      </dgm:t>
    </dgm:pt>
    <dgm:pt modelId="{95F236AB-FD5A-4C2D-9358-29DED23AA2A0}" type="parTrans" cxnId="{5D2E4914-BC2E-4E01-BAD4-609194E9EAE1}">
      <dgm:prSet/>
      <dgm:spPr/>
      <dgm:t>
        <a:bodyPr/>
        <a:lstStyle/>
        <a:p>
          <a:endParaRPr lang="en-US"/>
        </a:p>
      </dgm:t>
    </dgm:pt>
    <dgm:pt modelId="{E851C2B6-4FB4-4625-A1D3-35013F2B990F}" type="sibTrans" cxnId="{5D2E4914-BC2E-4E01-BAD4-609194E9EAE1}">
      <dgm:prSet/>
      <dgm:spPr/>
      <dgm:t>
        <a:bodyPr/>
        <a:lstStyle/>
        <a:p>
          <a:endParaRPr lang="en-US"/>
        </a:p>
      </dgm:t>
    </dgm:pt>
    <dgm:pt modelId="{D6C1705F-DA6A-42BE-8E94-35CE2B30125C}" type="pres">
      <dgm:prSet presAssocID="{285ECDCC-B0DD-4987-B6CE-F22E208FBA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D7409C-3C80-457E-900C-9EB05E0F5F9F}" type="pres">
      <dgm:prSet presAssocID="{B0E6C27E-6BA2-4716-8D50-7050816DADCB}" presName="hierRoot1" presStyleCnt="0"/>
      <dgm:spPr/>
    </dgm:pt>
    <dgm:pt modelId="{A2A83585-E2FD-44C6-B8EE-EA7B1DFC3320}" type="pres">
      <dgm:prSet presAssocID="{B0E6C27E-6BA2-4716-8D50-7050816DADCB}" presName="composite" presStyleCnt="0"/>
      <dgm:spPr/>
    </dgm:pt>
    <dgm:pt modelId="{F1D89D81-912C-4719-A9D5-4EDE0766A3C3}" type="pres">
      <dgm:prSet presAssocID="{B0E6C27E-6BA2-4716-8D50-7050816DADCB}" presName="background" presStyleLbl="node0" presStyleIdx="0" presStyleCnt="4"/>
      <dgm:spPr>
        <a:solidFill>
          <a:schemeClr val="accent1">
            <a:lumMod val="75000"/>
          </a:schemeClr>
        </a:solidFill>
      </dgm:spPr>
    </dgm:pt>
    <dgm:pt modelId="{EF88E66A-5CB0-4FCB-91DF-1BE414467290}" type="pres">
      <dgm:prSet presAssocID="{B0E6C27E-6BA2-4716-8D50-7050816DADCB}" presName="text" presStyleLbl="fgAcc0" presStyleIdx="0" presStyleCnt="4">
        <dgm:presLayoutVars>
          <dgm:chPref val="3"/>
        </dgm:presLayoutVars>
      </dgm:prSet>
      <dgm:spPr/>
    </dgm:pt>
    <dgm:pt modelId="{05DB0B2B-4557-471E-8F54-3AFF383B54FF}" type="pres">
      <dgm:prSet presAssocID="{B0E6C27E-6BA2-4716-8D50-7050816DADCB}" presName="hierChild2" presStyleCnt="0"/>
      <dgm:spPr/>
    </dgm:pt>
    <dgm:pt modelId="{6C21AEEA-FD4C-4AFF-8108-663066D635FF}" type="pres">
      <dgm:prSet presAssocID="{7021E64D-3DAD-4ECA-881B-E086E4ADF4FB}" presName="hierRoot1" presStyleCnt="0"/>
      <dgm:spPr/>
    </dgm:pt>
    <dgm:pt modelId="{497A5D20-E8B0-4281-A975-9219C5E70678}" type="pres">
      <dgm:prSet presAssocID="{7021E64D-3DAD-4ECA-881B-E086E4ADF4FB}" presName="composite" presStyleCnt="0"/>
      <dgm:spPr/>
    </dgm:pt>
    <dgm:pt modelId="{979986CB-3F65-4473-9518-31B4483BEB44}" type="pres">
      <dgm:prSet presAssocID="{7021E64D-3DAD-4ECA-881B-E086E4ADF4FB}" presName="background" presStyleLbl="node0" presStyleIdx="1" presStyleCnt="4"/>
      <dgm:spPr>
        <a:solidFill>
          <a:schemeClr val="accent1">
            <a:lumMod val="75000"/>
          </a:schemeClr>
        </a:solidFill>
      </dgm:spPr>
    </dgm:pt>
    <dgm:pt modelId="{E0FB0B59-60E1-46C7-8AE6-EEFBFD7E6274}" type="pres">
      <dgm:prSet presAssocID="{7021E64D-3DAD-4ECA-881B-E086E4ADF4FB}" presName="text" presStyleLbl="fgAcc0" presStyleIdx="1" presStyleCnt="4">
        <dgm:presLayoutVars>
          <dgm:chPref val="3"/>
        </dgm:presLayoutVars>
      </dgm:prSet>
      <dgm:spPr/>
    </dgm:pt>
    <dgm:pt modelId="{4B97AA4D-7C05-4D2F-BBDC-356E9A75C5A3}" type="pres">
      <dgm:prSet presAssocID="{7021E64D-3DAD-4ECA-881B-E086E4ADF4FB}" presName="hierChild2" presStyleCnt="0"/>
      <dgm:spPr/>
    </dgm:pt>
    <dgm:pt modelId="{9FB9B441-6772-4752-ADC5-DEC574A3945A}" type="pres">
      <dgm:prSet presAssocID="{387426D3-7ABD-47E7-99FA-3A6647B139B9}" presName="hierRoot1" presStyleCnt="0"/>
      <dgm:spPr/>
    </dgm:pt>
    <dgm:pt modelId="{C132F5DD-C6C1-4FF2-A3B5-78B61874C489}" type="pres">
      <dgm:prSet presAssocID="{387426D3-7ABD-47E7-99FA-3A6647B139B9}" presName="composite" presStyleCnt="0"/>
      <dgm:spPr/>
    </dgm:pt>
    <dgm:pt modelId="{BFE0428D-3554-4F20-9D70-3594D69956AD}" type="pres">
      <dgm:prSet presAssocID="{387426D3-7ABD-47E7-99FA-3A6647B139B9}" presName="background" presStyleLbl="node0" presStyleIdx="2" presStyleCnt="4"/>
      <dgm:spPr>
        <a:solidFill>
          <a:schemeClr val="accent1">
            <a:lumMod val="75000"/>
          </a:schemeClr>
        </a:solidFill>
      </dgm:spPr>
    </dgm:pt>
    <dgm:pt modelId="{506D64D7-B81A-465C-956C-66F69DEA1D39}" type="pres">
      <dgm:prSet presAssocID="{387426D3-7ABD-47E7-99FA-3A6647B139B9}" presName="text" presStyleLbl="fgAcc0" presStyleIdx="2" presStyleCnt="4">
        <dgm:presLayoutVars>
          <dgm:chPref val="3"/>
        </dgm:presLayoutVars>
      </dgm:prSet>
      <dgm:spPr/>
    </dgm:pt>
    <dgm:pt modelId="{A56498E7-7FDD-449E-B383-F217210F809D}" type="pres">
      <dgm:prSet presAssocID="{387426D3-7ABD-47E7-99FA-3A6647B139B9}" presName="hierChild2" presStyleCnt="0"/>
      <dgm:spPr/>
    </dgm:pt>
    <dgm:pt modelId="{EF3D16E5-5D2F-4345-A166-EC8A3A8D1DB0}" type="pres">
      <dgm:prSet presAssocID="{09ED3821-95D8-459A-BCF5-67B5B36E9FA4}" presName="hierRoot1" presStyleCnt="0"/>
      <dgm:spPr/>
    </dgm:pt>
    <dgm:pt modelId="{F46A6E0F-8191-49DB-A0C4-CF35C97BAB61}" type="pres">
      <dgm:prSet presAssocID="{09ED3821-95D8-459A-BCF5-67B5B36E9FA4}" presName="composite" presStyleCnt="0"/>
      <dgm:spPr/>
    </dgm:pt>
    <dgm:pt modelId="{C20E282C-F2CD-4E01-BF98-14156A53E169}" type="pres">
      <dgm:prSet presAssocID="{09ED3821-95D8-459A-BCF5-67B5B36E9FA4}" presName="background" presStyleLbl="node0" presStyleIdx="3" presStyleCnt="4"/>
      <dgm:spPr>
        <a:solidFill>
          <a:schemeClr val="accent1">
            <a:lumMod val="75000"/>
          </a:schemeClr>
        </a:solidFill>
      </dgm:spPr>
    </dgm:pt>
    <dgm:pt modelId="{6B3AA5E4-4288-4EAB-8344-EC2CE86C2457}" type="pres">
      <dgm:prSet presAssocID="{09ED3821-95D8-459A-BCF5-67B5B36E9FA4}" presName="text" presStyleLbl="fgAcc0" presStyleIdx="3" presStyleCnt="4">
        <dgm:presLayoutVars>
          <dgm:chPref val="3"/>
        </dgm:presLayoutVars>
      </dgm:prSet>
      <dgm:spPr/>
    </dgm:pt>
    <dgm:pt modelId="{4644FC96-A53D-480F-81E8-B5958494B81D}" type="pres">
      <dgm:prSet presAssocID="{09ED3821-95D8-459A-BCF5-67B5B36E9FA4}" presName="hierChild2" presStyleCnt="0"/>
      <dgm:spPr/>
    </dgm:pt>
  </dgm:ptLst>
  <dgm:cxnLst>
    <dgm:cxn modelId="{F0829907-7ADF-4996-BF2E-36249226A441}" type="presOf" srcId="{7021E64D-3DAD-4ECA-881B-E086E4ADF4FB}" destId="{E0FB0B59-60E1-46C7-8AE6-EEFBFD7E6274}" srcOrd="0" destOrd="0" presId="urn:microsoft.com/office/officeart/2005/8/layout/hierarchy1"/>
    <dgm:cxn modelId="{5D2E4914-BC2E-4E01-BAD4-609194E9EAE1}" srcId="{285ECDCC-B0DD-4987-B6CE-F22E208FBAF6}" destId="{09ED3821-95D8-459A-BCF5-67B5B36E9FA4}" srcOrd="3" destOrd="0" parTransId="{95F236AB-FD5A-4C2D-9358-29DED23AA2A0}" sibTransId="{E851C2B6-4FB4-4625-A1D3-35013F2B990F}"/>
    <dgm:cxn modelId="{6D6BFD1B-FA8B-4B1D-9E47-0455BD8D5381}" srcId="{285ECDCC-B0DD-4987-B6CE-F22E208FBAF6}" destId="{B0E6C27E-6BA2-4716-8D50-7050816DADCB}" srcOrd="0" destOrd="0" parTransId="{AABCC3B0-FBDA-44C9-820B-8D65CC49A2C5}" sibTransId="{81ECDC33-3E00-477C-BDE7-59992BB527E6}"/>
    <dgm:cxn modelId="{BA903B36-F2FB-49B3-865F-443284EE84A6}" type="presOf" srcId="{387426D3-7ABD-47E7-99FA-3A6647B139B9}" destId="{506D64D7-B81A-465C-956C-66F69DEA1D39}" srcOrd="0" destOrd="0" presId="urn:microsoft.com/office/officeart/2005/8/layout/hierarchy1"/>
    <dgm:cxn modelId="{1BFF9F5C-24B2-4BD0-9840-14042132F3C6}" type="presOf" srcId="{B0E6C27E-6BA2-4716-8D50-7050816DADCB}" destId="{EF88E66A-5CB0-4FCB-91DF-1BE414467290}" srcOrd="0" destOrd="0" presId="urn:microsoft.com/office/officeart/2005/8/layout/hierarchy1"/>
    <dgm:cxn modelId="{3ABC1243-7EDA-4A4A-A1B7-EB4C10104937}" srcId="{285ECDCC-B0DD-4987-B6CE-F22E208FBAF6}" destId="{387426D3-7ABD-47E7-99FA-3A6647B139B9}" srcOrd="2" destOrd="0" parTransId="{3CF27F1D-C2EE-414B-8095-9A723728F5CC}" sibTransId="{FB90F91D-A5CB-4E33-8337-247D260BD3E5}"/>
    <dgm:cxn modelId="{F117106A-7EB7-41BB-B4E6-A170C1A6A0D5}" srcId="{285ECDCC-B0DD-4987-B6CE-F22E208FBAF6}" destId="{7021E64D-3DAD-4ECA-881B-E086E4ADF4FB}" srcOrd="1" destOrd="0" parTransId="{1F6FD218-22EC-4A5E-BF0F-2A1C482C5D38}" sibTransId="{F32AEAAE-A5B2-4324-A71F-BFB7D4D5BF37}"/>
    <dgm:cxn modelId="{80DB8252-58B6-4E20-B3CC-C604854BA113}" type="presOf" srcId="{285ECDCC-B0DD-4987-B6CE-F22E208FBAF6}" destId="{D6C1705F-DA6A-42BE-8E94-35CE2B30125C}" srcOrd="0" destOrd="0" presId="urn:microsoft.com/office/officeart/2005/8/layout/hierarchy1"/>
    <dgm:cxn modelId="{49EC8FA5-AB0D-455D-A71A-359DD1B0950F}" type="presOf" srcId="{09ED3821-95D8-459A-BCF5-67B5B36E9FA4}" destId="{6B3AA5E4-4288-4EAB-8344-EC2CE86C2457}" srcOrd="0" destOrd="0" presId="urn:microsoft.com/office/officeart/2005/8/layout/hierarchy1"/>
    <dgm:cxn modelId="{ED9B887E-333C-4404-B970-44A132F076F6}" type="presParOf" srcId="{D6C1705F-DA6A-42BE-8E94-35CE2B30125C}" destId="{2AD7409C-3C80-457E-900C-9EB05E0F5F9F}" srcOrd="0" destOrd="0" presId="urn:microsoft.com/office/officeart/2005/8/layout/hierarchy1"/>
    <dgm:cxn modelId="{607EFBAB-E453-4A38-B8F4-2921B590E482}" type="presParOf" srcId="{2AD7409C-3C80-457E-900C-9EB05E0F5F9F}" destId="{A2A83585-E2FD-44C6-B8EE-EA7B1DFC3320}" srcOrd="0" destOrd="0" presId="urn:microsoft.com/office/officeart/2005/8/layout/hierarchy1"/>
    <dgm:cxn modelId="{0EC0E6B9-7B3F-4193-9368-7D0F0EC99789}" type="presParOf" srcId="{A2A83585-E2FD-44C6-B8EE-EA7B1DFC3320}" destId="{F1D89D81-912C-4719-A9D5-4EDE0766A3C3}" srcOrd="0" destOrd="0" presId="urn:microsoft.com/office/officeart/2005/8/layout/hierarchy1"/>
    <dgm:cxn modelId="{DC07F5C6-DEA6-45B2-9AB0-F91EF88E1970}" type="presParOf" srcId="{A2A83585-E2FD-44C6-B8EE-EA7B1DFC3320}" destId="{EF88E66A-5CB0-4FCB-91DF-1BE414467290}" srcOrd="1" destOrd="0" presId="urn:microsoft.com/office/officeart/2005/8/layout/hierarchy1"/>
    <dgm:cxn modelId="{F9F7570C-5C32-47BB-ABB1-CBD6C0FF7827}" type="presParOf" srcId="{2AD7409C-3C80-457E-900C-9EB05E0F5F9F}" destId="{05DB0B2B-4557-471E-8F54-3AFF383B54FF}" srcOrd="1" destOrd="0" presId="urn:microsoft.com/office/officeart/2005/8/layout/hierarchy1"/>
    <dgm:cxn modelId="{AF7E42B0-C7A5-459D-AE48-3467341E15A4}" type="presParOf" srcId="{D6C1705F-DA6A-42BE-8E94-35CE2B30125C}" destId="{6C21AEEA-FD4C-4AFF-8108-663066D635FF}" srcOrd="1" destOrd="0" presId="urn:microsoft.com/office/officeart/2005/8/layout/hierarchy1"/>
    <dgm:cxn modelId="{ACC8B956-B699-4F84-A229-9D0E0B8F00EC}" type="presParOf" srcId="{6C21AEEA-FD4C-4AFF-8108-663066D635FF}" destId="{497A5D20-E8B0-4281-A975-9219C5E70678}" srcOrd="0" destOrd="0" presId="urn:microsoft.com/office/officeart/2005/8/layout/hierarchy1"/>
    <dgm:cxn modelId="{FE02CC35-971B-411A-AF69-7D3EE9F7FED8}" type="presParOf" srcId="{497A5D20-E8B0-4281-A975-9219C5E70678}" destId="{979986CB-3F65-4473-9518-31B4483BEB44}" srcOrd="0" destOrd="0" presId="urn:microsoft.com/office/officeart/2005/8/layout/hierarchy1"/>
    <dgm:cxn modelId="{04431E49-75BE-41A9-912F-D73FAA698B5C}" type="presParOf" srcId="{497A5D20-E8B0-4281-A975-9219C5E70678}" destId="{E0FB0B59-60E1-46C7-8AE6-EEFBFD7E6274}" srcOrd="1" destOrd="0" presId="urn:microsoft.com/office/officeart/2005/8/layout/hierarchy1"/>
    <dgm:cxn modelId="{770C14A6-07B0-4ED2-A942-7A884716F12A}" type="presParOf" srcId="{6C21AEEA-FD4C-4AFF-8108-663066D635FF}" destId="{4B97AA4D-7C05-4D2F-BBDC-356E9A75C5A3}" srcOrd="1" destOrd="0" presId="urn:microsoft.com/office/officeart/2005/8/layout/hierarchy1"/>
    <dgm:cxn modelId="{3C1D7790-6CB9-4B9B-B349-77350BD9990F}" type="presParOf" srcId="{D6C1705F-DA6A-42BE-8E94-35CE2B30125C}" destId="{9FB9B441-6772-4752-ADC5-DEC574A3945A}" srcOrd="2" destOrd="0" presId="urn:microsoft.com/office/officeart/2005/8/layout/hierarchy1"/>
    <dgm:cxn modelId="{5D3DE35E-F192-4C13-91E4-1004AB5EA09D}" type="presParOf" srcId="{9FB9B441-6772-4752-ADC5-DEC574A3945A}" destId="{C132F5DD-C6C1-4FF2-A3B5-78B61874C489}" srcOrd="0" destOrd="0" presId="urn:microsoft.com/office/officeart/2005/8/layout/hierarchy1"/>
    <dgm:cxn modelId="{FA005DA2-41EC-4F71-8E0C-712A69D613CA}" type="presParOf" srcId="{C132F5DD-C6C1-4FF2-A3B5-78B61874C489}" destId="{BFE0428D-3554-4F20-9D70-3594D69956AD}" srcOrd="0" destOrd="0" presId="urn:microsoft.com/office/officeart/2005/8/layout/hierarchy1"/>
    <dgm:cxn modelId="{1F3C1754-E192-4A1D-8EF4-933E4478E5A0}" type="presParOf" srcId="{C132F5DD-C6C1-4FF2-A3B5-78B61874C489}" destId="{506D64D7-B81A-465C-956C-66F69DEA1D39}" srcOrd="1" destOrd="0" presId="urn:microsoft.com/office/officeart/2005/8/layout/hierarchy1"/>
    <dgm:cxn modelId="{24FA48DA-B514-47A2-8FB6-F03D06190F03}" type="presParOf" srcId="{9FB9B441-6772-4752-ADC5-DEC574A3945A}" destId="{A56498E7-7FDD-449E-B383-F217210F809D}" srcOrd="1" destOrd="0" presId="urn:microsoft.com/office/officeart/2005/8/layout/hierarchy1"/>
    <dgm:cxn modelId="{6FC6D2BE-0E74-444C-B0BB-B7ACB072CEAD}" type="presParOf" srcId="{D6C1705F-DA6A-42BE-8E94-35CE2B30125C}" destId="{EF3D16E5-5D2F-4345-A166-EC8A3A8D1DB0}" srcOrd="3" destOrd="0" presId="urn:microsoft.com/office/officeart/2005/8/layout/hierarchy1"/>
    <dgm:cxn modelId="{82578D15-62EE-402F-992E-8531B343F072}" type="presParOf" srcId="{EF3D16E5-5D2F-4345-A166-EC8A3A8D1DB0}" destId="{F46A6E0F-8191-49DB-A0C4-CF35C97BAB61}" srcOrd="0" destOrd="0" presId="urn:microsoft.com/office/officeart/2005/8/layout/hierarchy1"/>
    <dgm:cxn modelId="{02993725-4317-4A2B-8A62-C9AFE55D125E}" type="presParOf" srcId="{F46A6E0F-8191-49DB-A0C4-CF35C97BAB61}" destId="{C20E282C-F2CD-4E01-BF98-14156A53E169}" srcOrd="0" destOrd="0" presId="urn:microsoft.com/office/officeart/2005/8/layout/hierarchy1"/>
    <dgm:cxn modelId="{C629F38D-CA25-4BC4-B61C-7C0A86161A52}" type="presParOf" srcId="{F46A6E0F-8191-49DB-A0C4-CF35C97BAB61}" destId="{6B3AA5E4-4288-4EAB-8344-EC2CE86C2457}" srcOrd="1" destOrd="0" presId="urn:microsoft.com/office/officeart/2005/8/layout/hierarchy1"/>
    <dgm:cxn modelId="{A3E79F8F-B553-40BE-AE1A-575E22A81AAC}" type="presParOf" srcId="{EF3D16E5-5D2F-4345-A166-EC8A3A8D1DB0}" destId="{4644FC96-A53D-480F-81E8-B5958494B8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9C663-446C-4E0A-9455-14553C983D44}">
      <dsp:nvSpPr>
        <dsp:cNvPr id="0" name=""/>
        <dsp:cNvSpPr/>
      </dsp:nvSpPr>
      <dsp:spPr>
        <a:xfrm>
          <a:off x="507412" y="8980"/>
          <a:ext cx="828487" cy="8284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8A409-CDA0-4C37-8F0F-27A0845E80C4}">
      <dsp:nvSpPr>
        <dsp:cNvPr id="0" name=""/>
        <dsp:cNvSpPr/>
      </dsp:nvSpPr>
      <dsp:spPr>
        <a:xfrm>
          <a:off x="681394" y="182962"/>
          <a:ext cx="480523" cy="48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04D28-8448-4955-B4D9-7FBAC575846C}">
      <dsp:nvSpPr>
        <dsp:cNvPr id="0" name=""/>
        <dsp:cNvSpPr/>
      </dsp:nvSpPr>
      <dsp:spPr>
        <a:xfrm>
          <a:off x="1513433" y="8980"/>
          <a:ext cx="1952864" cy="82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Admin – Add/Edit/Delete/View item in inventory.</a:t>
          </a:r>
          <a:endParaRPr lang="en-US" sz="1700" kern="1200"/>
        </a:p>
      </dsp:txBody>
      <dsp:txXfrm>
        <a:off x="1513433" y="8980"/>
        <a:ext cx="1952864" cy="828487"/>
      </dsp:txXfrm>
    </dsp:sp>
    <dsp:sp modelId="{FF00A25A-A4F3-4B04-B911-DEFEEEC7B233}">
      <dsp:nvSpPr>
        <dsp:cNvPr id="0" name=""/>
        <dsp:cNvSpPr/>
      </dsp:nvSpPr>
      <dsp:spPr>
        <a:xfrm>
          <a:off x="3806569" y="8980"/>
          <a:ext cx="828487" cy="8284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69C2C-764F-481C-B13B-5AFBE8A7ECF7}">
      <dsp:nvSpPr>
        <dsp:cNvPr id="0" name=""/>
        <dsp:cNvSpPr/>
      </dsp:nvSpPr>
      <dsp:spPr>
        <a:xfrm>
          <a:off x="3980552" y="182962"/>
          <a:ext cx="480523" cy="48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2E4CE-B431-40A3-81BD-A1C07076FFC9}">
      <dsp:nvSpPr>
        <dsp:cNvPr id="0" name=""/>
        <dsp:cNvSpPr/>
      </dsp:nvSpPr>
      <dsp:spPr>
        <a:xfrm>
          <a:off x="4812591" y="8980"/>
          <a:ext cx="1952864" cy="82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Customer –Buys item in Super Market and Accepts Bill.</a:t>
          </a:r>
          <a:endParaRPr lang="en-US" sz="1700" kern="1200"/>
        </a:p>
      </dsp:txBody>
      <dsp:txXfrm>
        <a:off x="4812591" y="8980"/>
        <a:ext cx="1952864" cy="828487"/>
      </dsp:txXfrm>
    </dsp:sp>
    <dsp:sp modelId="{39C0F49B-3405-4047-A558-6A99601182A1}">
      <dsp:nvSpPr>
        <dsp:cNvPr id="0" name=""/>
        <dsp:cNvSpPr/>
      </dsp:nvSpPr>
      <dsp:spPr>
        <a:xfrm>
          <a:off x="507412" y="1482289"/>
          <a:ext cx="828487" cy="8284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606EA-6FA3-46ED-955B-52C12DA0A72D}">
      <dsp:nvSpPr>
        <dsp:cNvPr id="0" name=""/>
        <dsp:cNvSpPr/>
      </dsp:nvSpPr>
      <dsp:spPr>
        <a:xfrm>
          <a:off x="681394" y="1656271"/>
          <a:ext cx="480523" cy="480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A141C-D767-4816-AE6A-3A70D88277B3}">
      <dsp:nvSpPr>
        <dsp:cNvPr id="0" name=""/>
        <dsp:cNvSpPr/>
      </dsp:nvSpPr>
      <dsp:spPr>
        <a:xfrm>
          <a:off x="1513433" y="1482289"/>
          <a:ext cx="1952864" cy="82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Cashier- add items in the bill and accepts payments.</a:t>
          </a:r>
          <a:endParaRPr lang="en-US" sz="1700" kern="1200"/>
        </a:p>
      </dsp:txBody>
      <dsp:txXfrm>
        <a:off x="1513433" y="1482289"/>
        <a:ext cx="1952864" cy="828487"/>
      </dsp:txXfrm>
    </dsp:sp>
    <dsp:sp modelId="{8C8728E7-4E9B-4427-8051-9E5ADF77BEBE}">
      <dsp:nvSpPr>
        <dsp:cNvPr id="0" name=""/>
        <dsp:cNvSpPr/>
      </dsp:nvSpPr>
      <dsp:spPr>
        <a:xfrm>
          <a:off x="3806569" y="1482289"/>
          <a:ext cx="828487" cy="8284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4FD37-C843-49F4-89CF-7E46A3156C13}">
      <dsp:nvSpPr>
        <dsp:cNvPr id="0" name=""/>
        <dsp:cNvSpPr/>
      </dsp:nvSpPr>
      <dsp:spPr>
        <a:xfrm>
          <a:off x="3980552" y="1656271"/>
          <a:ext cx="480523" cy="480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FBAA6-9670-4D4A-B18A-D0015FFEB1DA}">
      <dsp:nvSpPr>
        <dsp:cNvPr id="0" name=""/>
        <dsp:cNvSpPr/>
      </dsp:nvSpPr>
      <dsp:spPr>
        <a:xfrm>
          <a:off x="4812591" y="1482289"/>
          <a:ext cx="1952864" cy="82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Manager – Places order of purchase and manages inventory.</a:t>
          </a:r>
          <a:endParaRPr lang="en-US" sz="1700" kern="1200"/>
        </a:p>
      </dsp:txBody>
      <dsp:txXfrm>
        <a:off x="4812591" y="1482289"/>
        <a:ext cx="1952864" cy="828487"/>
      </dsp:txXfrm>
    </dsp:sp>
    <dsp:sp modelId="{D368536D-5B9D-4420-A330-B252F8359C5F}">
      <dsp:nvSpPr>
        <dsp:cNvPr id="0" name=""/>
        <dsp:cNvSpPr/>
      </dsp:nvSpPr>
      <dsp:spPr>
        <a:xfrm>
          <a:off x="507412" y="2955598"/>
          <a:ext cx="828487" cy="8284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411CA-53CC-4274-87E1-22700C5D9A6D}">
      <dsp:nvSpPr>
        <dsp:cNvPr id="0" name=""/>
        <dsp:cNvSpPr/>
      </dsp:nvSpPr>
      <dsp:spPr>
        <a:xfrm>
          <a:off x="681394" y="3129581"/>
          <a:ext cx="480523" cy="480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E9E34-024E-4EA0-A0EB-4F87E994092A}">
      <dsp:nvSpPr>
        <dsp:cNvPr id="0" name=""/>
        <dsp:cNvSpPr/>
      </dsp:nvSpPr>
      <dsp:spPr>
        <a:xfrm>
          <a:off x="1513433" y="2955598"/>
          <a:ext cx="1952864" cy="82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Vendor  - Accepts order and deliver the item.</a:t>
          </a:r>
          <a:endParaRPr lang="en-US" sz="1700" kern="1200"/>
        </a:p>
      </dsp:txBody>
      <dsp:txXfrm>
        <a:off x="1513433" y="2955598"/>
        <a:ext cx="1952864" cy="828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89D81-912C-4719-A9D5-4EDE0766A3C3}">
      <dsp:nvSpPr>
        <dsp:cNvPr id="0" name=""/>
        <dsp:cNvSpPr/>
      </dsp:nvSpPr>
      <dsp:spPr>
        <a:xfrm>
          <a:off x="2854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8E66A-5CB0-4FCB-91DF-1BE414467290}">
      <dsp:nvSpPr>
        <dsp:cNvPr id="0" name=""/>
        <dsp:cNvSpPr/>
      </dsp:nvSpPr>
      <dsp:spPr>
        <a:xfrm>
          <a:off x="229286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JAVA 16</a:t>
          </a:r>
          <a:endParaRPr lang="en-US" sz="2600" kern="1200"/>
        </a:p>
      </dsp:txBody>
      <dsp:txXfrm>
        <a:off x="267188" y="1046744"/>
        <a:ext cx="1962091" cy="1218259"/>
      </dsp:txXfrm>
    </dsp:sp>
    <dsp:sp modelId="{979986CB-3F65-4473-9518-31B4483BEB44}">
      <dsp:nvSpPr>
        <dsp:cNvPr id="0" name=""/>
        <dsp:cNvSpPr/>
      </dsp:nvSpPr>
      <dsp:spPr>
        <a:xfrm>
          <a:off x="2493615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B0B59-60E1-46C7-8AE6-EEFBFD7E6274}">
      <dsp:nvSpPr>
        <dsp:cNvPr id="0" name=""/>
        <dsp:cNvSpPr/>
      </dsp:nvSpPr>
      <dsp:spPr>
        <a:xfrm>
          <a:off x="2720047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PostgreSQL </a:t>
          </a:r>
          <a:endParaRPr lang="en-US" sz="2600" kern="1200"/>
        </a:p>
      </dsp:txBody>
      <dsp:txXfrm>
        <a:off x="2757949" y="1046744"/>
        <a:ext cx="1962091" cy="1218259"/>
      </dsp:txXfrm>
    </dsp:sp>
    <dsp:sp modelId="{BFE0428D-3554-4F20-9D70-3594D69956AD}">
      <dsp:nvSpPr>
        <dsp:cNvPr id="0" name=""/>
        <dsp:cNvSpPr/>
      </dsp:nvSpPr>
      <dsp:spPr>
        <a:xfrm>
          <a:off x="4984375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D64D7-B81A-465C-956C-66F69DEA1D39}">
      <dsp:nvSpPr>
        <dsp:cNvPr id="0" name=""/>
        <dsp:cNvSpPr/>
      </dsp:nvSpPr>
      <dsp:spPr>
        <a:xfrm>
          <a:off x="5210808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SpringBoot</a:t>
          </a:r>
          <a:endParaRPr lang="en-US" sz="2600" kern="1200"/>
        </a:p>
      </dsp:txBody>
      <dsp:txXfrm>
        <a:off x="5248710" y="1046744"/>
        <a:ext cx="1962091" cy="1218259"/>
      </dsp:txXfrm>
    </dsp:sp>
    <dsp:sp modelId="{C20E282C-F2CD-4E01-BF98-14156A53E169}">
      <dsp:nvSpPr>
        <dsp:cNvPr id="0" name=""/>
        <dsp:cNvSpPr/>
      </dsp:nvSpPr>
      <dsp:spPr>
        <a:xfrm>
          <a:off x="7475136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AA5E4-4288-4EAB-8344-EC2CE86C2457}">
      <dsp:nvSpPr>
        <dsp:cNvPr id="0" name=""/>
        <dsp:cNvSpPr/>
      </dsp:nvSpPr>
      <dsp:spPr>
        <a:xfrm>
          <a:off x="7701569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WebServices</a:t>
          </a:r>
          <a:endParaRPr lang="en-US" sz="2600" kern="1200" dirty="0"/>
        </a:p>
      </dsp:txBody>
      <dsp:txXfrm>
        <a:off x="7739471" y="1046744"/>
        <a:ext cx="1962091" cy="121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04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4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669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77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0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30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429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0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30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2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1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57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14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7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88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9B51FF-28B5-4100-A848-E1C7F799799F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11EFB0-8F4F-4313-9751-D3AAC22A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3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B0C7E-D729-410C-B2F1-7652BA54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0" y="965200"/>
            <a:ext cx="7372350" cy="3404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Super Market</a:t>
            </a:r>
            <a:br>
              <a:rPr lang="en-US" sz="6000"/>
            </a:br>
            <a:r>
              <a:rPr lang="en-US" sz="6000"/>
              <a:t>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10438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B646E-0504-4FFA-BBD3-E74C0DBC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>
            <a:normAutofit/>
          </a:bodyPr>
          <a:lstStyle/>
          <a:p>
            <a:r>
              <a:rPr lang="en-IN" dirty="0"/>
              <a:t>Case study problem statement.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1EF4-B547-403B-8750-DB261C3B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1" y="2666999"/>
            <a:ext cx="7648572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000"/>
              <a:t>This App –</a:t>
            </a:r>
          </a:p>
          <a:p>
            <a:r>
              <a:rPr lang="en-IN" sz="2000"/>
              <a:t>Helps to store different types of items.</a:t>
            </a:r>
          </a:p>
          <a:p>
            <a:r>
              <a:rPr lang="en-IN" sz="2000"/>
              <a:t>Stores various modules like Sales ,Purchase and Stock.</a:t>
            </a:r>
          </a:p>
          <a:p>
            <a:r>
              <a:rPr lang="en-IN" sz="2000"/>
              <a:t>Has various services including adding an item in inventory , placing purchase order, calculating bill amount, check for item in inventory ,</a:t>
            </a:r>
          </a:p>
          <a:p>
            <a:r>
              <a:rPr lang="en-IN" sz="2000"/>
              <a:t>Manages Point of Sales(POS), VAT Receipt, Total sales, Inventory.</a:t>
            </a:r>
          </a:p>
        </p:txBody>
      </p:sp>
    </p:spTree>
    <p:extLst>
      <p:ext uri="{BB962C8B-B14F-4D97-AF65-F5344CB8AC3E}">
        <p14:creationId xmlns:p14="http://schemas.microsoft.com/office/powerpoint/2010/main" val="385334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FF7C-35E5-4AE8-A760-63D02C0A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IN"/>
              <a:t>Actors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35C0B-0BF8-49FA-B3B0-1DD2184C9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365076"/>
              </p:ext>
            </p:extLst>
          </p:nvPr>
        </p:nvGraphicFramePr>
        <p:xfrm>
          <a:off x="4233333" y="1998133"/>
          <a:ext cx="7272868" cy="379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75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D0C34-9E2A-4A4B-B0FE-557111FD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>
            <a:normAutofit/>
          </a:bodyPr>
          <a:lstStyle/>
          <a:p>
            <a:r>
              <a:rPr lang="en-IN" dirty="0"/>
              <a:t>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12B1F3-8235-4EAC-BF76-41F7FF310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1" y="2666999"/>
            <a:ext cx="7648572" cy="3124201"/>
          </a:xfrm>
        </p:spPr>
        <p:txBody>
          <a:bodyPr anchor="t">
            <a:normAutofit/>
          </a:bodyPr>
          <a:lstStyle/>
          <a:p>
            <a:r>
              <a:rPr lang="en-IN" sz="2000"/>
              <a:t>AdminCustomerService - Add/Edit/Delete/View item details.</a:t>
            </a:r>
          </a:p>
          <a:p>
            <a:r>
              <a:rPr lang="en-IN" sz="2000"/>
              <a:t>ItemService - Add/Edit/Delete/View details to Bill.</a:t>
            </a:r>
          </a:p>
          <a:p>
            <a:r>
              <a:rPr lang="en-IN" sz="2000"/>
              <a:t>OrderService – Add or Delete from inventory.</a:t>
            </a:r>
          </a:p>
          <a:p>
            <a:r>
              <a:rPr lang="en-IN" sz="2000"/>
              <a:t>BillService – Add/Edit/Delete/View details in Bill.</a:t>
            </a:r>
          </a:p>
          <a:p>
            <a:r>
              <a:rPr lang="en-IN" sz="2000"/>
              <a:t>InventoryService – View items in Inventory.</a:t>
            </a:r>
          </a:p>
          <a:p>
            <a:pPr marL="0" indent="0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5047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E0B6-44C0-4ED9-B65E-EE39E20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IN" dirty="0"/>
              <a:t>Technology used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9F1C702-7510-45C5-A485-79CC4EC7C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302080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040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184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Corbel</vt:lpstr>
      <vt:lpstr>Parallax</vt:lpstr>
      <vt:lpstr>Super Market Application</vt:lpstr>
      <vt:lpstr>Case study problem statement.</vt:lpstr>
      <vt:lpstr>Actors</vt:lpstr>
      <vt:lpstr>Services</vt:lpstr>
      <vt:lpstr>Technology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Application</dc:title>
  <dc:creator>lata.verma18@outlook.com</dc:creator>
  <cp:lastModifiedBy>lata.verma18@outlook.com</cp:lastModifiedBy>
  <cp:revision>8</cp:revision>
  <dcterms:created xsi:type="dcterms:W3CDTF">2021-09-28T19:39:20Z</dcterms:created>
  <dcterms:modified xsi:type="dcterms:W3CDTF">2022-10-10T18:58:01Z</dcterms:modified>
</cp:coreProperties>
</file>