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eblueshell/TTL20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earn-PowerShell-Toolmaking-Month-Lunches/dp/161729116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shell.org/" TargetMode="External"/><Relationship Id="rId5" Type="http://schemas.openxmlformats.org/officeDocument/2006/relationships/hyperlink" Target="https://www.youtube.com/watch?v=sN7xw_jq_64&amp;list=PLfeA8kIs7CocGXuezOoYtLRdnK9S_Mq3e" TargetMode="External"/><Relationship Id="rId4" Type="http://schemas.openxmlformats.org/officeDocument/2006/relationships/hyperlink" Target="https://mva.microsoft.com/en-US/training-courses/getting-started-with-microsoft-powershell-82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0B41-BFE1-41BB-9390-A24F647D7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Geeking</a:t>
            </a:r>
            <a:r>
              <a:rPr lang="en-US" dirty="0"/>
              <a:t> Out: </a:t>
            </a:r>
            <a:r>
              <a:rPr lang="en-US" dirty="0" err="1"/>
              <a:t>Powershell</a:t>
            </a:r>
            <a:r>
              <a:rPr lang="en-US" dirty="0"/>
              <a:t> in 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5C067-B65C-471F-9F45-F275572EC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194512"/>
            <a:ext cx="6400800" cy="1536516"/>
          </a:xfrm>
        </p:spPr>
        <p:txBody>
          <a:bodyPr/>
          <a:lstStyle/>
          <a:p>
            <a:r>
              <a:rPr lang="en-US" dirty="0"/>
              <a:t>Shawn Mellinger</a:t>
            </a:r>
          </a:p>
          <a:p>
            <a:r>
              <a:rPr lang="en-US" dirty="0"/>
              <a:t>Systems Administrator</a:t>
            </a:r>
          </a:p>
          <a:p>
            <a:r>
              <a:rPr lang="en-US" dirty="0"/>
              <a:t>shawn_mellinger@iu13.org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7E508-711B-4779-BB51-5EDAE1BFAFE0}"/>
              </a:ext>
            </a:extLst>
          </p:cNvPr>
          <p:cNvSpPr txBox="1"/>
          <p:nvPr/>
        </p:nvSpPr>
        <p:spPr>
          <a:xfrm>
            <a:off x="684212" y="4627260"/>
            <a:ext cx="5984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would like to follow along please download</a:t>
            </a:r>
          </a:p>
          <a:p>
            <a:r>
              <a:rPr lang="en-US" dirty="0"/>
              <a:t>the files at: </a:t>
            </a:r>
            <a:r>
              <a:rPr lang="en-US" dirty="0">
                <a:hlinkClick r:id="rId2"/>
              </a:rPr>
              <a:t>https://github.com/lateblueshell/TTL2019</a:t>
            </a:r>
            <a:endParaRPr lang="en-US" dirty="0"/>
          </a:p>
          <a:p>
            <a:endParaRPr lang="en-US" dirty="0"/>
          </a:p>
          <a:p>
            <a:r>
              <a:rPr lang="en-US" dirty="0"/>
              <a:t>Choose Clone or download then select </a:t>
            </a:r>
          </a:p>
          <a:p>
            <a:r>
              <a:rPr lang="en-US" dirty="0"/>
              <a:t>Download ZIP file. This contains all the scripts </a:t>
            </a:r>
          </a:p>
          <a:p>
            <a:r>
              <a:rPr lang="en-US" dirty="0"/>
              <a:t>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2166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B800-82D2-4E45-97EF-95366139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68" y="187002"/>
            <a:ext cx="8534400" cy="1507067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8EE8-4FB0-413E-8224-47514948BEE7}"/>
              </a:ext>
            </a:extLst>
          </p:cNvPr>
          <p:cNvSpPr txBox="1"/>
          <p:nvPr/>
        </p:nvSpPr>
        <p:spPr>
          <a:xfrm>
            <a:off x="604275" y="1510747"/>
            <a:ext cx="110161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in a month of lunches: </a:t>
            </a:r>
          </a:p>
          <a:p>
            <a:r>
              <a:rPr lang="en-US" dirty="0">
                <a:hlinkClick r:id="rId2"/>
              </a:rPr>
              <a:t>https://www.manning.com/books/learn-windows-powershell-in-a-month-of-lunches-third-edition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Tool Making in a month of lunches:</a:t>
            </a:r>
          </a:p>
          <a:p>
            <a:r>
              <a:rPr lang="en-US" dirty="0">
                <a:hlinkClick r:id="rId3"/>
              </a:rPr>
              <a:t>https://www.amazon.com/Learn-PowerShell-Toolmaking-Month-Lunches/dp/1617291161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Powershell</a:t>
            </a:r>
            <a:r>
              <a:rPr lang="en-US" dirty="0"/>
              <a:t> (MVA retiring soon)</a:t>
            </a:r>
          </a:p>
          <a:p>
            <a:r>
              <a:rPr lang="en-US" dirty="0">
                <a:hlinkClick r:id="rId4"/>
              </a:rPr>
              <a:t>https://mva.microsoft.com/en-US/training-courses/getting-started-with-microsoft-powershell-8276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Powershell</a:t>
            </a:r>
            <a:r>
              <a:rPr lang="en-US" dirty="0"/>
              <a:t> + DevOps Summit 2018 videos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https://www.youtube.com/watch?v=sN7xw_jq_64&amp;list=PLfeA8kIs7CocGXuezOoYtLRdnK9S_Mq3e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Powershell.org (Community Site)</a:t>
            </a:r>
          </a:p>
          <a:p>
            <a:r>
              <a:rPr lang="en-US" dirty="0">
                <a:hlinkClick r:id="rId6"/>
              </a:rPr>
              <a:t>https://powershell.org/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Email:</a:t>
            </a:r>
          </a:p>
          <a:p>
            <a:r>
              <a:rPr lang="en-US" dirty="0"/>
              <a:t>shawn_mellinger@iu13.org</a:t>
            </a:r>
          </a:p>
        </p:txBody>
      </p:sp>
    </p:spTree>
    <p:extLst>
      <p:ext uri="{BB962C8B-B14F-4D97-AF65-F5344CB8AC3E}">
        <p14:creationId xmlns:p14="http://schemas.microsoft.com/office/powerpoint/2010/main" val="4646538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127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Geeking Out: Powershell in Action 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Geeking Out: Powershell in Action </dc:title>
  <dc:creator>Shawn Mellinger</dc:creator>
  <cp:lastModifiedBy>Shawn Mellinger</cp:lastModifiedBy>
  <cp:revision>1</cp:revision>
  <dcterms:created xsi:type="dcterms:W3CDTF">2019-05-06T01:18:55Z</dcterms:created>
  <dcterms:modified xsi:type="dcterms:W3CDTF">2019-05-06T01:27:49Z</dcterms:modified>
</cp:coreProperties>
</file>