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99" autoAdjust="0"/>
    <p:restoredTop sz="94660"/>
  </p:normalViewPr>
  <p:slideViewPr>
    <p:cSldViewPr snapToGrid="0">
      <p:cViewPr>
        <p:scale>
          <a:sx n="39" d="100"/>
          <a:sy n="39" d="100"/>
        </p:scale>
        <p:origin x="1080" y="1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9ABCDFD-94D5-BCB6-F266-9B2BFF19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043888E-DE5D-ED37-1189-38DB67E41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42B3B45-C77E-F983-826B-93DC9DF4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F5DFA45-DD20-B53C-8EFB-2910AF2F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6677245-FC85-02F4-6AF7-5588FC60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33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FDCE00-4FEC-16AD-B0A4-913ACB0F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8CB89ED-00FF-2348-FC1B-E747D4B4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8E97384-DDF2-945F-F19F-B11E201E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D658ADB-09E8-CA41-8205-2AAD0237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57A6031-ED98-B3A2-8336-D27141C1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2191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C30B8EF6-5AE4-1A4F-CCB2-00B85E3D3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A3F4A32-DE34-6EAA-FAE7-478BD68D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57A98C8-053B-4B05-A3F8-4E6DDA50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CC8A59D-B5FC-2081-538D-9E0FFC54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314D002-F7D0-2D5A-B493-BE4D025B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09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71CC49-35DE-16D7-34EA-31D2C68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1F8E493-0753-AD76-4EA1-82A9F5F8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C560BB7-A813-2746-8F01-F3265EE0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EC56CB9-4204-0A3D-AB10-BBC0932D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65ECD5E-7088-4C2C-68B5-D66924B9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500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6FF8BEF-13F1-B4FB-9B70-6DE00275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71156FD-2591-86B7-DAD0-A7FB639E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2B976D-A138-A910-88EB-22EA8A0A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B03967A-D97B-EB9A-21D2-4563987F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6B84DF1-E5FB-EB65-8D3F-33BDA5BC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50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5245BB-077B-D72C-C7B0-503EB84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9672FD-9828-19A8-EE38-C6C6B0765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FDFC9D9-1A2E-6E62-826D-4918E022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D7E94CA-7575-299B-9D62-86E23B5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8A3C95A-ED5F-7E70-B730-F14C52D2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15B1EBF-EC64-59DF-C996-1590C1EF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035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74F255-9D3B-0328-B73C-6E07E410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5389EC1-DB01-6D19-19FB-3C7FC077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4152148-4823-5654-9F71-974AAB5A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43F453B-BBAB-00AA-EC39-AEDF4F01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92D9DC1-B179-CCFB-BAE8-39468325E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C999F25-ABC7-A401-0418-DA523551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6EDCC73-7A79-2AA0-5629-31D80460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30ACA5A-1D85-35CE-EE43-36CA97E8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65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2B858E7-F341-5E02-FFBA-DF42CFAE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9B4CECE-621E-E138-896E-4BE30196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0CB083E-00AD-D65D-E126-558CBBC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55C2EC0-4E99-8982-3765-B72D3675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12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7131F40-D1A6-4956-02C8-463DD04B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5715FC9-BC1A-9CD8-4DD2-9031B747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52CF2AB-2732-C8B3-83B4-AED43B87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30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06DDB8-8C75-DB3B-5A7F-28A48204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6DECB38-5572-B380-FC25-A1EE7539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793B1E1-134A-1F0F-38A6-1D0DB5AF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E338BC5-086E-2317-8FDD-E69726B3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BFE9A66-2622-05FB-7215-F4BCB20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DD370F-6097-1D0C-0F21-713E934D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CA0E07-07CD-2E4D-6DE7-A9AD56B8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A14580B-004E-DC8B-5E76-678B4A98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3D9EA83-D6BC-E37D-1652-0ECB226B2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ABEEC51-93B8-63A2-EBD9-5DD5F7ED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43136AC-D443-91F4-9ED9-9160C04A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B9EEE1E-35A6-89A9-D632-45FFA7D8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30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59A2D3C-B7E5-42C5-4B4C-73637A9D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BDD2963-6B0B-5F64-7683-34B1548C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299188F-56F0-D38A-0574-786BD53E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01FE-BFB4-4855-B89A-517D2992A880}" type="datetimeFigureOut">
              <a:rPr lang="ar-SA" smtClean="0"/>
              <a:t>25/12/1443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76A5D43-BE91-106F-6CDE-6D3356D9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A57E055-141C-784D-2BCF-88277BCE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93F-409D-435D-AF3A-EA2FDADDB7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3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B14737-C3BD-C387-F04A-9BF46347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948"/>
            <a:ext cx="10515600" cy="6090104"/>
          </a:xfrm>
        </p:spPr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Writing a wisdom ESP32 operating algorithm</a:t>
            </a:r>
            <a:endParaRPr lang="ar-SA" sz="5400" dirty="0"/>
          </a:p>
        </p:txBody>
      </p:sp>
    </p:spTree>
    <p:extLst>
      <p:ext uri="{BB962C8B-B14F-4D97-AF65-F5344CB8AC3E}">
        <p14:creationId xmlns:p14="http://schemas.microsoft.com/office/powerpoint/2010/main" val="11007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539BC583-FEC9-6CCE-17E6-AF5821E34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666"/>
            <a:ext cx="12192000" cy="61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D3EFD74-425E-BFF1-F27B-9DAD34DA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22" y="722"/>
            <a:ext cx="6886212" cy="6857278"/>
          </a:xfrm>
        </p:spPr>
      </p:pic>
    </p:spTree>
    <p:extLst>
      <p:ext uri="{BB962C8B-B14F-4D97-AF65-F5344CB8AC3E}">
        <p14:creationId xmlns:p14="http://schemas.microsoft.com/office/powerpoint/2010/main" val="349676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4B293BD-C290-252C-5783-66C0C29B3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F6BDC2D-053E-D54C-C6CE-7CEBA29C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4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0BF797D-F93C-2CE7-DD86-43BA7376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6" y="457082"/>
            <a:ext cx="10478368" cy="59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6A95F89-6A66-0E0F-6827-550A16E3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8" y="99869"/>
            <a:ext cx="10623164" cy="6658262"/>
          </a:xfrm>
        </p:spPr>
      </p:pic>
    </p:spTree>
    <p:extLst>
      <p:ext uri="{BB962C8B-B14F-4D97-AF65-F5344CB8AC3E}">
        <p14:creationId xmlns:p14="http://schemas.microsoft.com/office/powerpoint/2010/main" val="344279720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شاشة عريضة</PresentationFormat>
  <Paragraphs>1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نسق Office</vt:lpstr>
      <vt:lpstr>Writing a wisdom ESP32 operating algorithm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wisdom ESP32 operating algorithm</dc:title>
  <dc:creator>lateefah abdullah</dc:creator>
  <cp:lastModifiedBy>lateefah abdullah</cp:lastModifiedBy>
  <cp:revision>1</cp:revision>
  <dcterms:created xsi:type="dcterms:W3CDTF">2022-07-24T20:52:38Z</dcterms:created>
  <dcterms:modified xsi:type="dcterms:W3CDTF">2022-07-24T21:14:54Z</dcterms:modified>
</cp:coreProperties>
</file>