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25"/>
  </p:handoutMasterIdLst>
  <p:sldIdLst>
    <p:sldId id="256" r:id="rId3"/>
    <p:sldId id="267" r:id="rId4"/>
    <p:sldId id="257" r:id="rId5"/>
    <p:sldId id="259" r:id="rId6"/>
    <p:sldId id="282" r:id="rId7"/>
    <p:sldId id="258" r:id="rId8"/>
    <p:sldId id="260" r:id="rId9"/>
    <p:sldId id="281" r:id="rId10"/>
    <p:sldId id="298" r:id="rId11"/>
    <p:sldId id="261" r:id="rId12"/>
    <p:sldId id="262" r:id="rId13"/>
    <p:sldId id="263" r:id="rId15"/>
    <p:sldId id="288" r:id="rId16"/>
    <p:sldId id="283" r:id="rId17"/>
    <p:sldId id="287" r:id="rId18"/>
    <p:sldId id="285" r:id="rId19"/>
    <p:sldId id="286" r:id="rId20"/>
    <p:sldId id="264" r:id="rId21"/>
    <p:sldId id="265" r:id="rId22"/>
    <p:sldId id="268"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showGuides="1">
      <p:cViewPr varScale="1">
        <p:scale>
          <a:sx n="83" d="100"/>
          <a:sy n="83" d="100"/>
        </p:scale>
        <p:origin x="318" y="8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43D44D1-ECF7-48B8-B243-CE132A442933}"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D1D74676-484A-4B9F-87C6-95CFA39AC57E}">
      <dgm:prSet phldr="0" custT="0"/>
      <dgm:spPr/>
      <dgm:t>
        <a:bodyPr vert="horz" wrap="square"/>
        <a:p>
          <a:pPr rtl="0">
            <a:lnSpc>
              <a:spcPct val="100000"/>
            </a:lnSpc>
            <a:spcBef>
              <a:spcPct val="0"/>
            </a:spcBef>
            <a:spcAft>
              <a:spcPct val="35000"/>
            </a:spcAft>
          </a:pPr>
          <a:r>
            <a:rPr lang="en-US" dirty="0">
              <a:latin typeface="Times New Roman" panose="02020603050405020304" charset="0"/>
              <a:cs typeface="Times New Roman" panose="02020603050405020304" charset="0"/>
            </a:rPr>
            <a:t>The incessant threats of </a:t>
          </a:r>
          <a:r>
            <a:rPr lang="en-US" dirty="0">
              <a:latin typeface="Times New Roman" panose="02020603050405020304" charset="0"/>
              <a:cs typeface="Times New Roman" panose="02020603050405020304" charset="0"/>
            </a:rPr>
            <a:t>data theft pose</a:t>
          </a:r>
          <a:r>
            <a:rPr lang="en-US" dirty="0">
              <a:latin typeface="Times New Roman" panose="02020603050405020304" charset="0"/>
              <a:cs typeface="Times New Roman" panose="02020603050405020304" charset="0"/>
            </a:rPr>
            <a:t> significant risks to creators, industries, and the integrity of digital content.</a:t>
          </a:r>
          <a:r>
            <a:rPr lang="en-US" dirty="0">
              <a:latin typeface="Times New Roman" panose="02020603050405020304" charset="0"/>
              <a:cs typeface="Times New Roman" panose="02020603050405020304" charset="0"/>
            </a:rPr>
            <a:t> </a:t>
          </a:r>
          <a:r>
            <a:rPr lang="en-US" dirty="0">
              <a:latin typeface="Times New Roman" panose="02020603050405020304" charset="0"/>
              <a:cs typeface="Times New Roman" panose="02020603050405020304" charset="0"/>
            </a:rPr>
            <a:t/>
          </a:r>
          <a:endParaRPr lang="en-US" dirty="0">
            <a:latin typeface="Times New Roman" panose="02020603050405020304" charset="0"/>
            <a:cs typeface="Times New Roman" panose="02020603050405020304" charset="0"/>
          </a:endParaRPr>
        </a:p>
      </dgm:t>
    </dgm:pt>
    <dgm:pt modelId="{EE1855E7-BD3E-4C2B-9D60-F51FCB6DDCFA}" cxnId="{627DA53F-5A8B-457E-A5E5-83392D5BC260}" type="parTrans">
      <dgm:prSet/>
      <dgm:spPr/>
      <dgm:t>
        <a:bodyPr/>
        <a:lstStyle/>
        <a:p>
          <a:endParaRPr lang="en-US"/>
        </a:p>
      </dgm:t>
    </dgm:pt>
    <dgm:pt modelId="{4C6A9657-1923-4A9B-86B3-F743BFDF74F1}" cxnId="{627DA53F-5A8B-457E-A5E5-83392D5BC260}" type="sibTrans">
      <dgm:prSet/>
      <dgm:spPr/>
      <dgm:t>
        <a:bodyPr/>
        <a:lstStyle/>
        <a:p>
          <a:endParaRPr lang="en-US"/>
        </a:p>
      </dgm:t>
    </dgm:pt>
    <dgm:pt modelId="{C6E15C35-2247-46B4-B69C-74EA83CDCD61}">
      <dgm:prSet phldr="0" custT="0"/>
      <dgm:spPr/>
      <dgm:t>
        <a:bodyPr vert="horz" wrap="square"/>
        <a:p>
          <a:pPr>
            <a:lnSpc>
              <a:spcPct val="100000"/>
            </a:lnSpc>
            <a:spcBef>
              <a:spcPct val="0"/>
            </a:spcBef>
            <a:spcAft>
              <a:spcPct val="35000"/>
            </a:spcAft>
          </a:pPr>
          <a:r>
            <a:rPr lang="en-US" dirty="0">
              <a:latin typeface="Times New Roman" panose="02020603050405020304" charset="0"/>
              <a:cs typeface="Times New Roman" panose="02020603050405020304" charset="0"/>
            </a:rPr>
            <a:t>In response to this imperative, our attempt presents a groundbreaking approach to file encryption, tailored to the unique characteristics of end users</a:t>
          </a:r>
          <a:r>
            <a:rPr>
              <a:latin typeface="Times New Roman" panose="02020603050405020304" charset="0"/>
              <a:cs typeface="Times New Roman" panose="02020603050405020304" charset="0"/>
            </a:rPr>
            <a:t/>
          </a:r>
          <a:endParaRPr>
            <a:latin typeface="Times New Roman" panose="02020603050405020304" charset="0"/>
            <a:cs typeface="Times New Roman" panose="02020603050405020304" charset="0"/>
          </a:endParaRPr>
        </a:p>
      </dgm:t>
    </dgm:pt>
    <dgm:pt modelId="{4CF29426-17F5-4734-8236-4A815085AF34}" cxnId="{2A9500DD-551B-4556-B42E-B5A4496C7353}" type="parTrans">
      <dgm:prSet/>
      <dgm:spPr/>
      <dgm:t>
        <a:bodyPr/>
        <a:lstStyle/>
        <a:p>
          <a:endParaRPr lang="en-US"/>
        </a:p>
      </dgm:t>
    </dgm:pt>
    <dgm:pt modelId="{8DE2D678-7D5D-41C8-A88B-543A379BD8ED}" cxnId="{2A9500DD-551B-4556-B42E-B5A4496C7353}" type="sibTrans">
      <dgm:prSet/>
      <dgm:spPr/>
      <dgm:t>
        <a:bodyPr/>
        <a:lstStyle/>
        <a:p>
          <a:endParaRPr lang="en-US"/>
        </a:p>
      </dgm:t>
    </dgm:pt>
    <dgm:pt modelId="{19FC42C9-EA67-4B3F-8904-61ABDEBE2C63}" type="pres">
      <dgm:prSet presAssocID="{443D44D1-ECF7-48B8-B243-CE132A442933}" presName="vert0" presStyleCnt="0">
        <dgm:presLayoutVars>
          <dgm:dir/>
          <dgm:animOne val="branch"/>
          <dgm:animLvl val="lvl"/>
        </dgm:presLayoutVars>
      </dgm:prSet>
      <dgm:spPr/>
      <dgm:t>
        <a:bodyPr/>
        <a:lstStyle/>
        <a:p>
          <a:endParaRPr lang="en-IN"/>
        </a:p>
      </dgm:t>
    </dgm:pt>
    <dgm:pt modelId="{76787730-652B-44C5-8BBE-0A7FD0DD8A82}" type="pres">
      <dgm:prSet presAssocID="{D1D74676-484A-4B9F-87C6-95CFA39AC57E}" presName="thickLine" presStyleLbl="alignNode1" presStyleIdx="0" presStyleCnt="2"/>
      <dgm:spPr/>
    </dgm:pt>
    <dgm:pt modelId="{2ED05A28-3473-4D67-BCEF-3100FBFAE71E}" type="pres">
      <dgm:prSet presAssocID="{D1D74676-484A-4B9F-87C6-95CFA39AC57E}" presName="horz1" presStyleCnt="0"/>
      <dgm:spPr/>
    </dgm:pt>
    <dgm:pt modelId="{6120FEF0-933C-4279-B16E-83C0A8335225}" type="pres">
      <dgm:prSet presAssocID="{D1D74676-484A-4B9F-87C6-95CFA39AC57E}" presName="tx1" presStyleLbl="revTx" presStyleIdx="0" presStyleCnt="2"/>
      <dgm:spPr/>
      <dgm:t>
        <a:bodyPr/>
        <a:lstStyle/>
        <a:p>
          <a:endParaRPr lang="en-IN"/>
        </a:p>
      </dgm:t>
    </dgm:pt>
    <dgm:pt modelId="{AD7A9087-894C-4DB8-AC1D-C1E76CDC8E47}" type="pres">
      <dgm:prSet presAssocID="{D1D74676-484A-4B9F-87C6-95CFA39AC57E}" presName="vert1" presStyleCnt="0"/>
      <dgm:spPr/>
    </dgm:pt>
    <dgm:pt modelId="{E0F0D7D5-9BF9-4C3E-9A42-CE3E4281C39C}" type="pres">
      <dgm:prSet presAssocID="{C6E15C35-2247-46B4-B69C-74EA83CDCD61}" presName="thickLine" presStyleLbl="alignNode1" presStyleIdx="1" presStyleCnt="2"/>
      <dgm:spPr/>
    </dgm:pt>
    <dgm:pt modelId="{CEA600F6-6859-4E27-81EE-C34E80CC42D1}" type="pres">
      <dgm:prSet presAssocID="{C6E15C35-2247-46B4-B69C-74EA83CDCD61}" presName="horz1" presStyleCnt="0"/>
      <dgm:spPr/>
    </dgm:pt>
    <dgm:pt modelId="{4397503E-DCAF-43FF-B617-731276D43DB9}" type="pres">
      <dgm:prSet presAssocID="{C6E15C35-2247-46B4-B69C-74EA83CDCD61}" presName="tx1" presStyleLbl="revTx" presStyleIdx="1" presStyleCnt="2"/>
      <dgm:spPr/>
      <dgm:t>
        <a:bodyPr/>
        <a:lstStyle/>
        <a:p>
          <a:endParaRPr lang="en-IN"/>
        </a:p>
      </dgm:t>
    </dgm:pt>
    <dgm:pt modelId="{C5B4BDD2-7443-4C0C-ABFB-03BBF9AF0A5A}" type="pres">
      <dgm:prSet presAssocID="{C6E15C35-2247-46B4-B69C-74EA83CDCD61}" presName="vert1" presStyleCnt="0"/>
      <dgm:spPr/>
    </dgm:pt>
  </dgm:ptLst>
  <dgm:cxnLst>
    <dgm:cxn modelId="{627DA53F-5A8B-457E-A5E5-83392D5BC260}" srcId="{443D44D1-ECF7-48B8-B243-CE132A442933}" destId="{D1D74676-484A-4B9F-87C6-95CFA39AC57E}" srcOrd="0" destOrd="0" parTransId="{EE1855E7-BD3E-4C2B-9D60-F51FCB6DDCFA}" sibTransId="{4C6A9657-1923-4A9B-86B3-F743BFDF74F1}"/>
    <dgm:cxn modelId="{2A9500DD-551B-4556-B42E-B5A4496C7353}" srcId="{443D44D1-ECF7-48B8-B243-CE132A442933}" destId="{C6E15C35-2247-46B4-B69C-74EA83CDCD61}" srcOrd="1" destOrd="0" parTransId="{4CF29426-17F5-4734-8236-4A815085AF34}" sibTransId="{8DE2D678-7D5D-41C8-A88B-543A379BD8ED}"/>
    <dgm:cxn modelId="{D07B3CCF-FD87-4DAC-A444-D6F98925AA4D}" type="presOf" srcId="{443D44D1-ECF7-48B8-B243-CE132A442933}" destId="{19FC42C9-EA67-4B3F-8904-61ABDEBE2C63}" srcOrd="0" destOrd="0" presId="urn:microsoft.com/office/officeart/2008/layout/LinedList"/>
    <dgm:cxn modelId="{04F8D045-9BF3-4DD9-8E83-ECAA5DC7EE88}" type="presParOf" srcId="{19FC42C9-EA67-4B3F-8904-61ABDEBE2C63}" destId="{76787730-652B-44C5-8BBE-0A7FD0DD8A82}" srcOrd="0" destOrd="0" presId="urn:microsoft.com/office/officeart/2008/layout/LinedList"/>
    <dgm:cxn modelId="{BF97AB37-9082-4159-88FF-74305AF67253}" type="presParOf" srcId="{19FC42C9-EA67-4B3F-8904-61ABDEBE2C63}" destId="{2ED05A28-3473-4D67-BCEF-3100FBFAE71E}" srcOrd="1" destOrd="0" presId="urn:microsoft.com/office/officeart/2008/layout/LinedList"/>
    <dgm:cxn modelId="{9E4D3258-C906-45B7-AFC9-D8E4CEB30AE3}" type="presParOf" srcId="{2ED05A28-3473-4D67-BCEF-3100FBFAE71E}" destId="{6120FEF0-933C-4279-B16E-83C0A8335225}" srcOrd="0" destOrd="1" presId="urn:microsoft.com/office/officeart/2008/layout/LinedList"/>
    <dgm:cxn modelId="{144DE123-F408-4BB2-A0EF-9395A0CF1DFC}" type="presOf" srcId="{D1D74676-484A-4B9F-87C6-95CFA39AC57E}" destId="{6120FEF0-933C-4279-B16E-83C0A8335225}" srcOrd="0" destOrd="0" presId="urn:microsoft.com/office/officeart/2008/layout/LinedList"/>
    <dgm:cxn modelId="{80DCD4E0-342F-4049-9517-FB046963BA2D}" type="presParOf" srcId="{2ED05A28-3473-4D67-BCEF-3100FBFAE71E}" destId="{AD7A9087-894C-4DB8-AC1D-C1E76CDC8E47}" srcOrd="1" destOrd="1" presId="urn:microsoft.com/office/officeart/2008/layout/LinedList"/>
    <dgm:cxn modelId="{6E4EACA4-28BF-4737-947C-65C168F4F476}" type="presParOf" srcId="{19FC42C9-EA67-4B3F-8904-61ABDEBE2C63}" destId="{E0F0D7D5-9BF9-4C3E-9A42-CE3E4281C39C}" srcOrd="2" destOrd="0" presId="urn:microsoft.com/office/officeart/2008/layout/LinedList"/>
    <dgm:cxn modelId="{213B00CC-87BB-4C54-B20D-FB4C9BDCB120}" type="presParOf" srcId="{19FC42C9-EA67-4B3F-8904-61ABDEBE2C63}" destId="{CEA600F6-6859-4E27-81EE-C34E80CC42D1}" srcOrd="3" destOrd="0" presId="urn:microsoft.com/office/officeart/2008/layout/LinedList"/>
    <dgm:cxn modelId="{4070A001-EBB6-4142-B56D-B572DC183143}" type="presParOf" srcId="{CEA600F6-6859-4E27-81EE-C34E80CC42D1}" destId="{4397503E-DCAF-43FF-B617-731276D43DB9}" srcOrd="0" destOrd="3" presId="urn:microsoft.com/office/officeart/2008/layout/LinedList"/>
    <dgm:cxn modelId="{F21D3830-8857-42C2-A1BA-06980A3581F6}" type="presOf" srcId="{C6E15C35-2247-46B4-B69C-74EA83CDCD61}" destId="{4397503E-DCAF-43FF-B617-731276D43DB9}" srcOrd="0" destOrd="0" presId="urn:microsoft.com/office/officeart/2008/layout/LinedList"/>
    <dgm:cxn modelId="{3483EB11-F3C1-4CDE-8236-F6E630F8971F}" type="presParOf" srcId="{CEA600F6-6859-4E27-81EE-C34E80CC42D1}" destId="{C5B4BDD2-7443-4C0C-ABFB-03BBF9AF0A5A}" srcOrd="1" destOrd="3"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8F7191-06E9-4290-9776-1D73C9D76897}" type="doc">
      <dgm:prSet loTypeId="process" loCatId="process" qsTypeId="urn:microsoft.com/office/officeart/2005/8/quickstyle/simple1" qsCatId="simple" csTypeId="urn:microsoft.com/office/officeart/2005/8/colors/colorful2" csCatId="colorful" phldr="1"/>
      <dgm:spPr/>
      <dgm:t>
        <a:bodyPr/>
        <a:lstStyle/>
        <a:p>
          <a:endParaRPr lang="en-US"/>
        </a:p>
      </dgm:t>
    </dgm:pt>
    <dgm:pt modelId="{F1A3539A-731A-4DD5-8C67-73D4614F3F36}">
      <dgm:prSet phldr="0" custT="0"/>
      <dgm:spPr>
        <a:solidFill>
          <a:schemeClr val="accent1">
            <a:lumMod val="60000"/>
            <a:lumOff val="40000"/>
          </a:schemeClr>
        </a:solidFill>
      </dgm:spPr>
      <dgm:t>
        <a:bodyPr vert="horz" wrap="square"/>
        <a:p>
          <a:pPr rtl="0">
            <a:lnSpc>
              <a:spcPct val="100000"/>
            </a:lnSpc>
            <a:spcBef>
              <a:spcPct val="0"/>
            </a:spcBef>
            <a:spcAft>
              <a:spcPct val="35000"/>
            </a:spcAft>
          </a:pPr>
          <a:r>
            <a:rPr lang="en-US" b="1" dirty="0" smtClean="0">
              <a:solidFill>
                <a:schemeClr val="tx1"/>
              </a:solidFill>
              <a:latin typeface="Times New Roman" panose="02020603050405020304" charset="0"/>
              <a:cs typeface="Times New Roman" panose="02020603050405020304" charset="0"/>
            </a:rPr>
            <a:t>1. Text </a:t>
          </a:r>
          <a:r>
            <a:rPr lang="en-US" b="1" dirty="0">
              <a:solidFill>
                <a:schemeClr val="tx1"/>
              </a:solidFill>
              <a:latin typeface="Times New Roman" panose="02020603050405020304" charset="0"/>
              <a:cs typeface="Times New Roman" panose="02020603050405020304" charset="0"/>
            </a:rPr>
            <a:t>Encryption: </a:t>
          </a:r>
          <a:endParaRPr lang="en-US" b="1" dirty="0">
            <a:solidFill>
              <a:schemeClr val="tx1"/>
            </a:solidFill>
            <a:latin typeface="Times New Roman" panose="02020603050405020304" charset="0"/>
            <a:cs typeface="Times New Roman" panose="02020603050405020304" charset="0"/>
          </a:endParaRPr>
        </a:p>
        <a:p>
          <a:pPr rtl="0">
            <a:lnSpc>
              <a:spcPct val="100000"/>
            </a:lnSpc>
            <a:spcBef>
              <a:spcPct val="0"/>
            </a:spcBef>
            <a:spcAft>
              <a:spcPct val="35000"/>
            </a:spcAft>
          </a:pPr>
          <a:r>
            <a:rPr lang="en-US" b="1" dirty="0">
              <a:solidFill>
                <a:schemeClr val="tx1"/>
              </a:solidFill>
              <a:latin typeface="Times New Roman" panose="02020603050405020304" charset="0"/>
              <a:cs typeface="Times New Roman" panose="02020603050405020304" charset="0"/>
            </a:rPr>
            <a:t>RSA and AES Combination </a:t>
          </a:r>
          <a:r>
            <a:rPr lang="en-US" b="1" dirty="0">
              <a:solidFill>
                <a:schemeClr val="tx1"/>
              </a:solidFill>
              <a:latin typeface="Times New Roman" panose="02020603050405020304" charset="0"/>
              <a:cs typeface="Times New Roman" panose="02020603050405020304" charset="0"/>
            </a:rPr>
            <a:t/>
          </a:r>
          <a:endParaRPr lang="en-US" b="1" dirty="0">
            <a:solidFill>
              <a:schemeClr val="tx1"/>
            </a:solidFill>
            <a:latin typeface="Times New Roman" panose="02020603050405020304" charset="0"/>
            <a:cs typeface="Times New Roman" panose="02020603050405020304" charset="0"/>
          </a:endParaRPr>
        </a:p>
      </dgm:t>
    </dgm:pt>
    <dgm:pt modelId="{0236D3BD-8B16-403E-B26B-7679526080FD}" cxnId="{0411DA90-92FF-4249-B2BC-34AEBABBE6D2}" type="parTrans">
      <dgm:prSet/>
      <dgm:spPr/>
      <dgm:t>
        <a:bodyPr/>
        <a:lstStyle/>
        <a:p>
          <a:endParaRPr lang="en-IN"/>
        </a:p>
      </dgm:t>
    </dgm:pt>
    <dgm:pt modelId="{3EE9DABB-D98B-4263-82FE-E37BC9EFBA2C}" cxnId="{0411DA90-92FF-4249-B2BC-34AEBABBE6D2}" type="sibTrans">
      <dgm:prSet/>
      <dgm:spPr/>
      <dgm:t>
        <a:bodyPr/>
        <a:lstStyle/>
        <a:p>
          <a:endParaRPr lang="en-US"/>
        </a:p>
        <a:p>
          <a:endParaRPr lang="en-US"/>
        </a:p>
      </dgm:t>
    </dgm:pt>
    <dgm:pt modelId="{6E6DBB78-FB8E-44A6-8EFC-5FBFD5B3FD4D}">
      <dgm:prSet phldr="0" custT="0"/>
      <dgm:spPr>
        <a:solidFill>
          <a:schemeClr val="accent1">
            <a:lumMod val="75000"/>
          </a:schemeClr>
        </a:solidFill>
      </dgm:spPr>
      <dgm:t>
        <a:bodyPr vert="horz" wrap="square"/>
        <a:p>
          <a:pPr rtl="0">
            <a:lnSpc>
              <a:spcPct val="100000"/>
            </a:lnSpc>
            <a:spcBef>
              <a:spcPct val="0"/>
            </a:spcBef>
            <a:spcAft>
              <a:spcPct val="35000"/>
            </a:spcAft>
          </a:pPr>
          <a:r>
            <a:rPr lang="en-US" b="1" dirty="0" smtClean="0">
              <a:latin typeface="Times New Roman" panose="02020603050405020304" charset="0"/>
              <a:cs typeface="Times New Roman" panose="02020603050405020304" charset="0"/>
            </a:rPr>
            <a:t>2. Video </a:t>
          </a:r>
          <a:r>
            <a:rPr lang="en-US" b="1" dirty="0">
              <a:latin typeface="Times New Roman" panose="02020603050405020304" charset="0"/>
              <a:cs typeface="Times New Roman" panose="02020603050405020304" charset="0"/>
            </a:rPr>
            <a:t>Encryption: </a:t>
          </a:r>
          <a:endParaRPr lang="en-US" b="1" dirty="0">
            <a:latin typeface="Times New Roman" panose="02020603050405020304" charset="0"/>
            <a:cs typeface="Times New Roman" panose="02020603050405020304" charset="0"/>
          </a:endParaRPr>
        </a:p>
        <a:p>
          <a:pPr rtl="0">
            <a:lnSpc>
              <a:spcPct val="100000"/>
            </a:lnSpc>
            <a:spcBef>
              <a:spcPct val="0"/>
            </a:spcBef>
            <a:spcAft>
              <a:spcPct val="35000"/>
            </a:spcAft>
          </a:pPr>
          <a:r>
            <a:rPr b="1" dirty="0">
              <a:latin typeface="Times New Roman" panose="02020603050405020304" charset="0"/>
              <a:cs typeface="Times New Roman" panose="02020603050405020304" charset="0"/>
            </a:rPr>
            <a:t>AES Key Derived from ECC Equation, Encrypted with RSA Hybrid Encryption</a:t>
          </a:r>
          <a:r>
            <a:rPr b="1" dirty="0">
              <a:latin typeface="Times New Roman" panose="02020603050405020304" charset="0"/>
              <a:cs typeface="Times New Roman" panose="02020603050405020304" charset="0"/>
            </a:rPr>
            <a:t/>
          </a:r>
          <a:endParaRPr b="1" dirty="0">
            <a:latin typeface="Times New Roman" panose="02020603050405020304" charset="0"/>
            <a:cs typeface="Times New Roman" panose="02020603050405020304" charset="0"/>
          </a:endParaRPr>
        </a:p>
      </dgm:t>
    </dgm:pt>
    <dgm:pt modelId="{5340D055-61F6-445F-86BA-5D8812A29EAB}" cxnId="{3D40ABAC-9564-46BF-BFAF-6518014884BF}" type="parTrans">
      <dgm:prSet/>
      <dgm:spPr/>
      <dgm:t>
        <a:bodyPr/>
        <a:lstStyle/>
        <a:p>
          <a:endParaRPr lang="en-IN"/>
        </a:p>
      </dgm:t>
    </dgm:pt>
    <dgm:pt modelId="{D2538F37-F0E5-4A6B-9D4D-08E19E8F276E}" cxnId="{3D40ABAC-9564-46BF-BFAF-6518014884BF}" type="sibTrans">
      <dgm:prSet/>
      <dgm:spPr/>
      <dgm:t>
        <a:bodyPr/>
        <a:lstStyle/>
        <a:p>
          <a:endParaRPr lang="en-IN"/>
        </a:p>
      </dgm:t>
    </dgm:pt>
    <dgm:pt modelId="{3774D012-6480-44CE-91FD-5F73BD690533}" type="pres">
      <dgm:prSet presAssocID="{C58F7191-06E9-4290-9776-1D73C9D76897}" presName="outerComposite" presStyleCnt="0">
        <dgm:presLayoutVars>
          <dgm:chMax val="5"/>
          <dgm:dir/>
          <dgm:resizeHandles val="exact"/>
        </dgm:presLayoutVars>
      </dgm:prSet>
      <dgm:spPr/>
      <dgm:t>
        <a:bodyPr/>
        <a:lstStyle/>
        <a:p>
          <a:endParaRPr lang="en-IN"/>
        </a:p>
      </dgm:t>
    </dgm:pt>
    <dgm:pt modelId="{37F7586B-A0BE-4F61-8D49-9250DDC837BD}" type="pres">
      <dgm:prSet presAssocID="{C58F7191-06E9-4290-9776-1D73C9D76897}" presName="dummyMaxCanvas" presStyleCnt="0">
        <dgm:presLayoutVars/>
      </dgm:prSet>
      <dgm:spPr/>
    </dgm:pt>
    <dgm:pt modelId="{1E47B942-5CA6-4CA9-B301-FAF18AB29D81}" type="pres">
      <dgm:prSet presAssocID="{C58F7191-06E9-4290-9776-1D73C9D76897}" presName="TwoNodes_1" presStyleLbl="node1" presStyleIdx="0" presStyleCnt="2">
        <dgm:presLayoutVars>
          <dgm:bulletEnabled val="1"/>
        </dgm:presLayoutVars>
      </dgm:prSet>
      <dgm:spPr/>
      <dgm:t>
        <a:bodyPr/>
        <a:lstStyle/>
        <a:p>
          <a:endParaRPr lang="en-IN"/>
        </a:p>
      </dgm:t>
    </dgm:pt>
    <dgm:pt modelId="{7111FAC5-36DD-479F-A4C2-E0FE4999A935}" type="pres">
      <dgm:prSet presAssocID="{C58F7191-06E9-4290-9776-1D73C9D76897}" presName="TwoNodes_2" presStyleLbl="node1" presStyleIdx="1" presStyleCnt="2">
        <dgm:presLayoutVars>
          <dgm:bulletEnabled val="1"/>
        </dgm:presLayoutVars>
      </dgm:prSet>
      <dgm:spPr/>
      <dgm:t>
        <a:bodyPr/>
        <a:lstStyle/>
        <a:p>
          <a:endParaRPr lang="en-IN"/>
        </a:p>
      </dgm:t>
    </dgm:pt>
    <dgm:pt modelId="{CB42F55C-0BE0-465B-8D49-7ECACB7DB883}" type="pres">
      <dgm:prSet presAssocID="{C58F7191-06E9-4290-9776-1D73C9D76897}" presName="TwoConn_1-2" presStyleLbl="fgAccFollowNode1" presStyleIdx="0" presStyleCnt="1">
        <dgm:presLayoutVars>
          <dgm:bulletEnabled val="1"/>
        </dgm:presLayoutVars>
      </dgm:prSet>
      <dgm:spPr/>
      <dgm:t>
        <a:bodyPr/>
        <a:lstStyle/>
        <a:p>
          <a:endParaRPr lang="en-IN"/>
        </a:p>
      </dgm:t>
    </dgm:pt>
    <dgm:pt modelId="{8F2FEA83-F50B-447C-A95B-ACD06EE47C65}" type="pres">
      <dgm:prSet presAssocID="{C58F7191-06E9-4290-9776-1D73C9D76897}" presName="TwoNodes_1_text" presStyleCnt="0">
        <dgm:presLayoutVars>
          <dgm:bulletEnabled val="1"/>
        </dgm:presLayoutVars>
      </dgm:prSet>
      <dgm:spPr/>
      <dgm:t>
        <a:bodyPr/>
        <a:lstStyle/>
        <a:p>
          <a:endParaRPr lang="en-IN"/>
        </a:p>
      </dgm:t>
    </dgm:pt>
    <dgm:pt modelId="{8EFF03B6-5672-48FD-BB8E-2970D7358657}" type="pres">
      <dgm:prSet presAssocID="{C58F7191-06E9-4290-9776-1D73C9D76897}" presName="TwoNodes_2_text" presStyleCnt="0">
        <dgm:presLayoutVars>
          <dgm:bulletEnabled val="1"/>
        </dgm:presLayoutVars>
      </dgm:prSet>
      <dgm:spPr/>
      <dgm:t>
        <a:bodyPr/>
        <a:lstStyle/>
        <a:p>
          <a:endParaRPr lang="en-IN"/>
        </a:p>
      </dgm:t>
    </dgm:pt>
  </dgm:ptLst>
  <dgm:cxnLst>
    <dgm:cxn modelId="{0411DA90-92FF-4249-B2BC-34AEBABBE6D2}" srcId="{C58F7191-06E9-4290-9776-1D73C9D76897}" destId="{F1A3539A-731A-4DD5-8C67-73D4614F3F36}" srcOrd="0" destOrd="0" parTransId="{0236D3BD-8B16-403E-B26B-7679526080FD}" sibTransId="{3EE9DABB-D98B-4263-82FE-E37BC9EFBA2C}"/>
    <dgm:cxn modelId="{3D40ABAC-9564-46BF-BFAF-6518014884BF}" srcId="{C58F7191-06E9-4290-9776-1D73C9D76897}" destId="{6E6DBB78-FB8E-44A6-8EFC-5FBFD5B3FD4D}" srcOrd="1" destOrd="0" parTransId="{5340D055-61F6-445F-86BA-5D8812A29EAB}" sibTransId="{D2538F37-F0E5-4A6B-9D4D-08E19E8F276E}"/>
    <dgm:cxn modelId="{3880E726-259A-4792-982E-B951A5FAA5C5}" type="presOf" srcId="{C58F7191-06E9-4290-9776-1D73C9D76897}" destId="{3774D012-6480-44CE-91FD-5F73BD690533}" srcOrd="0" destOrd="0" presId="urn:microsoft.com/office/officeart/2005/8/layout/vProcess5"/>
    <dgm:cxn modelId="{303312FC-AEB5-4C81-9268-0FD56DF2ED55}" type="presParOf" srcId="{3774D012-6480-44CE-91FD-5F73BD690533}" destId="{37F7586B-A0BE-4F61-8D49-9250DDC837BD}" srcOrd="0" destOrd="0" presId="urn:microsoft.com/office/officeart/2005/8/layout/vProcess5"/>
    <dgm:cxn modelId="{D98634AE-D530-43F8-A523-A27ECF486F7C}" type="presParOf" srcId="{3774D012-6480-44CE-91FD-5F73BD690533}" destId="{1E47B942-5CA6-4CA9-B301-FAF18AB29D81}" srcOrd="1" destOrd="0" presId="urn:microsoft.com/office/officeart/2005/8/layout/vProcess5"/>
    <dgm:cxn modelId="{C52DEBE7-4F04-4D98-A7F8-329D9DAB03C4}" type="presOf" srcId="{F1A3539A-731A-4DD5-8C67-73D4614F3F36}" destId="{1E47B942-5CA6-4CA9-B301-FAF18AB29D81}" srcOrd="0" destOrd="0" presId="urn:microsoft.com/office/officeart/2005/8/layout/vProcess5"/>
    <dgm:cxn modelId="{58CC5201-1CFB-4F1C-A127-DC364F3BD855}" type="presParOf" srcId="{3774D012-6480-44CE-91FD-5F73BD690533}" destId="{7111FAC5-36DD-479F-A4C2-E0FE4999A935}" srcOrd="2" destOrd="0" presId="urn:microsoft.com/office/officeart/2005/8/layout/vProcess5"/>
    <dgm:cxn modelId="{8B454E98-26AC-4813-A270-2D5E5660A1BD}" type="presOf" srcId="{6E6DBB78-FB8E-44A6-8EFC-5FBFD5B3FD4D}" destId="{7111FAC5-36DD-479F-A4C2-E0FE4999A935}" srcOrd="0" destOrd="0" presId="urn:microsoft.com/office/officeart/2005/8/layout/vProcess5"/>
    <dgm:cxn modelId="{47D91AA6-2489-4FC9-AABF-B373565FF305}" type="presParOf" srcId="{3774D012-6480-44CE-91FD-5F73BD690533}" destId="{CB42F55C-0BE0-465B-8D49-7ECACB7DB883}" srcOrd="3" destOrd="0" presId="urn:microsoft.com/office/officeart/2005/8/layout/vProcess5"/>
    <dgm:cxn modelId="{BB1ADEBE-2FCE-459A-83C4-EDB54D7AA0AE}" type="presOf" srcId="{3EE9DABB-D98B-4263-82FE-E37BC9EFBA2C}" destId="{CB42F55C-0BE0-465B-8D49-7ECACB7DB883}" srcOrd="0" destOrd="0" presId="urn:microsoft.com/office/officeart/2005/8/layout/vProcess5"/>
    <dgm:cxn modelId="{58F8BEAC-E847-4C58-A7B8-F820528DB2FD}" type="presParOf" srcId="{3774D012-6480-44CE-91FD-5F73BD690533}" destId="{8F2FEA83-F50B-447C-A95B-ACD06EE47C65}" srcOrd="4" destOrd="0" presId="urn:microsoft.com/office/officeart/2005/8/layout/vProcess5"/>
    <dgm:cxn modelId="{F55EA83F-CB8A-4007-BF3F-8A75DED88177}" type="presOf" srcId="{F1A3539A-731A-4DD5-8C67-73D4614F3F36}" destId="{8F2FEA83-F50B-447C-A95B-ACD06EE47C65}" srcOrd="1" destOrd="0" presId="urn:microsoft.com/office/officeart/2005/8/layout/vProcess5"/>
    <dgm:cxn modelId="{912A41FA-C5FD-49C6-8035-5875D01AA9B5}" type="presParOf" srcId="{3774D012-6480-44CE-91FD-5F73BD690533}" destId="{8EFF03B6-5672-48FD-BB8E-2970D7358657}" srcOrd="5" destOrd="0" presId="urn:microsoft.com/office/officeart/2005/8/layout/vProcess5"/>
    <dgm:cxn modelId="{03CC28DF-D664-49FA-8429-77C1299C83D3}" type="presOf" srcId="{6E6DBB78-FB8E-44A6-8EFC-5FBFD5B3FD4D}" destId="{8EFF03B6-5672-48FD-BB8E-2970D7358657}" srcOrd="1" destOrd="0" presId="urn:microsoft.com/office/officeart/2005/8/layout/v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9E2220-03A6-4301-B83C-6ED303AEAC4B}" type="doc">
      <dgm:prSet loTypeId="list" loCatId="list" qsTypeId="urn:microsoft.com/office/officeart/2005/8/quickstyle/simple2" qsCatId="simple" csTypeId="urn:microsoft.com/office/officeart/2005/8/colors/accent1_2" csCatId="accent1" phldr="1"/>
      <dgm:spPr/>
    </dgm:pt>
    <dgm:pt modelId="{FBCA7F3C-878D-4406-A8E6-96D22530D603}">
      <dgm:prSet phldrT="[Text]" phldr="0" custT="1"/>
      <dgm:spPr/>
      <dgm:t>
        <a:bodyPr vert="horz" wrap="square"/>
        <a:p>
          <a:pPr rtl="0">
            <a:lnSpc>
              <a:spcPct val="100000"/>
            </a:lnSpc>
            <a:spcBef>
              <a:spcPct val="0"/>
            </a:spcBef>
            <a:spcAft>
              <a:spcPct val="35000"/>
            </a:spcAft>
          </a:pPr>
          <a:r>
            <a:rPr lang="en-US" sz="1600" dirty="0">
              <a:latin typeface="Times New Roman" panose="02020603050405020304" charset="0"/>
              <a:cs typeface="Times New Roman" panose="02020603050405020304" charset="0"/>
            </a:rPr>
            <a:t> 1 . Message</a:t>
          </a:r>
          <a:r>
            <a:rPr lang="en-US" sz="1600" dirty="0">
              <a:latin typeface="Times New Roman" panose="02020603050405020304" charset="0"/>
              <a:cs typeface="Times New Roman" panose="02020603050405020304" charset="0"/>
            </a:rPr>
            <a:t/>
          </a:r>
          <a:endParaRPr lang="en-US" sz="1600" dirty="0">
            <a:latin typeface="Times New Roman" panose="02020603050405020304" charset="0"/>
            <a:cs typeface="Times New Roman" panose="02020603050405020304" charset="0"/>
          </a:endParaRPr>
        </a:p>
      </dgm:t>
    </dgm:pt>
    <dgm:pt modelId="{AE112D33-5F98-4F7D-9093-9C05335F7213}" cxnId="{BC3AD9B8-4DCF-457D-95F0-38F2970BB545}" type="parTrans">
      <dgm:prSet/>
      <dgm:spPr/>
    </dgm:pt>
    <dgm:pt modelId="{3FA4F201-BAC1-45EF-861A-654805052972}" cxnId="{BC3AD9B8-4DCF-457D-95F0-38F2970BB545}" type="sibTrans">
      <dgm:prSet/>
      <dgm:spPr/>
      <dgm:t>
        <a:bodyPr/>
        <a:lstStyle/>
        <a:p>
          <a:endParaRPr lang="en-US"/>
        </a:p>
      </dgm:t>
    </dgm:pt>
    <dgm:pt modelId="{7E716C56-CB2C-420C-B6ED-A63A58D72FDD}">
      <dgm:prSet phldrT="[Text]" phldr="0" custT="1"/>
      <dgm:spPr/>
      <dgm:t>
        <a:bodyPr vert="horz" wrap="square"/>
        <a:p>
          <a:pPr rtl="0">
            <a:lnSpc>
              <a:spcPct val="100000"/>
            </a:lnSpc>
            <a:spcBef>
              <a:spcPct val="0"/>
            </a:spcBef>
            <a:spcAft>
              <a:spcPct val="35000"/>
            </a:spcAft>
          </a:pPr>
          <a:r>
            <a:rPr lang="en-US" sz="1600" dirty="0">
              <a:latin typeface="Times New Roman" panose="02020603050405020304" charset="0"/>
              <a:cs typeface="Times New Roman" panose="02020603050405020304" charset="0"/>
            </a:rPr>
            <a:t> 2. AES encryption – N - times</a:t>
          </a:r>
          <a:r>
            <a:rPr lang="en-US" sz="1600" dirty="0">
              <a:latin typeface="Times New Roman" panose="02020603050405020304" charset="0"/>
              <a:cs typeface="Times New Roman" panose="02020603050405020304" charset="0"/>
            </a:rPr>
            <a:t/>
          </a:r>
          <a:endParaRPr lang="en-US" sz="1600" dirty="0">
            <a:latin typeface="Times New Roman" panose="02020603050405020304" charset="0"/>
            <a:cs typeface="Times New Roman" panose="02020603050405020304" charset="0"/>
          </a:endParaRPr>
        </a:p>
      </dgm:t>
    </dgm:pt>
    <dgm:pt modelId="{FC76DA7C-535C-4045-9808-913A03B0AB12}" cxnId="{FB6934B0-4029-4F93-8F6E-12B79B8EF340}" type="parTrans">
      <dgm:prSet/>
      <dgm:spPr/>
    </dgm:pt>
    <dgm:pt modelId="{C54131B5-0E4A-41A7-A317-34A665707F3F}" cxnId="{FB6934B0-4029-4F93-8F6E-12B79B8EF340}" type="sibTrans">
      <dgm:prSet/>
      <dgm:spPr/>
      <dgm:t>
        <a:bodyPr/>
        <a:lstStyle/>
        <a:p>
          <a:endParaRPr lang="en-US"/>
        </a:p>
      </dgm:t>
    </dgm:pt>
    <dgm:pt modelId="{E8E0430A-4205-46D6-A3C1-283DBAAC1EA1}">
      <dgm:prSet phldrT="[Text]" phldr="0" custT="0"/>
      <dgm:spPr/>
      <dgm:t>
        <a:bodyPr vert="horz" wrap="square"/>
        <a:p>
          <a:pPr rtl="0">
            <a:lnSpc>
              <a:spcPct val="100000"/>
            </a:lnSpc>
            <a:spcBef>
              <a:spcPct val="0"/>
            </a:spcBef>
            <a:spcAft>
              <a:spcPct val="35000"/>
            </a:spcAft>
          </a:pPr>
          <a:r>
            <a:rPr lang="en-US" dirty="0">
              <a:latin typeface="Times New Roman" panose="02020603050405020304" charset="0"/>
              <a:cs typeface="Times New Roman" panose="02020603050405020304" charset="0"/>
            </a:rPr>
            <a:t>3. N_AES_Based Cipher</a:t>
          </a:r>
          <a:br>
            <a:rPr lang="en-US" dirty="0">
              <a:latin typeface="Times New Roman" panose="02020603050405020304" charset="0"/>
              <a:cs typeface="Times New Roman" panose="02020603050405020304" charset="0"/>
            </a:rPr>
          </a:br>
          <a:r>
            <a:rPr lang="en-US" dirty="0">
              <a:latin typeface="Times New Roman" panose="02020603050405020304" charset="0"/>
              <a:cs typeface="Times New Roman" panose="02020603050405020304" charset="0"/>
            </a:rPr>
            <a:t>&amp;</a:t>
          </a:r>
          <a:br>
            <a:rPr lang="en-US" dirty="0">
              <a:latin typeface="Times New Roman" panose="02020603050405020304" charset="0"/>
              <a:cs typeface="Times New Roman" panose="02020603050405020304" charset="0"/>
            </a:rPr>
          </a:br>
          <a:r>
            <a:rPr lang="en-US" dirty="0">
              <a:latin typeface="Times New Roman" panose="02020603050405020304" charset="0"/>
              <a:cs typeface="Times New Roman" panose="02020603050405020304" charset="0"/>
            </a:rPr>
            <a:t>AES encrypted key</a:t>
          </a:r>
          <a:r>
            <a:rPr lang="en-US" dirty="0">
              <a:latin typeface="Times New Roman" panose="02020603050405020304" charset="0"/>
              <a:cs typeface="Times New Roman" panose="02020603050405020304" charset="0"/>
            </a:rPr>
            <a:t/>
          </a:r>
          <a:endParaRPr lang="en-US" dirty="0">
            <a:latin typeface="Times New Roman" panose="02020603050405020304" charset="0"/>
            <a:cs typeface="Times New Roman" panose="02020603050405020304" charset="0"/>
          </a:endParaRPr>
        </a:p>
      </dgm:t>
    </dgm:pt>
    <dgm:pt modelId="{F11EE081-47EB-41C3-9961-57D87A367A37}" cxnId="{0B67B782-600D-4250-BE82-57085E5EF0FC}" type="parTrans">
      <dgm:prSet/>
      <dgm:spPr/>
    </dgm:pt>
    <dgm:pt modelId="{ABD9E076-75A4-41B1-9D40-64A2151C334F}" cxnId="{0B67B782-600D-4250-BE82-57085E5EF0FC}" type="sibTrans">
      <dgm:prSet/>
      <dgm:spPr/>
      <dgm:t>
        <a:bodyPr/>
        <a:lstStyle/>
        <a:p>
          <a:endParaRPr lang="en-US"/>
        </a:p>
      </dgm:t>
    </dgm:pt>
    <dgm:pt modelId="{7F0350C3-8A9A-47DF-B89E-15208710CE53}">
      <dgm:prSet phldr="0" custT="1"/>
      <dgm:spPr/>
      <dgm:t>
        <a:bodyPr vert="horz" wrap="square"/>
        <a:p>
          <a:pPr rtl="0">
            <a:lnSpc>
              <a:spcPct val="100000"/>
            </a:lnSpc>
            <a:spcBef>
              <a:spcPct val="0"/>
            </a:spcBef>
            <a:spcAft>
              <a:spcPct val="35000"/>
            </a:spcAft>
          </a:pPr>
          <a:r>
            <a:rPr lang="en-US" sz="1600" dirty="0">
              <a:latin typeface="Times New Roman" panose="02020603050405020304" charset="0"/>
              <a:cs typeface="Times New Roman" panose="02020603050405020304" charset="0"/>
            </a:rPr>
            <a:t>4. RSA based encryption</a:t>
          </a:r>
          <a:r>
            <a:rPr lang="en-US" sz="1600" dirty="0">
              <a:latin typeface="Times New Roman" panose="02020603050405020304" charset="0"/>
              <a:cs typeface="Times New Roman" panose="02020603050405020304" charset="0"/>
            </a:rPr>
            <a:t/>
          </a:r>
          <a:endParaRPr lang="en-US" sz="1600" dirty="0">
            <a:latin typeface="Times New Roman" panose="02020603050405020304" charset="0"/>
            <a:cs typeface="Times New Roman" panose="02020603050405020304" charset="0"/>
          </a:endParaRPr>
        </a:p>
      </dgm:t>
    </dgm:pt>
    <dgm:pt modelId="{EA100E37-F3DC-44EE-B739-CA6FB60264FA}" cxnId="{45817679-B47D-440E-AD27-69AABD2E59F1}" type="parTrans">
      <dgm:prSet/>
      <dgm:spPr/>
    </dgm:pt>
    <dgm:pt modelId="{C7B71C67-6B8B-451C-A9A4-A475235B3CD4}" cxnId="{45817679-B47D-440E-AD27-69AABD2E59F1}" type="sibTrans">
      <dgm:prSet/>
      <dgm:spPr/>
      <dgm:t>
        <a:bodyPr/>
        <a:lstStyle/>
        <a:p>
          <a:endParaRPr lang="en-US"/>
        </a:p>
      </dgm:t>
    </dgm:pt>
    <dgm:pt modelId="{7B3165FF-1535-4762-B886-5EC661445B35}">
      <dgm:prSet phldr="0" custT="1"/>
      <dgm:spPr/>
      <dgm:t>
        <a:bodyPr vert="horz" wrap="square"/>
        <a:p>
          <a:pPr rtl="0">
            <a:lnSpc>
              <a:spcPct val="100000"/>
            </a:lnSpc>
            <a:spcBef>
              <a:spcPct val="0"/>
            </a:spcBef>
            <a:spcAft>
              <a:spcPct val="35000"/>
            </a:spcAft>
          </a:pPr>
          <a:r>
            <a:rPr lang="en-US" sz="1600" dirty="0">
              <a:latin typeface="Times New Roman" panose="02020603050405020304" charset="0"/>
              <a:cs typeface="Times New Roman" panose="02020603050405020304" charset="0"/>
            </a:rPr>
            <a:t>5. RSA based Cipher</a:t>
          </a:r>
          <a:r>
            <a:rPr lang="en-US" sz="1600" dirty="0">
              <a:latin typeface="Times New Roman" panose="02020603050405020304" charset="0"/>
              <a:cs typeface="Times New Roman" panose="02020603050405020304" charset="0"/>
            </a:rPr>
            <a:t/>
          </a:r>
          <a:endParaRPr lang="en-US" sz="1600" dirty="0">
            <a:latin typeface="Times New Roman" panose="02020603050405020304" charset="0"/>
            <a:cs typeface="Times New Roman" panose="02020603050405020304" charset="0"/>
          </a:endParaRPr>
        </a:p>
      </dgm:t>
    </dgm:pt>
    <dgm:pt modelId="{C71EF6B2-3762-478F-AC79-53519F9640FF}" cxnId="{E402D421-9453-48EE-A504-CB28911C1887}" type="parTrans">
      <dgm:prSet/>
      <dgm:spPr/>
    </dgm:pt>
    <dgm:pt modelId="{B1D59DAC-7445-436B-96DE-AF58DB150669}" cxnId="{E402D421-9453-48EE-A504-CB28911C1887}" type="sibTrans">
      <dgm:prSet/>
      <dgm:spPr/>
    </dgm:pt>
    <dgm:pt modelId="{35DC4082-E8D4-46C0-90C7-3CE572DE752D}" type="pres">
      <dgm:prSet presAssocID="{259E2220-03A6-4301-B83C-6ED303AEAC4B}" presName="vert0" presStyleCnt="0">
        <dgm:presLayoutVars>
          <dgm:dir/>
          <dgm:animOne val="branch"/>
          <dgm:animLvl val="lvl"/>
        </dgm:presLayoutVars>
      </dgm:prSet>
      <dgm:spPr/>
    </dgm:pt>
    <dgm:pt modelId="{375B84B4-17F2-4DAE-93DE-E0C63D2F29EF}" type="pres">
      <dgm:prSet presAssocID="{FBCA7F3C-878D-4406-A8E6-96D22530D603}" presName="thickLine" presStyleLbl="alignNode1" presStyleIdx="0" presStyleCnt="5"/>
      <dgm:spPr/>
    </dgm:pt>
    <dgm:pt modelId="{00A902BB-0ACB-4F3E-8FA8-31A577E9EC0A}" type="pres">
      <dgm:prSet presAssocID="{FBCA7F3C-878D-4406-A8E6-96D22530D603}" presName="horz1" presStyleCnt="0"/>
      <dgm:spPr/>
    </dgm:pt>
    <dgm:pt modelId="{1889DCB5-F699-473A-B5AE-F18002EF2FB9}" type="pres">
      <dgm:prSet presAssocID="{FBCA7F3C-878D-4406-A8E6-96D22530D603}" presName="tx1" presStyleLbl="revTx" presStyleIdx="0" presStyleCnt="5"/>
      <dgm:spPr/>
      <dgm:t>
        <a:bodyPr/>
        <a:lstStyle/>
        <a:p>
          <a:endParaRPr lang="en-IN"/>
        </a:p>
      </dgm:t>
    </dgm:pt>
    <dgm:pt modelId="{7BDDB84B-2519-49B0-8766-4D3A92CF349E}" type="pres">
      <dgm:prSet presAssocID="{FBCA7F3C-878D-4406-A8E6-96D22530D603}" presName="vert1" presStyleCnt="0"/>
      <dgm:spPr/>
    </dgm:pt>
    <dgm:pt modelId="{C36106C5-FF71-4AC4-AA50-1EADF1B824D0}" type="pres">
      <dgm:prSet presAssocID="{7E716C56-CB2C-420C-B6ED-A63A58D72FDD}" presName="thickLine" presStyleLbl="alignNode1" presStyleIdx="1" presStyleCnt="5"/>
      <dgm:spPr/>
    </dgm:pt>
    <dgm:pt modelId="{F0DA2CD2-2962-4C56-932F-964BDC35DF04}" type="pres">
      <dgm:prSet presAssocID="{7E716C56-CB2C-420C-B6ED-A63A58D72FDD}" presName="horz1" presStyleCnt="0"/>
      <dgm:spPr/>
    </dgm:pt>
    <dgm:pt modelId="{170EDD2C-1DAC-402A-84F3-9C3D6A8A5B31}" type="pres">
      <dgm:prSet presAssocID="{7E716C56-CB2C-420C-B6ED-A63A58D72FDD}" presName="tx1" presStyleLbl="revTx" presStyleIdx="1" presStyleCnt="5"/>
      <dgm:spPr/>
      <dgm:t>
        <a:bodyPr/>
        <a:lstStyle/>
        <a:p>
          <a:endParaRPr lang="en-IN"/>
        </a:p>
      </dgm:t>
    </dgm:pt>
    <dgm:pt modelId="{D9C73F23-0A18-435C-9355-8F2107CEDEAF}" type="pres">
      <dgm:prSet presAssocID="{7E716C56-CB2C-420C-B6ED-A63A58D72FDD}" presName="vert1" presStyleCnt="0"/>
      <dgm:spPr/>
    </dgm:pt>
    <dgm:pt modelId="{8497A164-C556-496A-A01B-3613BCE0CF84}" type="pres">
      <dgm:prSet presAssocID="{E8E0430A-4205-46D6-A3C1-283DBAAC1EA1}" presName="thickLine" presStyleLbl="alignNode1" presStyleIdx="2" presStyleCnt="5"/>
      <dgm:spPr/>
    </dgm:pt>
    <dgm:pt modelId="{E9A3FDB9-EB5F-4CD0-8E73-277C8F4EAE89}" type="pres">
      <dgm:prSet presAssocID="{E8E0430A-4205-46D6-A3C1-283DBAAC1EA1}" presName="horz1" presStyleCnt="0"/>
      <dgm:spPr/>
    </dgm:pt>
    <dgm:pt modelId="{762A1FA9-396E-421C-A574-653EC6F2491A}" type="pres">
      <dgm:prSet presAssocID="{E8E0430A-4205-46D6-A3C1-283DBAAC1EA1}" presName="tx1" presStyleLbl="revTx" presStyleIdx="2" presStyleCnt="5"/>
      <dgm:spPr/>
      <dgm:t>
        <a:bodyPr/>
        <a:lstStyle/>
        <a:p>
          <a:endParaRPr lang="en-IN"/>
        </a:p>
      </dgm:t>
    </dgm:pt>
    <dgm:pt modelId="{A5175A97-F25B-48C6-8EE7-03F911AE967A}" type="pres">
      <dgm:prSet presAssocID="{E8E0430A-4205-46D6-A3C1-283DBAAC1EA1}" presName="vert1" presStyleCnt="0"/>
      <dgm:spPr/>
    </dgm:pt>
    <dgm:pt modelId="{538901A7-8F1A-4E26-A645-5DEA3A01F757}" type="pres">
      <dgm:prSet presAssocID="{7F0350C3-8A9A-47DF-B89E-15208710CE53}" presName="thickLine" presStyleLbl="alignNode1" presStyleIdx="3" presStyleCnt="5"/>
      <dgm:spPr/>
    </dgm:pt>
    <dgm:pt modelId="{A8777D18-0A8E-43E6-B9C3-6CA20C29C949}" type="pres">
      <dgm:prSet presAssocID="{7F0350C3-8A9A-47DF-B89E-15208710CE53}" presName="horz1" presStyleCnt="0"/>
      <dgm:spPr/>
    </dgm:pt>
    <dgm:pt modelId="{289BDD90-B040-479F-9E46-58304BB1A2E1}" type="pres">
      <dgm:prSet presAssocID="{7F0350C3-8A9A-47DF-B89E-15208710CE53}" presName="tx1" presStyleLbl="revTx" presStyleIdx="3" presStyleCnt="5"/>
      <dgm:spPr/>
      <dgm:t>
        <a:bodyPr/>
        <a:lstStyle/>
        <a:p>
          <a:endParaRPr lang="en-IN"/>
        </a:p>
      </dgm:t>
    </dgm:pt>
    <dgm:pt modelId="{060EFBB6-756D-4248-A1B8-DC8C32DA5C62}" type="pres">
      <dgm:prSet presAssocID="{7F0350C3-8A9A-47DF-B89E-15208710CE53}" presName="vert1" presStyleCnt="0"/>
      <dgm:spPr/>
    </dgm:pt>
    <dgm:pt modelId="{E545455C-FC7A-4F79-B6DD-FAE96704422E}" type="pres">
      <dgm:prSet presAssocID="{7B3165FF-1535-4762-B886-5EC661445B35}" presName="thickLine" presStyleLbl="alignNode1" presStyleIdx="4" presStyleCnt="5"/>
      <dgm:spPr/>
    </dgm:pt>
    <dgm:pt modelId="{3D59CBE4-AED3-4941-B663-F01B931BD14A}" type="pres">
      <dgm:prSet presAssocID="{7B3165FF-1535-4762-B886-5EC661445B35}" presName="horz1" presStyleCnt="0"/>
      <dgm:spPr/>
    </dgm:pt>
    <dgm:pt modelId="{0462F9E1-7B37-42DF-9C2E-2ABE1D63C315}" type="pres">
      <dgm:prSet presAssocID="{7B3165FF-1535-4762-B886-5EC661445B35}" presName="tx1" presStyleLbl="revTx" presStyleIdx="4" presStyleCnt="5"/>
      <dgm:spPr/>
      <dgm:t>
        <a:bodyPr/>
        <a:lstStyle/>
        <a:p>
          <a:endParaRPr lang="en-IN"/>
        </a:p>
      </dgm:t>
    </dgm:pt>
    <dgm:pt modelId="{1AA2FE5D-747E-420E-A7AB-4B71383AF8C5}" type="pres">
      <dgm:prSet presAssocID="{7B3165FF-1535-4762-B886-5EC661445B35}" presName="vert1" presStyleCnt="0"/>
      <dgm:spPr/>
    </dgm:pt>
  </dgm:ptLst>
  <dgm:cxnLst>
    <dgm:cxn modelId="{BC3AD9B8-4DCF-457D-95F0-38F2970BB545}" srcId="{259E2220-03A6-4301-B83C-6ED303AEAC4B}" destId="{FBCA7F3C-878D-4406-A8E6-96D22530D603}" srcOrd="0" destOrd="0" parTransId="{AE112D33-5F98-4F7D-9093-9C05335F7213}" sibTransId="{3FA4F201-BAC1-45EF-861A-654805052972}"/>
    <dgm:cxn modelId="{FB6934B0-4029-4F93-8F6E-12B79B8EF340}" srcId="{259E2220-03A6-4301-B83C-6ED303AEAC4B}" destId="{7E716C56-CB2C-420C-B6ED-A63A58D72FDD}" srcOrd="1" destOrd="0" parTransId="{FC76DA7C-535C-4045-9808-913A03B0AB12}" sibTransId="{C54131B5-0E4A-41A7-A317-34A665707F3F}"/>
    <dgm:cxn modelId="{0B67B782-600D-4250-BE82-57085E5EF0FC}" srcId="{259E2220-03A6-4301-B83C-6ED303AEAC4B}" destId="{E8E0430A-4205-46D6-A3C1-283DBAAC1EA1}" srcOrd="2" destOrd="0" parTransId="{F11EE081-47EB-41C3-9961-57D87A367A37}" sibTransId="{ABD9E076-75A4-41B1-9D40-64A2151C334F}"/>
    <dgm:cxn modelId="{45817679-B47D-440E-AD27-69AABD2E59F1}" srcId="{259E2220-03A6-4301-B83C-6ED303AEAC4B}" destId="{7F0350C3-8A9A-47DF-B89E-15208710CE53}" srcOrd="3" destOrd="0" parTransId="{EA100E37-F3DC-44EE-B739-CA6FB60264FA}" sibTransId="{C7B71C67-6B8B-451C-A9A4-A475235B3CD4}"/>
    <dgm:cxn modelId="{E402D421-9453-48EE-A504-CB28911C1887}" srcId="{259E2220-03A6-4301-B83C-6ED303AEAC4B}" destId="{7B3165FF-1535-4762-B886-5EC661445B35}" srcOrd="4" destOrd="0" parTransId="{C71EF6B2-3762-478F-AC79-53519F9640FF}" sibTransId="{B1D59DAC-7445-436B-96DE-AF58DB150669}"/>
    <dgm:cxn modelId="{4FB7432E-E136-48EE-9E4D-479024977BB3}" type="presOf" srcId="{259E2220-03A6-4301-B83C-6ED303AEAC4B}" destId="{35DC4082-E8D4-46C0-90C7-3CE572DE752D}" srcOrd="0" destOrd="0" presId="urn:microsoft.com/office/officeart/2008/layout/LinedList"/>
    <dgm:cxn modelId="{E24AB63F-93A1-4B4D-AADF-F0E4CB432551}" type="presParOf" srcId="{35DC4082-E8D4-46C0-90C7-3CE572DE752D}" destId="{375B84B4-17F2-4DAE-93DE-E0C63D2F29EF}" srcOrd="0" destOrd="0" presId="urn:microsoft.com/office/officeart/2008/layout/LinedList"/>
    <dgm:cxn modelId="{09DFDCB7-3AED-4EA7-A895-A28F91EB6FC8}" type="presParOf" srcId="{35DC4082-E8D4-46C0-90C7-3CE572DE752D}" destId="{00A902BB-0ACB-4F3E-8FA8-31A577E9EC0A}" srcOrd="1" destOrd="0" presId="urn:microsoft.com/office/officeart/2008/layout/LinedList"/>
    <dgm:cxn modelId="{02FCA246-0D56-4362-A65F-135E1D6AAB1C}" type="presParOf" srcId="{00A902BB-0ACB-4F3E-8FA8-31A577E9EC0A}" destId="{1889DCB5-F699-473A-B5AE-F18002EF2FB9}" srcOrd="0" destOrd="1" presId="urn:microsoft.com/office/officeart/2008/layout/LinedList"/>
    <dgm:cxn modelId="{AF9A5C64-517D-4BF7-B873-04840B2CDA8A}" type="presOf" srcId="{FBCA7F3C-878D-4406-A8E6-96D22530D603}" destId="{1889DCB5-F699-473A-B5AE-F18002EF2FB9}" srcOrd="0" destOrd="0" presId="urn:microsoft.com/office/officeart/2008/layout/LinedList"/>
    <dgm:cxn modelId="{8E0AF390-91D3-4BF6-85F2-CBCFB99FBCD6}" type="presParOf" srcId="{00A902BB-0ACB-4F3E-8FA8-31A577E9EC0A}" destId="{7BDDB84B-2519-49B0-8766-4D3A92CF349E}" srcOrd="1" destOrd="1" presId="urn:microsoft.com/office/officeart/2008/layout/LinedList"/>
    <dgm:cxn modelId="{19EDAE4E-79B3-404E-B99A-9FA0A4661079}" type="presParOf" srcId="{35DC4082-E8D4-46C0-90C7-3CE572DE752D}" destId="{C36106C5-FF71-4AC4-AA50-1EADF1B824D0}" srcOrd="2" destOrd="0" presId="urn:microsoft.com/office/officeart/2008/layout/LinedList"/>
    <dgm:cxn modelId="{EDF82054-C9A0-454A-95AE-D2125C815261}" type="presParOf" srcId="{35DC4082-E8D4-46C0-90C7-3CE572DE752D}" destId="{F0DA2CD2-2962-4C56-932F-964BDC35DF04}" srcOrd="3" destOrd="0" presId="urn:microsoft.com/office/officeart/2008/layout/LinedList"/>
    <dgm:cxn modelId="{9F2B50D9-B92E-4D3C-9D24-7394AAD92F82}" type="presParOf" srcId="{F0DA2CD2-2962-4C56-932F-964BDC35DF04}" destId="{170EDD2C-1DAC-402A-84F3-9C3D6A8A5B31}" srcOrd="0" destOrd="3" presId="urn:microsoft.com/office/officeart/2008/layout/LinedList"/>
    <dgm:cxn modelId="{09BADA60-22CB-43FC-B4F6-D13DC523DCDF}" type="presOf" srcId="{7E716C56-CB2C-420C-B6ED-A63A58D72FDD}" destId="{170EDD2C-1DAC-402A-84F3-9C3D6A8A5B31}" srcOrd="0" destOrd="0" presId="urn:microsoft.com/office/officeart/2008/layout/LinedList"/>
    <dgm:cxn modelId="{567E1330-0EA2-40F8-93D2-985DCD2C8027}" type="presParOf" srcId="{F0DA2CD2-2962-4C56-932F-964BDC35DF04}" destId="{D9C73F23-0A18-435C-9355-8F2107CEDEAF}" srcOrd="1" destOrd="3" presId="urn:microsoft.com/office/officeart/2008/layout/LinedList"/>
    <dgm:cxn modelId="{A3B3A088-A740-40EB-8774-35B2FD35E4F8}" type="presParOf" srcId="{35DC4082-E8D4-46C0-90C7-3CE572DE752D}" destId="{8497A164-C556-496A-A01B-3613BCE0CF84}" srcOrd="4" destOrd="0" presId="urn:microsoft.com/office/officeart/2008/layout/LinedList"/>
    <dgm:cxn modelId="{94772FC1-07FE-414D-90F8-CE4DB400C19C}" type="presParOf" srcId="{35DC4082-E8D4-46C0-90C7-3CE572DE752D}" destId="{E9A3FDB9-EB5F-4CD0-8E73-277C8F4EAE89}" srcOrd="5" destOrd="0" presId="urn:microsoft.com/office/officeart/2008/layout/LinedList"/>
    <dgm:cxn modelId="{D6DEB847-A5A7-4F9F-9EDA-FC9F8C219CFD}" type="presParOf" srcId="{E9A3FDB9-EB5F-4CD0-8E73-277C8F4EAE89}" destId="{762A1FA9-396E-421C-A574-653EC6F2491A}" srcOrd="0" destOrd="5" presId="urn:microsoft.com/office/officeart/2008/layout/LinedList"/>
    <dgm:cxn modelId="{01959836-4DD4-41F3-A973-C0FE1B01639B}" type="presOf" srcId="{E8E0430A-4205-46D6-A3C1-283DBAAC1EA1}" destId="{762A1FA9-396E-421C-A574-653EC6F2491A}" srcOrd="0" destOrd="0" presId="urn:microsoft.com/office/officeart/2008/layout/LinedList"/>
    <dgm:cxn modelId="{DF567931-E188-4ABF-BFBD-46993AE6EDB3}" type="presParOf" srcId="{E9A3FDB9-EB5F-4CD0-8E73-277C8F4EAE89}" destId="{A5175A97-F25B-48C6-8EE7-03F911AE967A}" srcOrd="1" destOrd="5" presId="urn:microsoft.com/office/officeart/2008/layout/LinedList"/>
    <dgm:cxn modelId="{4C7811E4-4597-4B2C-87D8-E2F236B56741}" type="presParOf" srcId="{35DC4082-E8D4-46C0-90C7-3CE572DE752D}" destId="{538901A7-8F1A-4E26-A645-5DEA3A01F757}" srcOrd="6" destOrd="0" presId="urn:microsoft.com/office/officeart/2008/layout/LinedList"/>
    <dgm:cxn modelId="{66E0D51D-A358-435B-9A5A-909B867789C7}" type="presParOf" srcId="{35DC4082-E8D4-46C0-90C7-3CE572DE752D}" destId="{A8777D18-0A8E-43E6-B9C3-6CA20C29C949}" srcOrd="7" destOrd="0" presId="urn:microsoft.com/office/officeart/2008/layout/LinedList"/>
    <dgm:cxn modelId="{D0C2CF4C-0AEB-4A2E-B8C2-0245114290C5}" type="presParOf" srcId="{A8777D18-0A8E-43E6-B9C3-6CA20C29C949}" destId="{289BDD90-B040-479F-9E46-58304BB1A2E1}" srcOrd="0" destOrd="7" presId="urn:microsoft.com/office/officeart/2008/layout/LinedList"/>
    <dgm:cxn modelId="{8149322B-731A-4193-A5E7-462B1560F51C}" type="presOf" srcId="{7F0350C3-8A9A-47DF-B89E-15208710CE53}" destId="{289BDD90-B040-479F-9E46-58304BB1A2E1}" srcOrd="0" destOrd="0" presId="urn:microsoft.com/office/officeart/2008/layout/LinedList"/>
    <dgm:cxn modelId="{6EA09827-1BCD-4A7C-B7D4-FF9D50FF9446}" type="presParOf" srcId="{A8777D18-0A8E-43E6-B9C3-6CA20C29C949}" destId="{060EFBB6-756D-4248-A1B8-DC8C32DA5C62}" srcOrd="1" destOrd="7" presId="urn:microsoft.com/office/officeart/2008/layout/LinedList"/>
    <dgm:cxn modelId="{69FD1B18-BF0B-41AF-B34D-24B697465A60}" type="presParOf" srcId="{35DC4082-E8D4-46C0-90C7-3CE572DE752D}" destId="{E545455C-FC7A-4F79-B6DD-FAE96704422E}" srcOrd="8" destOrd="0" presId="urn:microsoft.com/office/officeart/2008/layout/LinedList"/>
    <dgm:cxn modelId="{ECF23E5D-EF16-495D-B6EC-7FE0C2E4A73D}" type="presParOf" srcId="{35DC4082-E8D4-46C0-90C7-3CE572DE752D}" destId="{3D59CBE4-AED3-4941-B663-F01B931BD14A}" srcOrd="9" destOrd="0" presId="urn:microsoft.com/office/officeart/2008/layout/LinedList"/>
    <dgm:cxn modelId="{E20380C9-6F00-4B0A-9844-4C426D9862D0}" type="presParOf" srcId="{3D59CBE4-AED3-4941-B663-F01B931BD14A}" destId="{0462F9E1-7B37-42DF-9C2E-2ABE1D63C315}" srcOrd="0" destOrd="9" presId="urn:microsoft.com/office/officeart/2008/layout/LinedList"/>
    <dgm:cxn modelId="{C6FDC697-23E1-4AD3-97E2-A84F01B2B159}" type="presOf" srcId="{7B3165FF-1535-4762-B886-5EC661445B35}" destId="{0462F9E1-7B37-42DF-9C2E-2ABE1D63C315}" srcOrd="0" destOrd="0" presId="urn:microsoft.com/office/officeart/2008/layout/LinedList"/>
    <dgm:cxn modelId="{7AEDDDEC-0C37-4D36-931F-5BF56FF1A7EF}" type="presParOf" srcId="{3D59CBE4-AED3-4941-B663-F01B931BD14A}" destId="{1AA2FE5D-747E-420E-A7AB-4B71383AF8C5}" srcOrd="1" destOrd="9"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9E2220-03A6-4301-B83C-6ED303AEAC4B}" type="doc">
      <dgm:prSet loTypeId="list" loCatId="list" qsTypeId="urn:microsoft.com/office/officeart/2005/8/quickstyle/simple2" qsCatId="simple" csTypeId="urn:microsoft.com/office/officeart/2005/8/colors/accent1_2" csCatId="accent1" phldr="1"/>
      <dgm:spPr/>
    </dgm:pt>
    <dgm:pt modelId="{FBCA7F3C-878D-4406-A8E6-96D22530D603}">
      <dgm:prSet phldrT="[Text]" phldr="0" custT="1"/>
      <dgm:spPr/>
      <dgm:t>
        <a:bodyPr vert="horz" wrap="square"/>
        <a:p>
          <a:pPr rtl="0">
            <a:lnSpc>
              <a:spcPct val="100000"/>
            </a:lnSpc>
            <a:spcBef>
              <a:spcPct val="0"/>
            </a:spcBef>
            <a:spcAft>
              <a:spcPct val="35000"/>
            </a:spcAft>
          </a:pPr>
          <a:r>
            <a:rPr lang="en-US" sz="1600" dirty="0">
              <a:latin typeface="Times New Roman" panose="02020603050405020304" charset="0"/>
              <a:cs typeface="Times New Roman" panose="02020603050405020304" charset="0"/>
            </a:rPr>
            <a:t> 1 . </a:t>
          </a:r>
          <a:r>
            <a:rPr lang="en-US" sz="1600" dirty="0">
              <a:latin typeface="Times New Roman" panose="02020603050405020304" charset="0"/>
              <a:cs typeface="Times New Roman" panose="02020603050405020304" charset="0"/>
              <a:sym typeface="+mn-ea"/>
            </a:rPr>
            <a:t>Generate </a:t>
          </a:r>
          <a:r>
            <a:rPr lang="en-US" sz="1600" dirty="0" smtClean="0">
              <a:latin typeface="Times New Roman" panose="02020603050405020304" charset="0"/>
              <a:cs typeface="Times New Roman" panose="02020603050405020304" charset="0"/>
              <a:sym typeface="+mn-ea"/>
            </a:rPr>
            <a:t>‘n’ </a:t>
          </a:r>
          <a:r>
            <a:rPr lang="en-US" sz="1600" dirty="0">
              <a:latin typeface="Times New Roman" panose="02020603050405020304" charset="0"/>
              <a:cs typeface="Times New Roman" panose="02020603050405020304" charset="0"/>
              <a:sym typeface="+mn-ea"/>
            </a:rPr>
            <a:t>Video Chunks </a:t>
          </a:r>
          <a:r>
            <a:rPr lang="en-IN" altLang="en-US" sz="1600" dirty="0">
              <a:latin typeface="Times New Roman" panose="02020603050405020304" charset="0"/>
              <a:cs typeface="Times New Roman" panose="02020603050405020304" charset="0"/>
              <a:sym typeface="+mn-ea"/>
            </a:rPr>
            <a:t>from video input</a:t>
          </a:r>
          <a:r>
            <a:rPr lang="en-US" sz="1600" dirty="0">
              <a:latin typeface="Times New Roman" panose="02020603050405020304" charset="0"/>
              <a:cs typeface="Times New Roman" panose="02020603050405020304" charset="0"/>
            </a:rPr>
            <a:t> </a:t>
          </a:r>
          <a:r>
            <a:rPr lang="en-US" sz="1600" dirty="0">
              <a:latin typeface="Times New Roman" panose="02020603050405020304" charset="0"/>
              <a:cs typeface="Times New Roman" panose="02020603050405020304" charset="0"/>
            </a:rPr>
            <a:t/>
          </a:r>
          <a:endParaRPr lang="en-US" sz="1600" dirty="0">
            <a:latin typeface="Times New Roman" panose="02020603050405020304" charset="0"/>
            <a:cs typeface="Times New Roman" panose="02020603050405020304" charset="0"/>
          </a:endParaRPr>
        </a:p>
      </dgm:t>
    </dgm:pt>
    <dgm:pt modelId="{AE112D33-5F98-4F7D-9093-9C05335F7213}" cxnId="{4325B24D-B3E9-4A30-A313-E185461DC439}" type="parTrans">
      <dgm:prSet/>
      <dgm:spPr/>
      <dgm:t>
        <a:bodyPr/>
        <a:lstStyle/>
        <a:p>
          <a:endParaRPr lang="en-IN"/>
        </a:p>
      </dgm:t>
    </dgm:pt>
    <dgm:pt modelId="{3FA4F201-BAC1-45EF-861A-654805052972}" cxnId="{4325B24D-B3E9-4A30-A313-E185461DC439}" type="sibTrans">
      <dgm:prSet/>
      <dgm:spPr/>
      <dgm:t>
        <a:bodyPr/>
        <a:lstStyle/>
        <a:p>
          <a:endParaRPr lang="en-US"/>
        </a:p>
      </dgm:t>
    </dgm:pt>
    <dgm:pt modelId="{7E716C56-CB2C-420C-B6ED-A63A58D72FDD}">
      <dgm:prSet phldrT="[Text]" phldr="0" custT="1"/>
      <dgm:spPr/>
      <dgm:t>
        <a:bodyPr vert="horz" wrap="square"/>
        <a:p>
          <a:pPr rtl="0">
            <a:lnSpc>
              <a:spcPct val="100000"/>
            </a:lnSpc>
            <a:spcBef>
              <a:spcPct val="0"/>
            </a:spcBef>
            <a:spcAft>
              <a:spcPct val="35000"/>
            </a:spcAft>
          </a:pPr>
          <a:r>
            <a:rPr lang="en-US" sz="1600" dirty="0">
              <a:latin typeface="Times New Roman" panose="02020603050405020304" charset="0"/>
              <a:cs typeface="Times New Roman" panose="02020603050405020304" charset="0"/>
            </a:rPr>
            <a:t> 2. </a:t>
          </a:r>
          <a:r>
            <a:rPr lang="en-IN" altLang="en-US" sz="1600" dirty="0">
              <a:latin typeface="Times New Roman" panose="02020603050405020304" charset="0"/>
              <a:cs typeface="Times New Roman" panose="02020603050405020304" charset="0"/>
            </a:rPr>
            <a:t>Generate 128 bit AES key from ECC equation using hash of Device Id</a:t>
          </a:r>
          <a:r>
            <a:rPr lang="en-IN" altLang="en-US" sz="1600" dirty="0">
              <a:latin typeface="Times New Roman" panose="02020603050405020304" charset="0"/>
              <a:cs typeface="Times New Roman" panose="02020603050405020304" charset="0"/>
            </a:rPr>
            <a:t>,</a:t>
          </a:r>
          <a:r>
            <a:rPr lang="en-IN" altLang="en-US" sz="1600" dirty="0">
              <a:latin typeface="Times New Roman" panose="02020603050405020304" charset="0"/>
              <a:cs typeface="Times New Roman" panose="02020603050405020304" charset="0"/>
            </a:rPr>
            <a:t> Process Id </a:t>
          </a:r>
          <a:r>
            <a:rPr lang="en-IN" altLang="en-US" sz="1600" dirty="0">
              <a:latin typeface="Times New Roman" panose="02020603050405020304" charset="0"/>
              <a:cs typeface="Times New Roman" panose="02020603050405020304" charset="0"/>
            </a:rPr>
            <a:t>and System Time</a:t>
          </a:r>
          <a:r>
            <a:rPr lang="en-IN" altLang="en-US" sz="1600" dirty="0">
              <a:latin typeface="Times New Roman" panose="02020603050405020304" charset="0"/>
              <a:cs typeface="Times New Roman" panose="02020603050405020304" charset="0"/>
            </a:rPr>
            <a:t> </a:t>
          </a:r>
          <a:r>
            <a:rPr lang="en-US" sz="1600" dirty="0">
              <a:latin typeface="Times New Roman" panose="02020603050405020304" charset="0"/>
              <a:cs typeface="Times New Roman" panose="02020603050405020304" charset="0"/>
            </a:rPr>
            <a:t> </a:t>
          </a:r>
          <a:r>
            <a:rPr lang="en-US" sz="1600" dirty="0">
              <a:latin typeface="Times New Roman" panose="02020603050405020304" charset="0"/>
              <a:cs typeface="Times New Roman" panose="02020603050405020304" charset="0"/>
            </a:rPr>
            <a:t/>
          </a:r>
          <a:endParaRPr lang="en-US" sz="1600" dirty="0">
            <a:latin typeface="Times New Roman" panose="02020603050405020304" charset="0"/>
            <a:cs typeface="Times New Roman" panose="02020603050405020304" charset="0"/>
          </a:endParaRPr>
        </a:p>
      </dgm:t>
    </dgm:pt>
    <dgm:pt modelId="{FC76DA7C-535C-4045-9808-913A03B0AB12}" cxnId="{C0B97368-9ED0-4798-B17A-D4F1B4CFA048}" type="parTrans">
      <dgm:prSet/>
      <dgm:spPr/>
      <dgm:t>
        <a:bodyPr/>
        <a:lstStyle/>
        <a:p>
          <a:endParaRPr lang="en-IN"/>
        </a:p>
      </dgm:t>
    </dgm:pt>
    <dgm:pt modelId="{C54131B5-0E4A-41A7-A317-34A665707F3F}" cxnId="{C0B97368-9ED0-4798-B17A-D4F1B4CFA048}" type="sibTrans">
      <dgm:prSet/>
      <dgm:spPr/>
      <dgm:t>
        <a:bodyPr/>
        <a:lstStyle/>
        <a:p>
          <a:endParaRPr lang="en-US"/>
        </a:p>
      </dgm:t>
    </dgm:pt>
    <dgm:pt modelId="{E8E0430A-4205-46D6-A3C1-283DBAAC1EA1}">
      <dgm:prSet phldrT="[Text]" phldr="0" custT="1"/>
      <dgm:spPr/>
      <dgm:t>
        <a:bodyPr vert="horz" wrap="square"/>
        <a:p>
          <a:pPr rtl="0">
            <a:lnSpc>
              <a:spcPct val="100000"/>
            </a:lnSpc>
            <a:spcBef>
              <a:spcPct val="0"/>
            </a:spcBef>
            <a:spcAft>
              <a:spcPct val="35000"/>
            </a:spcAft>
          </a:pPr>
          <a:r>
            <a:rPr lang="en-US" sz="1600" dirty="0">
              <a:latin typeface="Times New Roman" panose="02020603050405020304" charset="0"/>
              <a:cs typeface="Times New Roman" panose="02020603050405020304" charset="0"/>
            </a:rPr>
            <a:t>3.</a:t>
          </a:r>
          <a:r>
            <a:rPr lang="en-US" sz="1600" dirty="0">
              <a:latin typeface="Times New Roman" panose="02020603050405020304" charset="0"/>
              <a:cs typeface="Times New Roman" panose="02020603050405020304" charset="0"/>
              <a:sym typeface="+mn-ea"/>
            </a:rPr>
            <a:t>Encrypt each video chunk with </a:t>
          </a:r>
          <a:r>
            <a:rPr lang="en-IN" altLang="en-US" sz="1600" dirty="0">
              <a:latin typeface="Times New Roman" panose="02020603050405020304" charset="0"/>
              <a:cs typeface="Times New Roman" panose="02020603050405020304" charset="0"/>
              <a:sym typeface="+mn-ea"/>
            </a:rPr>
            <a:t>hybrid of </a:t>
          </a:r>
          <a:r>
            <a:rPr lang="en-IN" altLang="en-US" sz="1600" dirty="0">
              <a:latin typeface="Times New Roman" panose="02020603050405020304" charset="0"/>
              <a:cs typeface="Times New Roman" panose="02020603050405020304" charset="0"/>
              <a:sym typeface="+mn-ea"/>
            </a:rPr>
            <a:t>AES key and RSA</a:t>
          </a:r>
          <a:r>
            <a:rPr lang="en-IN" altLang="en-US" sz="1600" dirty="0">
              <a:latin typeface="Times New Roman" panose="02020603050405020304" charset="0"/>
              <a:cs typeface="Times New Roman" panose="02020603050405020304" charset="0"/>
              <a:sym typeface="+mn-ea"/>
            </a:rPr>
            <a:t/>
          </a:r>
          <a:endParaRPr lang="en-IN" altLang="en-US" sz="1600" dirty="0">
            <a:latin typeface="Times New Roman" panose="02020603050405020304" charset="0"/>
            <a:cs typeface="Times New Roman" panose="02020603050405020304" charset="0"/>
            <a:sym typeface="+mn-ea"/>
          </a:endParaRPr>
        </a:p>
      </dgm:t>
    </dgm:pt>
    <dgm:pt modelId="{F11EE081-47EB-41C3-9961-57D87A367A37}" cxnId="{0F826066-84C3-45F7-AE48-8E29B9BCC582}" type="parTrans">
      <dgm:prSet/>
      <dgm:spPr/>
      <dgm:t>
        <a:bodyPr/>
        <a:lstStyle/>
        <a:p>
          <a:endParaRPr lang="en-IN"/>
        </a:p>
      </dgm:t>
    </dgm:pt>
    <dgm:pt modelId="{ABD9E076-75A4-41B1-9D40-64A2151C334F}" cxnId="{0F826066-84C3-45F7-AE48-8E29B9BCC582}" type="sibTrans">
      <dgm:prSet/>
      <dgm:spPr/>
      <dgm:t>
        <a:bodyPr/>
        <a:lstStyle/>
        <a:p>
          <a:endParaRPr lang="en-US"/>
        </a:p>
      </dgm:t>
    </dgm:pt>
    <dgm:pt modelId="{7F0350C3-8A9A-47DF-B89E-15208710CE53}">
      <dgm:prSet phldr="0" custT="1"/>
      <dgm:spPr/>
      <dgm:t>
        <a:bodyPr vert="horz" wrap="square"/>
        <a:p>
          <a:pPr rtl="0">
            <a:lnSpc>
              <a:spcPct val="100000"/>
            </a:lnSpc>
            <a:spcBef>
              <a:spcPct val="0"/>
            </a:spcBef>
            <a:spcAft>
              <a:spcPct val="35000"/>
            </a:spcAft>
          </a:pPr>
          <a:r>
            <a:rPr lang="en-US" sz="1600" dirty="0">
              <a:latin typeface="Times New Roman" panose="02020603050405020304" charset="0"/>
              <a:cs typeface="Times New Roman" panose="02020603050405020304" charset="0"/>
            </a:rPr>
            <a:t>4. </a:t>
          </a:r>
          <a:r>
            <a:rPr lang="en-IN" altLang="en-US" sz="1600" dirty="0">
              <a:latin typeface="Times New Roman" panose="02020603050405020304" charset="0"/>
              <a:cs typeface="Times New Roman" panose="02020603050405020304" charset="0"/>
            </a:rPr>
            <a:t>Use the key generated </a:t>
          </a:r>
          <a:r>
            <a:rPr lang="en-IN" altLang="en-US" sz="1600" dirty="0">
              <a:latin typeface="Times New Roman" panose="02020603050405020304" charset="0"/>
              <a:cs typeface="Times New Roman" panose="02020603050405020304" charset="0"/>
            </a:rPr>
            <a:t>by </a:t>
          </a:r>
          <a:r>
            <a:rPr lang="en-IN" altLang="en-US" sz="1600" dirty="0">
              <a:latin typeface="Times New Roman" panose="02020603050405020304" charset="0"/>
              <a:cs typeface="Times New Roman" panose="02020603050405020304" charset="0"/>
            </a:rPr>
            <a:t>previous chunk for the next chunk. First chunk gets the </a:t>
          </a:r>
          <a:r>
            <a:rPr lang="en-IN" altLang="en-US" sz="1600" dirty="0">
              <a:latin typeface="Times New Roman" panose="02020603050405020304" charset="0"/>
              <a:cs typeface="Times New Roman" panose="02020603050405020304" charset="0"/>
            </a:rPr>
            <a:t>input </a:t>
          </a:r>
          <a:r>
            <a:rPr lang="en-IN" altLang="en-US" sz="1600" dirty="0">
              <a:latin typeface="Times New Roman" panose="02020603050405020304" charset="0"/>
              <a:cs typeface="Times New Roman" panose="02020603050405020304" charset="0"/>
            </a:rPr>
            <a:t>from </a:t>
          </a:r>
          <a:r>
            <a:rPr lang="en-IN" altLang="en-US" sz="1600" dirty="0">
              <a:latin typeface="Times New Roman" panose="02020603050405020304" charset="0"/>
              <a:cs typeface="Times New Roman" panose="02020603050405020304" charset="0"/>
            </a:rPr>
            <a:t>128 bits of Video data </a:t>
          </a:r>
          <a:r>
            <a:rPr lang="en-IN" altLang="en-US" sz="1600" dirty="0">
              <a:latin typeface="Times New Roman" panose="02020603050405020304" charset="0"/>
              <a:cs typeface="Times New Roman" panose="02020603050405020304" charset="0"/>
            </a:rPr>
            <a:t/>
          </a:r>
          <a:endParaRPr lang="en-IN" altLang="en-US" sz="1600" dirty="0">
            <a:latin typeface="Times New Roman" panose="02020603050405020304" charset="0"/>
            <a:cs typeface="Times New Roman" panose="02020603050405020304" charset="0"/>
          </a:endParaRPr>
        </a:p>
      </dgm:t>
    </dgm:pt>
    <dgm:pt modelId="{EA100E37-F3DC-44EE-B739-CA6FB60264FA}" cxnId="{EE956E37-B8C6-410D-BD98-18135268A5EE}" type="parTrans">
      <dgm:prSet/>
      <dgm:spPr/>
      <dgm:t>
        <a:bodyPr/>
        <a:lstStyle/>
        <a:p>
          <a:endParaRPr lang="en-IN"/>
        </a:p>
      </dgm:t>
    </dgm:pt>
    <dgm:pt modelId="{C7B71C67-6B8B-451C-A9A4-A475235B3CD4}" cxnId="{EE956E37-B8C6-410D-BD98-18135268A5EE}" type="sibTrans">
      <dgm:prSet/>
      <dgm:spPr/>
      <dgm:t>
        <a:bodyPr/>
        <a:lstStyle/>
        <a:p>
          <a:endParaRPr lang="en-US"/>
        </a:p>
      </dgm:t>
    </dgm:pt>
    <dgm:pt modelId="{7B3165FF-1535-4762-B886-5EC661445B35}">
      <dgm:prSet phldr="0" custT="1"/>
      <dgm:spPr/>
      <dgm:t>
        <a:bodyPr vert="horz" wrap="square"/>
        <a:p>
          <a:pPr rtl="0">
            <a:lnSpc>
              <a:spcPct val="100000"/>
            </a:lnSpc>
            <a:spcBef>
              <a:spcPct val="0"/>
            </a:spcBef>
            <a:spcAft>
              <a:spcPct val="35000"/>
            </a:spcAft>
          </a:pPr>
          <a:r>
            <a:rPr lang="en-US" sz="1600" dirty="0">
              <a:latin typeface="Times New Roman" panose="02020603050405020304" charset="0"/>
              <a:cs typeface="Times New Roman" panose="02020603050405020304" charset="0"/>
            </a:rPr>
            <a:t>5. </a:t>
          </a:r>
          <a:r>
            <a:rPr lang="en-IN" altLang="en-US" sz="1600" dirty="0">
              <a:latin typeface="Times New Roman" panose="02020603050405020304" charset="0"/>
              <a:cs typeface="Times New Roman" panose="02020603050405020304" charset="0"/>
            </a:rPr>
            <a:t>Keys for </a:t>
          </a:r>
          <a:r>
            <a:rPr lang="en-IN" altLang="en-US" sz="1600" dirty="0">
              <a:latin typeface="Times New Roman" panose="02020603050405020304" charset="0"/>
              <a:cs typeface="Times New Roman" panose="02020603050405020304" charset="0"/>
            </a:rPr>
            <a:t>Cipher to be constructed </a:t>
          </a:r>
          <a:r>
            <a:rPr lang="en-IN" altLang="en-US" sz="1600" dirty="0">
              <a:latin typeface="Times New Roman" panose="02020603050405020304" charset="0"/>
              <a:cs typeface="Times New Roman" panose="02020603050405020304" charset="0"/>
            </a:rPr>
            <a:t>with </a:t>
          </a:r>
          <a:r>
            <a:rPr lang="en-IN" altLang="en-US" sz="1600" dirty="0">
              <a:latin typeface="Times New Roman" panose="02020603050405020304" charset="0"/>
              <a:cs typeface="Times New Roman" panose="02020603050405020304" charset="0"/>
            </a:rPr>
            <a:t>evolving time</a:t>
          </a:r>
          <a:endParaRPr lang="en-IN" altLang="en-US" sz="1600" dirty="0">
            <a:latin typeface="Times New Roman" panose="02020603050405020304" charset="0"/>
            <a:cs typeface="Times New Roman" panose="02020603050405020304" charset="0"/>
          </a:endParaRPr>
        </a:p>
      </dgm:t>
    </dgm:pt>
    <dgm:pt modelId="{C71EF6B2-3762-478F-AC79-53519F9640FF}" cxnId="{D735E42D-D389-4F2C-AE9A-1776DFFA0374}" type="parTrans">
      <dgm:prSet/>
      <dgm:spPr/>
      <dgm:t>
        <a:bodyPr/>
        <a:lstStyle/>
        <a:p>
          <a:endParaRPr lang="en-IN"/>
        </a:p>
      </dgm:t>
    </dgm:pt>
    <dgm:pt modelId="{B1D59DAC-7445-436B-96DE-AF58DB150669}" cxnId="{D735E42D-D389-4F2C-AE9A-1776DFFA0374}" type="sibTrans">
      <dgm:prSet/>
      <dgm:spPr/>
      <dgm:t>
        <a:bodyPr/>
        <a:lstStyle/>
        <a:p>
          <a:endParaRPr lang="en-IN"/>
        </a:p>
      </dgm:t>
    </dgm:pt>
    <dgm:pt modelId="{35DC4082-E8D4-46C0-90C7-3CE572DE752D}" type="pres">
      <dgm:prSet presAssocID="{259E2220-03A6-4301-B83C-6ED303AEAC4B}" presName="vert0" presStyleCnt="0">
        <dgm:presLayoutVars>
          <dgm:dir/>
          <dgm:animOne val="branch"/>
          <dgm:animLvl val="lvl"/>
        </dgm:presLayoutVars>
      </dgm:prSet>
      <dgm:spPr/>
    </dgm:pt>
    <dgm:pt modelId="{375B84B4-17F2-4DAE-93DE-E0C63D2F29EF}" type="pres">
      <dgm:prSet presAssocID="{FBCA7F3C-878D-4406-A8E6-96D22530D603}" presName="thickLine" presStyleLbl="alignNode1" presStyleIdx="0" presStyleCnt="5"/>
      <dgm:spPr/>
    </dgm:pt>
    <dgm:pt modelId="{00A902BB-0ACB-4F3E-8FA8-31A577E9EC0A}" type="pres">
      <dgm:prSet presAssocID="{FBCA7F3C-878D-4406-A8E6-96D22530D603}" presName="horz1" presStyleCnt="0"/>
      <dgm:spPr/>
    </dgm:pt>
    <dgm:pt modelId="{1889DCB5-F699-473A-B5AE-F18002EF2FB9}" type="pres">
      <dgm:prSet presAssocID="{FBCA7F3C-878D-4406-A8E6-96D22530D603}" presName="tx1" presStyleLbl="revTx" presStyleIdx="0" presStyleCnt="5"/>
      <dgm:spPr/>
      <dgm:t>
        <a:bodyPr/>
        <a:lstStyle/>
        <a:p>
          <a:endParaRPr lang="en-IN"/>
        </a:p>
      </dgm:t>
    </dgm:pt>
    <dgm:pt modelId="{7BDDB84B-2519-49B0-8766-4D3A92CF349E}" type="pres">
      <dgm:prSet presAssocID="{FBCA7F3C-878D-4406-A8E6-96D22530D603}" presName="vert1" presStyleCnt="0"/>
      <dgm:spPr/>
    </dgm:pt>
    <dgm:pt modelId="{C36106C5-FF71-4AC4-AA50-1EADF1B824D0}" type="pres">
      <dgm:prSet presAssocID="{7E716C56-CB2C-420C-B6ED-A63A58D72FDD}" presName="thickLine" presStyleLbl="alignNode1" presStyleIdx="1" presStyleCnt="5"/>
      <dgm:spPr/>
    </dgm:pt>
    <dgm:pt modelId="{F0DA2CD2-2962-4C56-932F-964BDC35DF04}" type="pres">
      <dgm:prSet presAssocID="{7E716C56-CB2C-420C-B6ED-A63A58D72FDD}" presName="horz1" presStyleCnt="0"/>
      <dgm:spPr/>
    </dgm:pt>
    <dgm:pt modelId="{170EDD2C-1DAC-402A-84F3-9C3D6A8A5B31}" type="pres">
      <dgm:prSet presAssocID="{7E716C56-CB2C-420C-B6ED-A63A58D72FDD}" presName="tx1" presStyleLbl="revTx" presStyleIdx="1" presStyleCnt="5"/>
      <dgm:spPr/>
      <dgm:t>
        <a:bodyPr/>
        <a:lstStyle/>
        <a:p>
          <a:endParaRPr lang="en-IN"/>
        </a:p>
      </dgm:t>
    </dgm:pt>
    <dgm:pt modelId="{D9C73F23-0A18-435C-9355-8F2107CEDEAF}" type="pres">
      <dgm:prSet presAssocID="{7E716C56-CB2C-420C-B6ED-A63A58D72FDD}" presName="vert1" presStyleCnt="0"/>
      <dgm:spPr/>
    </dgm:pt>
    <dgm:pt modelId="{8497A164-C556-496A-A01B-3613BCE0CF84}" type="pres">
      <dgm:prSet presAssocID="{E8E0430A-4205-46D6-A3C1-283DBAAC1EA1}" presName="thickLine" presStyleLbl="alignNode1" presStyleIdx="2" presStyleCnt="5"/>
      <dgm:spPr/>
    </dgm:pt>
    <dgm:pt modelId="{E9A3FDB9-EB5F-4CD0-8E73-277C8F4EAE89}" type="pres">
      <dgm:prSet presAssocID="{E8E0430A-4205-46D6-A3C1-283DBAAC1EA1}" presName="horz1" presStyleCnt="0"/>
      <dgm:spPr/>
    </dgm:pt>
    <dgm:pt modelId="{762A1FA9-396E-421C-A574-653EC6F2491A}" type="pres">
      <dgm:prSet presAssocID="{E8E0430A-4205-46D6-A3C1-283DBAAC1EA1}" presName="tx1" presStyleLbl="revTx" presStyleIdx="2" presStyleCnt="5"/>
      <dgm:spPr/>
      <dgm:t>
        <a:bodyPr/>
        <a:lstStyle/>
        <a:p>
          <a:endParaRPr lang="en-IN"/>
        </a:p>
      </dgm:t>
    </dgm:pt>
    <dgm:pt modelId="{A5175A97-F25B-48C6-8EE7-03F911AE967A}" type="pres">
      <dgm:prSet presAssocID="{E8E0430A-4205-46D6-A3C1-283DBAAC1EA1}" presName="vert1" presStyleCnt="0"/>
      <dgm:spPr/>
    </dgm:pt>
    <dgm:pt modelId="{538901A7-8F1A-4E26-A645-5DEA3A01F757}" type="pres">
      <dgm:prSet presAssocID="{7F0350C3-8A9A-47DF-B89E-15208710CE53}" presName="thickLine" presStyleLbl="alignNode1" presStyleIdx="3" presStyleCnt="5"/>
      <dgm:spPr/>
    </dgm:pt>
    <dgm:pt modelId="{A8777D18-0A8E-43E6-B9C3-6CA20C29C949}" type="pres">
      <dgm:prSet presAssocID="{7F0350C3-8A9A-47DF-B89E-15208710CE53}" presName="horz1" presStyleCnt="0"/>
      <dgm:spPr/>
    </dgm:pt>
    <dgm:pt modelId="{289BDD90-B040-479F-9E46-58304BB1A2E1}" type="pres">
      <dgm:prSet presAssocID="{7F0350C3-8A9A-47DF-B89E-15208710CE53}" presName="tx1" presStyleLbl="revTx" presStyleIdx="3" presStyleCnt="5"/>
      <dgm:spPr/>
      <dgm:t>
        <a:bodyPr/>
        <a:lstStyle/>
        <a:p>
          <a:endParaRPr lang="en-IN"/>
        </a:p>
      </dgm:t>
    </dgm:pt>
    <dgm:pt modelId="{060EFBB6-756D-4248-A1B8-DC8C32DA5C62}" type="pres">
      <dgm:prSet presAssocID="{7F0350C3-8A9A-47DF-B89E-15208710CE53}" presName="vert1" presStyleCnt="0"/>
      <dgm:spPr/>
    </dgm:pt>
    <dgm:pt modelId="{E545455C-FC7A-4F79-B6DD-FAE96704422E}" type="pres">
      <dgm:prSet presAssocID="{7B3165FF-1535-4762-B886-5EC661445B35}" presName="thickLine" presStyleLbl="alignNode1" presStyleIdx="4" presStyleCnt="5"/>
      <dgm:spPr/>
    </dgm:pt>
    <dgm:pt modelId="{3D59CBE4-AED3-4941-B663-F01B931BD14A}" type="pres">
      <dgm:prSet presAssocID="{7B3165FF-1535-4762-B886-5EC661445B35}" presName="horz1" presStyleCnt="0"/>
      <dgm:spPr/>
    </dgm:pt>
    <dgm:pt modelId="{0462F9E1-7B37-42DF-9C2E-2ABE1D63C315}" type="pres">
      <dgm:prSet presAssocID="{7B3165FF-1535-4762-B886-5EC661445B35}" presName="tx1" presStyleLbl="revTx" presStyleIdx="4" presStyleCnt="5"/>
      <dgm:spPr/>
      <dgm:t>
        <a:bodyPr/>
        <a:lstStyle/>
        <a:p>
          <a:endParaRPr lang="en-IN"/>
        </a:p>
      </dgm:t>
    </dgm:pt>
    <dgm:pt modelId="{1AA2FE5D-747E-420E-A7AB-4B71383AF8C5}" type="pres">
      <dgm:prSet presAssocID="{7B3165FF-1535-4762-B886-5EC661445B35}" presName="vert1" presStyleCnt="0"/>
      <dgm:spPr/>
    </dgm:pt>
  </dgm:ptLst>
  <dgm:cxnLst>
    <dgm:cxn modelId="{4325B24D-B3E9-4A30-A313-E185461DC439}" srcId="{259E2220-03A6-4301-B83C-6ED303AEAC4B}" destId="{FBCA7F3C-878D-4406-A8E6-96D22530D603}" srcOrd="0" destOrd="0" parTransId="{AE112D33-5F98-4F7D-9093-9C05335F7213}" sibTransId="{3FA4F201-BAC1-45EF-861A-654805052972}"/>
    <dgm:cxn modelId="{C0B97368-9ED0-4798-B17A-D4F1B4CFA048}" srcId="{259E2220-03A6-4301-B83C-6ED303AEAC4B}" destId="{7E716C56-CB2C-420C-B6ED-A63A58D72FDD}" srcOrd="1" destOrd="0" parTransId="{FC76DA7C-535C-4045-9808-913A03B0AB12}" sibTransId="{C54131B5-0E4A-41A7-A317-34A665707F3F}"/>
    <dgm:cxn modelId="{0F826066-84C3-45F7-AE48-8E29B9BCC582}" srcId="{259E2220-03A6-4301-B83C-6ED303AEAC4B}" destId="{E8E0430A-4205-46D6-A3C1-283DBAAC1EA1}" srcOrd="2" destOrd="0" parTransId="{F11EE081-47EB-41C3-9961-57D87A367A37}" sibTransId="{ABD9E076-75A4-41B1-9D40-64A2151C334F}"/>
    <dgm:cxn modelId="{EE956E37-B8C6-410D-BD98-18135268A5EE}" srcId="{259E2220-03A6-4301-B83C-6ED303AEAC4B}" destId="{7F0350C3-8A9A-47DF-B89E-15208710CE53}" srcOrd="3" destOrd="0" parTransId="{EA100E37-F3DC-44EE-B739-CA6FB60264FA}" sibTransId="{C7B71C67-6B8B-451C-A9A4-A475235B3CD4}"/>
    <dgm:cxn modelId="{D735E42D-D389-4F2C-AE9A-1776DFFA0374}" srcId="{259E2220-03A6-4301-B83C-6ED303AEAC4B}" destId="{7B3165FF-1535-4762-B886-5EC661445B35}" srcOrd="4" destOrd="0" parTransId="{C71EF6B2-3762-478F-AC79-53519F9640FF}" sibTransId="{B1D59DAC-7445-436B-96DE-AF58DB150669}"/>
    <dgm:cxn modelId="{0B635FA4-405A-4596-A584-4EF5DCAB1FF6}" type="presOf" srcId="{259E2220-03A6-4301-B83C-6ED303AEAC4B}" destId="{35DC4082-E8D4-46C0-90C7-3CE572DE752D}" srcOrd="0" destOrd="0" presId="urn:microsoft.com/office/officeart/2008/layout/LinedList"/>
    <dgm:cxn modelId="{88B56FA3-162B-4D36-B0D2-2642D369E01F}" type="presParOf" srcId="{35DC4082-E8D4-46C0-90C7-3CE572DE752D}" destId="{375B84B4-17F2-4DAE-93DE-E0C63D2F29EF}" srcOrd="0" destOrd="0" presId="urn:microsoft.com/office/officeart/2008/layout/LinedList"/>
    <dgm:cxn modelId="{5FC978AE-4D20-43AC-9A09-862110AF680F}" type="presParOf" srcId="{35DC4082-E8D4-46C0-90C7-3CE572DE752D}" destId="{00A902BB-0ACB-4F3E-8FA8-31A577E9EC0A}" srcOrd="1" destOrd="0" presId="urn:microsoft.com/office/officeart/2008/layout/LinedList"/>
    <dgm:cxn modelId="{76637F81-59F2-43E4-B884-0531D2D33928}" type="presParOf" srcId="{00A902BB-0ACB-4F3E-8FA8-31A577E9EC0A}" destId="{1889DCB5-F699-473A-B5AE-F18002EF2FB9}" srcOrd="0" destOrd="1" presId="urn:microsoft.com/office/officeart/2008/layout/LinedList"/>
    <dgm:cxn modelId="{408DBD6F-C99B-4F2E-A685-C20A68CE5151}" type="presOf" srcId="{FBCA7F3C-878D-4406-A8E6-96D22530D603}" destId="{1889DCB5-F699-473A-B5AE-F18002EF2FB9}" srcOrd="0" destOrd="0" presId="urn:microsoft.com/office/officeart/2008/layout/LinedList"/>
    <dgm:cxn modelId="{782BC4EC-CFEC-40C5-862C-CE535A223681}" type="presParOf" srcId="{00A902BB-0ACB-4F3E-8FA8-31A577E9EC0A}" destId="{7BDDB84B-2519-49B0-8766-4D3A92CF349E}" srcOrd="1" destOrd="1" presId="urn:microsoft.com/office/officeart/2008/layout/LinedList"/>
    <dgm:cxn modelId="{FE2ADB2C-623C-4294-943A-BC0D0B9069F3}" type="presParOf" srcId="{35DC4082-E8D4-46C0-90C7-3CE572DE752D}" destId="{C36106C5-FF71-4AC4-AA50-1EADF1B824D0}" srcOrd="2" destOrd="0" presId="urn:microsoft.com/office/officeart/2008/layout/LinedList"/>
    <dgm:cxn modelId="{738CDFC9-3A9E-4F58-90FE-C13F97FC8949}" type="presParOf" srcId="{35DC4082-E8D4-46C0-90C7-3CE572DE752D}" destId="{F0DA2CD2-2962-4C56-932F-964BDC35DF04}" srcOrd="3" destOrd="0" presId="urn:microsoft.com/office/officeart/2008/layout/LinedList"/>
    <dgm:cxn modelId="{59D33D67-75B4-430D-A5A9-6BDB33E38BBB}" type="presParOf" srcId="{F0DA2CD2-2962-4C56-932F-964BDC35DF04}" destId="{170EDD2C-1DAC-402A-84F3-9C3D6A8A5B31}" srcOrd="0" destOrd="3" presId="urn:microsoft.com/office/officeart/2008/layout/LinedList"/>
    <dgm:cxn modelId="{5BBFCC3C-431E-45E0-9E1A-CF7FD0A32619}" type="presOf" srcId="{7E716C56-CB2C-420C-B6ED-A63A58D72FDD}" destId="{170EDD2C-1DAC-402A-84F3-9C3D6A8A5B31}" srcOrd="0" destOrd="0" presId="urn:microsoft.com/office/officeart/2008/layout/LinedList"/>
    <dgm:cxn modelId="{8F49499F-9D6F-4D71-B317-F2003CA0933B}" type="presParOf" srcId="{F0DA2CD2-2962-4C56-932F-964BDC35DF04}" destId="{D9C73F23-0A18-435C-9355-8F2107CEDEAF}" srcOrd="1" destOrd="3" presId="urn:microsoft.com/office/officeart/2008/layout/LinedList"/>
    <dgm:cxn modelId="{72946986-B3DA-4C50-BABA-2C8C155C73A9}" type="presParOf" srcId="{35DC4082-E8D4-46C0-90C7-3CE572DE752D}" destId="{8497A164-C556-496A-A01B-3613BCE0CF84}" srcOrd="4" destOrd="0" presId="urn:microsoft.com/office/officeart/2008/layout/LinedList"/>
    <dgm:cxn modelId="{2BB0D485-74F7-41CD-86A9-FF53BEAE1C33}" type="presParOf" srcId="{35DC4082-E8D4-46C0-90C7-3CE572DE752D}" destId="{E9A3FDB9-EB5F-4CD0-8E73-277C8F4EAE89}" srcOrd="5" destOrd="0" presId="urn:microsoft.com/office/officeart/2008/layout/LinedList"/>
    <dgm:cxn modelId="{8B4B015A-45E8-43EA-9453-ECD5FC90ED9C}" type="presParOf" srcId="{E9A3FDB9-EB5F-4CD0-8E73-277C8F4EAE89}" destId="{762A1FA9-396E-421C-A574-653EC6F2491A}" srcOrd="0" destOrd="5" presId="urn:microsoft.com/office/officeart/2008/layout/LinedList"/>
    <dgm:cxn modelId="{BBAB445B-CFC0-4ACC-AB60-6F51B20E8050}" type="presOf" srcId="{E8E0430A-4205-46D6-A3C1-283DBAAC1EA1}" destId="{762A1FA9-396E-421C-A574-653EC6F2491A}" srcOrd="0" destOrd="0" presId="urn:microsoft.com/office/officeart/2008/layout/LinedList"/>
    <dgm:cxn modelId="{D421C8A7-F48E-4524-9112-A11C940E1A35}" type="presParOf" srcId="{E9A3FDB9-EB5F-4CD0-8E73-277C8F4EAE89}" destId="{A5175A97-F25B-48C6-8EE7-03F911AE967A}" srcOrd="1" destOrd="5" presId="urn:microsoft.com/office/officeart/2008/layout/LinedList"/>
    <dgm:cxn modelId="{410FAFEE-5ABA-4954-BC1F-F458C992183D}" type="presParOf" srcId="{35DC4082-E8D4-46C0-90C7-3CE572DE752D}" destId="{538901A7-8F1A-4E26-A645-5DEA3A01F757}" srcOrd="6" destOrd="0" presId="urn:microsoft.com/office/officeart/2008/layout/LinedList"/>
    <dgm:cxn modelId="{893D1022-617E-492E-B6AB-94648D69A91B}" type="presParOf" srcId="{35DC4082-E8D4-46C0-90C7-3CE572DE752D}" destId="{A8777D18-0A8E-43E6-B9C3-6CA20C29C949}" srcOrd="7" destOrd="0" presId="urn:microsoft.com/office/officeart/2008/layout/LinedList"/>
    <dgm:cxn modelId="{689A3FD6-52E2-4092-96BF-315837F281E7}" type="presParOf" srcId="{A8777D18-0A8E-43E6-B9C3-6CA20C29C949}" destId="{289BDD90-B040-479F-9E46-58304BB1A2E1}" srcOrd="0" destOrd="7" presId="urn:microsoft.com/office/officeart/2008/layout/LinedList"/>
    <dgm:cxn modelId="{3CE2E56B-ADB9-4CCA-AAFE-2BE957C5722A}" type="presOf" srcId="{7F0350C3-8A9A-47DF-B89E-15208710CE53}" destId="{289BDD90-B040-479F-9E46-58304BB1A2E1}" srcOrd="0" destOrd="0" presId="urn:microsoft.com/office/officeart/2008/layout/LinedList"/>
    <dgm:cxn modelId="{53D4246F-071C-4778-959D-482F4D437E5A}" type="presParOf" srcId="{A8777D18-0A8E-43E6-B9C3-6CA20C29C949}" destId="{060EFBB6-756D-4248-A1B8-DC8C32DA5C62}" srcOrd="1" destOrd="7" presId="urn:microsoft.com/office/officeart/2008/layout/LinedList"/>
    <dgm:cxn modelId="{E85E933F-BB9D-4211-B7C7-4CA309467B81}" type="presParOf" srcId="{35DC4082-E8D4-46C0-90C7-3CE572DE752D}" destId="{E545455C-FC7A-4F79-B6DD-FAE96704422E}" srcOrd="8" destOrd="0" presId="urn:microsoft.com/office/officeart/2008/layout/LinedList"/>
    <dgm:cxn modelId="{500F1B99-8605-4DC9-9253-EAE8C2FACC3F}" type="presParOf" srcId="{35DC4082-E8D4-46C0-90C7-3CE572DE752D}" destId="{3D59CBE4-AED3-4941-B663-F01B931BD14A}" srcOrd="9" destOrd="0" presId="urn:microsoft.com/office/officeart/2008/layout/LinedList"/>
    <dgm:cxn modelId="{D2D5A2C0-4A38-4337-9097-1CB91E80AF53}" type="presParOf" srcId="{3D59CBE4-AED3-4941-B663-F01B931BD14A}" destId="{0462F9E1-7B37-42DF-9C2E-2ABE1D63C315}" srcOrd="0" destOrd="9" presId="urn:microsoft.com/office/officeart/2008/layout/LinedList"/>
    <dgm:cxn modelId="{A00A998D-DCC5-4A50-B619-E39B010075AD}" type="presOf" srcId="{7B3165FF-1535-4762-B886-5EC661445B35}" destId="{0462F9E1-7B37-42DF-9C2E-2ABE1D63C315}" srcOrd="0" destOrd="0" presId="urn:microsoft.com/office/officeart/2008/layout/LinedList"/>
    <dgm:cxn modelId="{CF7FF8F3-4236-4E3D-9620-B1D008D5BAB5}" type="presParOf" srcId="{3D59CBE4-AED3-4941-B663-F01B931BD14A}" destId="{1AA2FE5D-747E-420E-A7AB-4B71383AF8C5}" srcOrd="1" destOrd="9"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7833EA3-0144-49B4-B973-5234B164A9F1}"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331BA69F-43B1-4AF1-8473-8FF47888C046}">
      <dgm:prSet phldr="0" custT="0"/>
      <dgm:spPr/>
      <dgm:t>
        <a:bodyPr vert="horz" wrap="square"/>
        <a:p>
          <a:pPr>
            <a:lnSpc>
              <a:spcPct val="100000"/>
            </a:lnSpc>
            <a:spcBef>
              <a:spcPct val="0"/>
            </a:spcBef>
            <a:spcAft>
              <a:spcPct val="35000"/>
            </a:spcAft>
          </a:pPr>
          <a:r>
            <a:rPr lang="en-US"/>
            <a:t>Adaptability</a:t>
          </a:r>
          <a:r>
            <a:rPr lang="en-IN" altLang="en-US"/>
            <a:t>: Exhibits a high degree of adaptability and future-proofing by incorporating </a:t>
          </a:r>
          <a:r>
            <a:rPr lang="en-IN" altLang="en-US"/>
            <a:t>dynamic </a:t>
          </a:r>
          <a:r>
            <a:rPr lang="en-IN" altLang="en-US"/>
            <a:t>key </a:t>
          </a:r>
          <a:r>
            <a:rPr lang="en-IN" altLang="en-US"/>
            <a:t>derivation </a:t>
          </a:r>
          <a:r>
            <a:rPr lang="en-IN" altLang="en-US"/>
            <a:t>mechanism</a:t>
          </a:r>
          <a:endParaRPr lang="en-IN" altLang="en-US"/>
        </a:p>
      </dgm:t>
    </dgm:pt>
    <dgm:pt modelId="{F65F902E-F749-442A-8FFA-7841CF2A5437}" cxnId="{4EDB9EC8-3904-4AA0-AE4D-8A8B7A11ABAC}" type="parTrans">
      <dgm:prSet/>
      <dgm:spPr/>
      <dgm:t>
        <a:bodyPr/>
        <a:lstStyle/>
        <a:p>
          <a:endParaRPr lang="en-US"/>
        </a:p>
      </dgm:t>
    </dgm:pt>
    <dgm:pt modelId="{C9D50891-A9A0-483A-B86A-A449734D6527}" cxnId="{4EDB9EC8-3904-4AA0-AE4D-8A8B7A11ABAC}" type="sibTrans">
      <dgm:prSet/>
      <dgm:spPr/>
      <dgm:t>
        <a:bodyPr/>
        <a:lstStyle/>
        <a:p>
          <a:endParaRPr lang="en-US"/>
        </a:p>
      </dgm:t>
    </dgm:pt>
    <dgm:pt modelId="{EB4671DF-9B0C-4701-B6FC-5D1579B50DFE}">
      <dgm:prSet phldr="0" custT="0"/>
      <dgm:spPr/>
      <dgm:t>
        <a:bodyPr vert="horz" wrap="square"/>
        <a:p>
          <a:pPr>
            <a:lnSpc>
              <a:spcPct val="100000"/>
            </a:lnSpc>
            <a:spcBef>
              <a:spcPct val="0"/>
            </a:spcBef>
            <a:spcAft>
              <a:spcPct val="35000"/>
            </a:spcAft>
          </a:pPr>
          <a:r>
            <a:rPr lang="en-US"/>
            <a:t>User-Focused Security</a:t>
          </a:r>
          <a:r>
            <a:rPr lang="en-US"/>
            <a:t>: Real-time key generation based on unique identifiers provides dynamic protection for file chunks.</a:t>
          </a:r>
          <a:r>
            <a:rPr/>
            <a:t/>
          </a:r>
          <a:endParaRPr/>
        </a:p>
      </dgm:t>
    </dgm:pt>
    <dgm:pt modelId="{DBC55810-C144-411D-A806-A7F9C8634DC8}" cxnId="{A25AAC31-304D-4368-9996-CFB328BA7BC6}" type="parTrans">
      <dgm:prSet/>
      <dgm:spPr/>
      <dgm:t>
        <a:bodyPr/>
        <a:lstStyle/>
        <a:p>
          <a:endParaRPr lang="en-US"/>
        </a:p>
      </dgm:t>
    </dgm:pt>
    <dgm:pt modelId="{D28ED7D4-55E2-4421-AEF9-5DBC71C9B6A8}" cxnId="{A25AAC31-304D-4368-9996-CFB328BA7BC6}" type="sibTrans">
      <dgm:prSet/>
      <dgm:spPr/>
      <dgm:t>
        <a:bodyPr/>
        <a:lstStyle/>
        <a:p>
          <a:endParaRPr lang="en-US"/>
        </a:p>
      </dgm:t>
    </dgm:pt>
    <dgm:pt modelId="{15CF20AC-1AAF-456D-8ACB-383FBCB719DF}" type="pres">
      <dgm:prSet presAssocID="{E7833EA3-0144-49B4-B973-5234B164A9F1}" presName="hierChild1" presStyleCnt="0">
        <dgm:presLayoutVars>
          <dgm:chPref val="1"/>
          <dgm:dir/>
          <dgm:animOne val="branch"/>
          <dgm:animLvl val="lvl"/>
          <dgm:resizeHandles/>
        </dgm:presLayoutVars>
      </dgm:prSet>
      <dgm:spPr/>
      <dgm:t>
        <a:bodyPr/>
        <a:lstStyle/>
        <a:p>
          <a:endParaRPr lang="en-IN"/>
        </a:p>
      </dgm:t>
    </dgm:pt>
    <dgm:pt modelId="{C12E9A63-5E93-43FC-AEA7-D7E35B39ADC4}" type="pres">
      <dgm:prSet presAssocID="{331BA69F-43B1-4AF1-8473-8FF47888C046}" presName="hierRoot1" presStyleCnt="0"/>
      <dgm:spPr/>
    </dgm:pt>
    <dgm:pt modelId="{8EAF631D-88C3-4CAB-BBAD-2557BD3E2723}" type="pres">
      <dgm:prSet presAssocID="{331BA69F-43B1-4AF1-8473-8FF47888C046}" presName="composite" presStyleCnt="0"/>
      <dgm:spPr/>
    </dgm:pt>
    <dgm:pt modelId="{18AF505B-C07D-46F6-B6A9-71F5F05217E7}" type="pres">
      <dgm:prSet presAssocID="{331BA69F-43B1-4AF1-8473-8FF47888C046}" presName="background" presStyleLbl="node0" presStyleIdx="0" presStyleCnt="2"/>
      <dgm:spPr/>
    </dgm:pt>
    <dgm:pt modelId="{D6E86AF4-45EA-45A6-937D-EBE854F2CAE3}" type="pres">
      <dgm:prSet presAssocID="{331BA69F-43B1-4AF1-8473-8FF47888C046}" presName="text" presStyleLbl="fgAcc0" presStyleIdx="0" presStyleCnt="2">
        <dgm:presLayoutVars>
          <dgm:chPref val="3"/>
        </dgm:presLayoutVars>
      </dgm:prSet>
      <dgm:spPr/>
      <dgm:t>
        <a:bodyPr/>
        <a:lstStyle/>
        <a:p>
          <a:endParaRPr lang="en-IN"/>
        </a:p>
      </dgm:t>
    </dgm:pt>
    <dgm:pt modelId="{3E21753F-8429-4582-909C-77D1729AB51A}" type="pres">
      <dgm:prSet presAssocID="{331BA69F-43B1-4AF1-8473-8FF47888C046}" presName="hierChild2" presStyleCnt="0"/>
      <dgm:spPr/>
    </dgm:pt>
    <dgm:pt modelId="{A543D0CB-27B1-4DE6-82B1-F331D1B8335D}" type="pres">
      <dgm:prSet presAssocID="{EB4671DF-9B0C-4701-B6FC-5D1579B50DFE}" presName="hierRoot1" presStyleCnt="0"/>
      <dgm:spPr/>
    </dgm:pt>
    <dgm:pt modelId="{B36CC50C-5625-4A52-BDFE-8BDAE11EE273}" type="pres">
      <dgm:prSet presAssocID="{EB4671DF-9B0C-4701-B6FC-5D1579B50DFE}" presName="composite" presStyleCnt="0"/>
      <dgm:spPr/>
    </dgm:pt>
    <dgm:pt modelId="{74B35AC9-D15A-490A-99DE-995F9AE86296}" type="pres">
      <dgm:prSet presAssocID="{EB4671DF-9B0C-4701-B6FC-5D1579B50DFE}" presName="background" presStyleLbl="node0" presStyleIdx="1" presStyleCnt="2"/>
      <dgm:spPr/>
    </dgm:pt>
    <dgm:pt modelId="{4B6E3F3B-7B4C-4C11-9DEE-0D257E3BEF3B}" type="pres">
      <dgm:prSet presAssocID="{EB4671DF-9B0C-4701-B6FC-5D1579B50DFE}" presName="text" presStyleLbl="fgAcc0" presStyleIdx="1" presStyleCnt="2">
        <dgm:presLayoutVars>
          <dgm:chPref val="3"/>
        </dgm:presLayoutVars>
      </dgm:prSet>
      <dgm:spPr/>
      <dgm:t>
        <a:bodyPr/>
        <a:lstStyle/>
        <a:p>
          <a:endParaRPr lang="en-IN"/>
        </a:p>
      </dgm:t>
    </dgm:pt>
    <dgm:pt modelId="{BAF9E54E-7A7E-4AB1-82D0-B56C2B199F1A}" type="pres">
      <dgm:prSet presAssocID="{EB4671DF-9B0C-4701-B6FC-5D1579B50DFE}" presName="hierChild2" presStyleCnt="0"/>
      <dgm:spPr/>
    </dgm:pt>
  </dgm:ptLst>
  <dgm:cxnLst>
    <dgm:cxn modelId="{4EDB9EC8-3904-4AA0-AE4D-8A8B7A11ABAC}" srcId="{E7833EA3-0144-49B4-B973-5234B164A9F1}" destId="{331BA69F-43B1-4AF1-8473-8FF47888C046}" srcOrd="0" destOrd="0" parTransId="{F65F902E-F749-442A-8FFA-7841CF2A5437}" sibTransId="{C9D50891-A9A0-483A-B86A-A449734D6527}"/>
    <dgm:cxn modelId="{A25AAC31-304D-4368-9996-CFB328BA7BC6}" srcId="{E7833EA3-0144-49B4-B973-5234B164A9F1}" destId="{EB4671DF-9B0C-4701-B6FC-5D1579B50DFE}" srcOrd="1" destOrd="0" parTransId="{DBC55810-C144-411D-A806-A7F9C8634DC8}" sibTransId="{D28ED7D4-55E2-4421-AEF9-5DBC71C9B6A8}"/>
    <dgm:cxn modelId="{0CD7B3B9-608D-4614-B702-2F780D29824B}" type="presOf" srcId="{E7833EA3-0144-49B4-B973-5234B164A9F1}" destId="{15CF20AC-1AAF-456D-8ACB-383FBCB719DF}" srcOrd="0" destOrd="0" presId="urn:microsoft.com/office/officeart/2005/8/layout/hierarchy1"/>
    <dgm:cxn modelId="{EB0CC7A1-E90F-41A2-8559-5090DED3C1D6}" type="presParOf" srcId="{15CF20AC-1AAF-456D-8ACB-383FBCB719DF}" destId="{C12E9A63-5E93-43FC-AEA7-D7E35B39ADC4}" srcOrd="0" destOrd="0" presId="urn:microsoft.com/office/officeart/2005/8/layout/hierarchy1"/>
    <dgm:cxn modelId="{ECD4636A-A1D0-4F76-8F4B-616599B89975}" type="presParOf" srcId="{C12E9A63-5E93-43FC-AEA7-D7E35B39ADC4}" destId="{8EAF631D-88C3-4CAB-BBAD-2557BD3E2723}" srcOrd="0" destOrd="0" presId="urn:microsoft.com/office/officeart/2005/8/layout/hierarchy1"/>
    <dgm:cxn modelId="{643C77E6-82D0-495A-A9E5-64C8B0E60165}" type="presParOf" srcId="{8EAF631D-88C3-4CAB-BBAD-2557BD3E2723}" destId="{18AF505B-C07D-46F6-B6A9-71F5F05217E7}" srcOrd="0" destOrd="0" presId="urn:microsoft.com/office/officeart/2005/8/layout/hierarchy1"/>
    <dgm:cxn modelId="{480340EF-4C83-4150-B19B-B8A35CD0C4E2}" type="presParOf" srcId="{8EAF631D-88C3-4CAB-BBAD-2557BD3E2723}" destId="{D6E86AF4-45EA-45A6-937D-EBE854F2CAE3}" srcOrd="1" destOrd="0" presId="urn:microsoft.com/office/officeart/2005/8/layout/hierarchy1"/>
    <dgm:cxn modelId="{2513F3A3-3578-47A9-9DCE-91521A0D9E73}" type="presOf" srcId="{331BA69F-43B1-4AF1-8473-8FF47888C046}" destId="{D6E86AF4-45EA-45A6-937D-EBE854F2CAE3}" srcOrd="0" destOrd="0" presId="urn:microsoft.com/office/officeart/2005/8/layout/hierarchy1"/>
    <dgm:cxn modelId="{945EEA03-FD88-46CF-869A-266E37F473DD}" type="presParOf" srcId="{C12E9A63-5E93-43FC-AEA7-D7E35B39ADC4}" destId="{3E21753F-8429-4582-909C-77D1729AB51A}" srcOrd="1" destOrd="0" presId="urn:microsoft.com/office/officeart/2005/8/layout/hierarchy1"/>
    <dgm:cxn modelId="{F83CC42A-CD5E-4637-9B7A-6D4A7A08F0D0}" type="presParOf" srcId="{15CF20AC-1AAF-456D-8ACB-383FBCB719DF}" destId="{A543D0CB-27B1-4DE6-82B1-F331D1B8335D}" srcOrd="1" destOrd="0" presId="urn:microsoft.com/office/officeart/2005/8/layout/hierarchy1"/>
    <dgm:cxn modelId="{2D8D82D2-C014-49C3-928F-C17853755EA8}" type="presParOf" srcId="{A543D0CB-27B1-4DE6-82B1-F331D1B8335D}" destId="{B36CC50C-5625-4A52-BDFE-8BDAE11EE273}" srcOrd="0" destOrd="1" presId="urn:microsoft.com/office/officeart/2005/8/layout/hierarchy1"/>
    <dgm:cxn modelId="{27FB6582-0BE1-4308-B5DE-6DA16E2BE287}" type="presParOf" srcId="{B36CC50C-5625-4A52-BDFE-8BDAE11EE273}" destId="{74B35AC9-D15A-490A-99DE-995F9AE86296}" srcOrd="0" destOrd="0" presId="urn:microsoft.com/office/officeart/2005/8/layout/hierarchy1"/>
    <dgm:cxn modelId="{80202773-2A0A-4640-A39E-B9047CB1441C}" type="presParOf" srcId="{B36CC50C-5625-4A52-BDFE-8BDAE11EE273}" destId="{4B6E3F3B-7B4C-4C11-9DEE-0D257E3BEF3B}" srcOrd="1" destOrd="0" presId="urn:microsoft.com/office/officeart/2005/8/layout/hierarchy1"/>
    <dgm:cxn modelId="{11369336-CFF4-4EDE-9C0E-077DAE2DB530}" type="presOf" srcId="{EB4671DF-9B0C-4701-B6FC-5D1579B50DFE}" destId="{4B6E3F3B-7B4C-4C11-9DEE-0D257E3BEF3B}" srcOrd="0" destOrd="0" presId="urn:microsoft.com/office/officeart/2005/8/layout/hierarchy1"/>
    <dgm:cxn modelId="{0E7C947F-DF2B-4241-A56F-4BEFAAC258F8}" type="presParOf" srcId="{A543D0CB-27B1-4DE6-82B1-F331D1B8335D}" destId="{BAF9E54E-7A7E-4AB1-82D0-B56C2B199F1A}" srcOrd="1" destOrd="1"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109130" cy="4080613"/>
        <a:chOff x="0" y="0"/>
        <a:chExt cx="6109130" cy="4080613"/>
      </a:xfrm>
    </dsp:grpSpPr>
    <dsp:sp modelId="{76787730-652B-44C5-8BBE-0A7FD0DD8A82}">
      <dsp:nvSpPr>
        <dsp:cNvPr id="3" name="Straight Connector 2"/>
        <dsp:cNvSpPr/>
      </dsp:nvSpPr>
      <dsp:spPr bwMode="white">
        <a:xfrm>
          <a:off x="0" y="0"/>
          <a:ext cx="6109130" cy="0"/>
        </a:xfrm>
        <a:prstGeom prst="line">
          <a:avLst/>
        </a:prstGeom>
      </dsp:spPr>
      <dsp:style>
        <a:lnRef idx="2">
          <a:schemeClr val="accent2">
            <a:hueOff val="0"/>
            <a:satOff val="0"/>
            <a:lumOff val="0"/>
            <a:alpha val="100000"/>
          </a:schemeClr>
        </a:lnRef>
        <a:fillRef idx="1">
          <a:schemeClr val="accent2">
            <a:hueOff val="0"/>
            <a:satOff val="0"/>
            <a:lumOff val="0"/>
            <a:alpha val="100000"/>
          </a:schemeClr>
        </a:fillRef>
        <a:effectRef idx="0">
          <a:scrgbClr r="0" g="0" b="0"/>
        </a:effectRef>
        <a:fontRef idx="minor">
          <a:schemeClr val="lt1"/>
        </a:fontRef>
      </dsp:style>
      <dsp:txXfrm>
        <a:off x="0" y="0"/>
        <a:ext cx="6109130" cy="0"/>
      </dsp:txXfrm>
    </dsp:sp>
    <dsp:sp modelId="{6120FEF0-933C-4279-B16E-83C0A8335225}">
      <dsp:nvSpPr>
        <dsp:cNvPr id="4" name="Rectangles 3"/>
        <dsp:cNvSpPr/>
      </dsp:nvSpPr>
      <dsp:spPr bwMode="white">
        <a:xfrm>
          <a:off x="0" y="0"/>
          <a:ext cx="6109130" cy="2040307"/>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10489" tIns="110489" rIns="110489" bIns="110489" anchor="t"/>
        <a:lstStyle>
          <a:lvl1pPr algn="l">
            <a:defRPr sz="29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0" rtl="0">
            <a:lnSpc>
              <a:spcPct val="100000"/>
            </a:lnSpc>
            <a:spcBef>
              <a:spcPct val="0"/>
            </a:spcBef>
            <a:spcAft>
              <a:spcPct val="35000"/>
            </a:spcAft>
          </a:pPr>
          <a:r>
            <a:rPr lang="en-US" dirty="0">
              <a:solidFill>
                <a:schemeClr val="tx1"/>
              </a:solidFill>
              <a:latin typeface="Times New Roman" panose="02020603050405020304" charset="0"/>
              <a:cs typeface="Times New Roman" panose="02020603050405020304" charset="0"/>
            </a:rPr>
            <a:t>The incessant threats of </a:t>
          </a:r>
          <a:r>
            <a:rPr lang="en-US" dirty="0">
              <a:solidFill>
                <a:schemeClr val="tx1"/>
              </a:solidFill>
              <a:latin typeface="Times New Roman" panose="02020603050405020304" charset="0"/>
              <a:cs typeface="Times New Roman" panose="02020603050405020304" charset="0"/>
            </a:rPr>
            <a:t>data theft pose</a:t>
          </a:r>
          <a:r>
            <a:rPr lang="en-US" dirty="0">
              <a:solidFill>
                <a:schemeClr val="tx1"/>
              </a:solidFill>
              <a:latin typeface="Times New Roman" panose="02020603050405020304" charset="0"/>
              <a:cs typeface="Times New Roman" panose="02020603050405020304" charset="0"/>
            </a:rPr>
            <a:t> significant risks to creators, industries, and the integrity of digital content.</a:t>
          </a:r>
          <a:r>
            <a:rPr lang="en-US" dirty="0">
              <a:solidFill>
                <a:schemeClr val="tx1"/>
              </a:solidFill>
              <a:latin typeface="Times New Roman" panose="02020603050405020304" charset="0"/>
              <a:cs typeface="Times New Roman" panose="02020603050405020304" charset="0"/>
            </a:rPr>
            <a:t> </a:t>
          </a:r>
          <a:endParaRPr lang="en-US" dirty="0">
            <a:solidFill>
              <a:schemeClr val="tx1"/>
            </a:solidFill>
            <a:latin typeface="Times New Roman" panose="02020603050405020304" charset="0"/>
            <a:cs typeface="Times New Roman" panose="02020603050405020304" charset="0"/>
          </a:endParaRPr>
        </a:p>
      </dsp:txBody>
      <dsp:txXfrm>
        <a:off x="0" y="0"/>
        <a:ext cx="6109130" cy="2040307"/>
      </dsp:txXfrm>
    </dsp:sp>
    <dsp:sp modelId="{E0F0D7D5-9BF9-4C3E-9A42-CE3E4281C39C}">
      <dsp:nvSpPr>
        <dsp:cNvPr id="5" name="Straight Connector 4"/>
        <dsp:cNvSpPr/>
      </dsp:nvSpPr>
      <dsp:spPr bwMode="white">
        <a:xfrm>
          <a:off x="0" y="2040307"/>
          <a:ext cx="6109130" cy="0"/>
        </a:xfrm>
        <a:prstGeom prst="line">
          <a:avLst/>
        </a:prstGeom>
      </dsp:spPr>
      <dsp:style>
        <a:lnRef idx="2">
          <a:schemeClr val="accent2">
            <a:hueOff val="-3720000"/>
            <a:satOff val="-3528"/>
            <a:lumOff val="5490"/>
            <a:alpha val="100000"/>
          </a:schemeClr>
        </a:lnRef>
        <a:fillRef idx="1">
          <a:schemeClr val="accent2">
            <a:hueOff val="-3720000"/>
            <a:satOff val="-3528"/>
            <a:lumOff val="5490"/>
            <a:alpha val="100000"/>
          </a:schemeClr>
        </a:fillRef>
        <a:effectRef idx="0">
          <a:scrgbClr r="0" g="0" b="0"/>
        </a:effectRef>
        <a:fontRef idx="minor">
          <a:schemeClr val="lt1"/>
        </a:fontRef>
      </dsp:style>
      <dsp:txXfrm>
        <a:off x="0" y="2040307"/>
        <a:ext cx="6109130" cy="0"/>
      </dsp:txXfrm>
    </dsp:sp>
    <dsp:sp modelId="{4397503E-DCAF-43FF-B617-731276D43DB9}">
      <dsp:nvSpPr>
        <dsp:cNvPr id="6" name="Rectangles 5"/>
        <dsp:cNvSpPr/>
      </dsp:nvSpPr>
      <dsp:spPr bwMode="white">
        <a:xfrm>
          <a:off x="0" y="2040307"/>
          <a:ext cx="6109130" cy="2040307"/>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10489" tIns="110489" rIns="110489" bIns="110489" anchor="t"/>
        <a:lstStyle>
          <a:lvl1pPr algn="l">
            <a:defRPr sz="29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0">
            <a:lnSpc>
              <a:spcPct val="100000"/>
            </a:lnSpc>
            <a:spcBef>
              <a:spcPct val="0"/>
            </a:spcBef>
            <a:spcAft>
              <a:spcPct val="35000"/>
            </a:spcAft>
          </a:pPr>
          <a:r>
            <a:rPr lang="en-US" dirty="0">
              <a:solidFill>
                <a:schemeClr val="tx1"/>
              </a:solidFill>
              <a:latin typeface="Times New Roman" panose="02020603050405020304" charset="0"/>
              <a:cs typeface="Times New Roman" panose="02020603050405020304" charset="0"/>
            </a:rPr>
            <a:t>In response to this imperative, our attempt presents a groundbreaking approach to file encryption, tailored to the unique characteristics of end users</a:t>
          </a:r>
          <a:endParaRPr>
            <a:solidFill>
              <a:schemeClr val="tx1"/>
            </a:solidFill>
            <a:latin typeface="Times New Roman" panose="02020603050405020304" charset="0"/>
            <a:cs typeface="Times New Roman" panose="02020603050405020304" charset="0"/>
          </a:endParaRPr>
        </a:p>
      </dsp:txBody>
      <dsp:txXfrm>
        <a:off x="0" y="2040307"/>
        <a:ext cx="6109130" cy="2040307"/>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378456" cy="2947877"/>
        <a:chOff x="0" y="0"/>
        <a:chExt cx="8378456" cy="2947877"/>
      </a:xfrm>
    </dsp:grpSpPr>
    <dsp:sp modelId="{1E47B942-5CA6-4CA9-B301-FAF18AB29D81}">
      <dsp:nvSpPr>
        <dsp:cNvPr id="3" name="Rounded Rectangle 2"/>
        <dsp:cNvSpPr/>
      </dsp:nvSpPr>
      <dsp:spPr bwMode="white">
        <a:xfrm>
          <a:off x="0" y="0"/>
          <a:ext cx="7121688" cy="1326545"/>
        </a:xfrm>
        <a:prstGeom prst="roundRect">
          <a:avLst>
            <a:gd name="adj" fmla="val 10000"/>
          </a:avLst>
        </a:prstGeom>
        <a:solidFill>
          <a:schemeClr val="accent1">
            <a:lumMod val="60000"/>
            <a:lumOff val="40000"/>
          </a:schemeClr>
        </a:solidFill>
      </dsp:spPr>
      <dsp:style>
        <a:lnRef idx="2">
          <a:schemeClr val="lt1"/>
        </a:lnRef>
        <a:fillRef idx="1">
          <a:schemeClr val="accent2">
            <a:hueOff val="0"/>
            <a:satOff val="0"/>
            <a:lumOff val="0"/>
            <a:alpha val="100000"/>
          </a:schemeClr>
        </a:fillRef>
        <a:effectRef idx="0">
          <a:scrgbClr r="0" g="0" b="0"/>
        </a:effectRef>
        <a:fontRef idx="minor">
          <a:schemeClr val="lt1"/>
        </a:fontRef>
      </dsp:style>
      <dsp:txBody>
        <a:bodyPr vert="horz" wrap="square" lIns="80010" tIns="80010" rIns="80010" bIns="80010"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rtl="0">
            <a:lnSpc>
              <a:spcPct val="100000"/>
            </a:lnSpc>
            <a:spcBef>
              <a:spcPct val="0"/>
            </a:spcBef>
            <a:spcAft>
              <a:spcPct val="35000"/>
            </a:spcAft>
          </a:pPr>
          <a:r>
            <a:rPr lang="en-US" b="1" dirty="0" smtClean="0">
              <a:solidFill>
                <a:schemeClr val="tx1"/>
              </a:solidFill>
              <a:latin typeface="Times New Roman" panose="02020603050405020304" charset="0"/>
              <a:cs typeface="Times New Roman" panose="02020603050405020304" charset="0"/>
            </a:rPr>
            <a:t>1. Text </a:t>
          </a:r>
          <a:r>
            <a:rPr lang="en-US" b="1" dirty="0">
              <a:solidFill>
                <a:schemeClr val="tx1"/>
              </a:solidFill>
              <a:latin typeface="Times New Roman" panose="02020603050405020304" charset="0"/>
              <a:cs typeface="Times New Roman" panose="02020603050405020304" charset="0"/>
            </a:rPr>
            <a:t>Encryption: </a:t>
          </a:r>
          <a:endParaRPr lang="en-US" b="1" dirty="0">
            <a:solidFill>
              <a:schemeClr val="tx1"/>
            </a:solidFill>
            <a:latin typeface="Times New Roman" panose="02020603050405020304" charset="0"/>
            <a:cs typeface="Times New Roman" panose="02020603050405020304" charset="0"/>
          </a:endParaRPr>
        </a:p>
        <a:p>
          <a:pPr lvl="0" rtl="0">
            <a:lnSpc>
              <a:spcPct val="100000"/>
            </a:lnSpc>
            <a:spcBef>
              <a:spcPct val="0"/>
            </a:spcBef>
            <a:spcAft>
              <a:spcPct val="35000"/>
            </a:spcAft>
          </a:pPr>
          <a:r>
            <a:rPr lang="en-US" b="1" dirty="0">
              <a:solidFill>
                <a:schemeClr val="tx1"/>
              </a:solidFill>
              <a:latin typeface="Times New Roman" panose="02020603050405020304" charset="0"/>
              <a:cs typeface="Times New Roman" panose="02020603050405020304" charset="0"/>
            </a:rPr>
            <a:t>RSA and AES Combination </a:t>
          </a:r>
          <a:endParaRPr lang="en-US" b="1" dirty="0">
            <a:solidFill>
              <a:schemeClr val="tx1"/>
            </a:solidFill>
            <a:latin typeface="Times New Roman" panose="02020603050405020304" charset="0"/>
            <a:cs typeface="Times New Roman" panose="02020603050405020304" charset="0"/>
          </a:endParaRPr>
        </a:p>
      </dsp:txBody>
      <dsp:txXfrm>
        <a:off x="0" y="0"/>
        <a:ext cx="7121688" cy="1326545"/>
      </dsp:txXfrm>
    </dsp:sp>
    <dsp:sp modelId="{7111FAC5-36DD-479F-A4C2-E0FE4999A935}">
      <dsp:nvSpPr>
        <dsp:cNvPr id="4" name="Rounded Rectangle 3"/>
        <dsp:cNvSpPr/>
      </dsp:nvSpPr>
      <dsp:spPr bwMode="white">
        <a:xfrm>
          <a:off x="1256768" y="1621332"/>
          <a:ext cx="7121688" cy="1326545"/>
        </a:xfrm>
        <a:prstGeom prst="roundRect">
          <a:avLst>
            <a:gd name="adj" fmla="val 10000"/>
          </a:avLst>
        </a:prstGeom>
        <a:solidFill>
          <a:schemeClr val="accent1">
            <a:lumMod val="75000"/>
          </a:schemeClr>
        </a:solidFill>
      </dsp:spPr>
      <dsp:style>
        <a:lnRef idx="2">
          <a:schemeClr val="lt1"/>
        </a:lnRef>
        <a:fillRef idx="1">
          <a:schemeClr val="accent2">
            <a:hueOff val="-3720000"/>
            <a:satOff val="-3528"/>
            <a:lumOff val="5490"/>
            <a:alpha val="100000"/>
          </a:schemeClr>
        </a:fillRef>
        <a:effectRef idx="0">
          <a:scrgbClr r="0" g="0" b="0"/>
        </a:effectRef>
        <a:fontRef idx="minor">
          <a:schemeClr val="lt1"/>
        </a:fontRef>
      </dsp:style>
      <dsp:txBody>
        <a:bodyPr vert="horz" wrap="square" lIns="80010" tIns="80010" rIns="80010" bIns="80010"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rtl="0">
            <a:lnSpc>
              <a:spcPct val="100000"/>
            </a:lnSpc>
            <a:spcBef>
              <a:spcPct val="0"/>
            </a:spcBef>
            <a:spcAft>
              <a:spcPct val="35000"/>
            </a:spcAft>
          </a:pPr>
          <a:r>
            <a:rPr lang="en-US" b="1" dirty="0" smtClean="0">
              <a:latin typeface="Times New Roman" panose="02020603050405020304" charset="0"/>
              <a:cs typeface="Times New Roman" panose="02020603050405020304" charset="0"/>
            </a:rPr>
            <a:t>2. Video </a:t>
          </a:r>
          <a:r>
            <a:rPr lang="en-US" b="1" dirty="0">
              <a:latin typeface="Times New Roman" panose="02020603050405020304" charset="0"/>
              <a:cs typeface="Times New Roman" panose="02020603050405020304" charset="0"/>
            </a:rPr>
            <a:t>Encryption: </a:t>
          </a:r>
          <a:endParaRPr lang="en-US" b="1" dirty="0">
            <a:latin typeface="Times New Roman" panose="02020603050405020304" charset="0"/>
            <a:cs typeface="Times New Roman" panose="02020603050405020304" charset="0"/>
          </a:endParaRPr>
        </a:p>
        <a:p>
          <a:pPr lvl="0" rtl="0">
            <a:lnSpc>
              <a:spcPct val="100000"/>
            </a:lnSpc>
            <a:spcBef>
              <a:spcPct val="0"/>
            </a:spcBef>
            <a:spcAft>
              <a:spcPct val="35000"/>
            </a:spcAft>
          </a:pPr>
          <a:r>
            <a:rPr b="1" dirty="0">
              <a:latin typeface="Times New Roman" panose="02020603050405020304" charset="0"/>
              <a:cs typeface="Times New Roman" panose="02020603050405020304" charset="0"/>
            </a:rPr>
            <a:t>AES Key Derived from ECC Equation, Encrypted with RSA Hybrid Encryption</a:t>
          </a:r>
          <a:endParaRPr b="1" dirty="0">
            <a:latin typeface="Times New Roman" panose="02020603050405020304" charset="0"/>
            <a:cs typeface="Times New Roman" panose="02020603050405020304" charset="0"/>
          </a:endParaRPr>
        </a:p>
      </dsp:txBody>
      <dsp:txXfrm>
        <a:off x="1256768" y="1621332"/>
        <a:ext cx="7121688" cy="1326545"/>
      </dsp:txXfrm>
    </dsp:sp>
    <dsp:sp modelId="{CB42F55C-0BE0-465B-8D49-7ECACB7DB883}">
      <dsp:nvSpPr>
        <dsp:cNvPr id="5" name="Down Arrow 4"/>
        <dsp:cNvSpPr/>
      </dsp:nvSpPr>
      <dsp:spPr bwMode="white">
        <a:xfrm>
          <a:off x="6259434" y="1042811"/>
          <a:ext cx="862254" cy="862254"/>
        </a:xfrm>
        <a:prstGeom prst="downArrow">
          <a:avLst>
            <a:gd name="adj1" fmla="val 55000"/>
            <a:gd name="adj2" fmla="val 45000"/>
          </a:avLst>
        </a:prstGeom>
      </dsp:spPr>
      <dsp:style>
        <a:lnRef idx="2">
          <a:schemeClr val="accent2">
            <a:tint val="40000"/>
            <a:alpha val="90000"/>
          </a:schemeClr>
        </a:lnRef>
        <a:fillRef idx="1">
          <a:schemeClr val="accent2">
            <a:tint val="40000"/>
            <a:alpha val="90000"/>
          </a:schemeClr>
        </a:fillRef>
        <a:effectRef idx="0">
          <a:scrgbClr r="0" g="0" b="0"/>
        </a:effectRef>
        <a:fontRef idx="minor"/>
      </dsp:style>
      <dsp:txBody>
        <a:bodyPr lIns="20320" tIns="20320" rIns="20320" bIns="2032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en-US">
            <a:solidFill>
              <a:schemeClr val="dk1"/>
            </a:solidFill>
          </a:endParaRPr>
        </a:p>
        <a:p>
          <a:pPr lvl="0">
            <a:lnSpc>
              <a:spcPct val="100000"/>
            </a:lnSpc>
            <a:spcBef>
              <a:spcPct val="0"/>
            </a:spcBef>
            <a:spcAft>
              <a:spcPct val="35000"/>
            </a:spcAft>
          </a:pPr>
          <a:endParaRPr lang="en-US">
            <a:solidFill>
              <a:schemeClr val="dk1"/>
            </a:solidFill>
          </a:endParaRPr>
        </a:p>
      </dsp:txBody>
      <dsp:txXfrm>
        <a:off x="6259434" y="1042811"/>
        <a:ext cx="862254" cy="862254"/>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4771965" cy="4572000"/>
        <a:chOff x="0" y="0"/>
        <a:chExt cx="4771965" cy="4572000"/>
      </a:xfrm>
    </dsp:grpSpPr>
    <dsp:sp modelId="{375B84B4-17F2-4DAE-93DE-E0C63D2F29EF}">
      <dsp:nvSpPr>
        <dsp:cNvPr id="3" name="Straight Connector 2"/>
        <dsp:cNvSpPr/>
      </dsp:nvSpPr>
      <dsp:spPr bwMode="white">
        <a:xfrm>
          <a:off x="0" y="0"/>
          <a:ext cx="4771965" cy="0"/>
        </a:xfrm>
        <a:prstGeom prst="line">
          <a:avLst/>
        </a:prstGeom>
      </dsp:spPr>
      <dsp:style>
        <a:lnRef idx="2">
          <a:schemeClr val="accent1"/>
        </a:lnRef>
        <a:fillRef idx="1">
          <a:schemeClr val="accent1"/>
        </a:fillRef>
        <a:effectRef idx="1">
          <a:scrgbClr r="0" g="0" b="0"/>
        </a:effectRef>
        <a:fontRef idx="minor">
          <a:schemeClr val="lt1"/>
        </a:fontRef>
      </dsp:style>
      <dsp:txXfrm>
        <a:off x="0" y="0"/>
        <a:ext cx="4771965" cy="0"/>
      </dsp:txXfrm>
    </dsp:sp>
    <dsp:sp modelId="{1889DCB5-F699-473A-B5AE-F18002EF2FB9}">
      <dsp:nvSpPr>
        <dsp:cNvPr id="4" name="Rectangles 3"/>
        <dsp:cNvSpPr/>
      </dsp:nvSpPr>
      <dsp:spPr bwMode="white">
        <a:xfrm>
          <a:off x="0" y="0"/>
          <a:ext cx="4771965" cy="91440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60960" tIns="60960" rIns="60960" bIns="60960" anchor="t"/>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rtl="0">
            <a:lnSpc>
              <a:spcPct val="100000"/>
            </a:lnSpc>
            <a:spcBef>
              <a:spcPct val="0"/>
            </a:spcBef>
            <a:spcAft>
              <a:spcPct val="35000"/>
            </a:spcAft>
          </a:pPr>
          <a:r>
            <a:rPr lang="en-US" sz="1600" dirty="0">
              <a:solidFill>
                <a:schemeClr val="tx1"/>
              </a:solidFill>
              <a:latin typeface="Times New Roman" panose="02020603050405020304" charset="0"/>
              <a:cs typeface="Times New Roman" panose="02020603050405020304" charset="0"/>
            </a:rPr>
            <a:t> 1 . Message</a:t>
          </a:r>
          <a:endParaRPr lang="en-US" sz="1600" dirty="0">
            <a:solidFill>
              <a:schemeClr val="tx1"/>
            </a:solidFill>
            <a:latin typeface="Times New Roman" panose="02020603050405020304" charset="0"/>
            <a:cs typeface="Times New Roman" panose="02020603050405020304" charset="0"/>
          </a:endParaRPr>
        </a:p>
      </dsp:txBody>
      <dsp:txXfrm>
        <a:off x="0" y="0"/>
        <a:ext cx="4771965" cy="914400"/>
      </dsp:txXfrm>
    </dsp:sp>
    <dsp:sp modelId="{C36106C5-FF71-4AC4-AA50-1EADF1B824D0}">
      <dsp:nvSpPr>
        <dsp:cNvPr id="5" name="Straight Connector 4"/>
        <dsp:cNvSpPr/>
      </dsp:nvSpPr>
      <dsp:spPr bwMode="white">
        <a:xfrm>
          <a:off x="0" y="914400"/>
          <a:ext cx="4771965" cy="0"/>
        </a:xfrm>
        <a:prstGeom prst="line">
          <a:avLst/>
        </a:prstGeom>
      </dsp:spPr>
      <dsp:style>
        <a:lnRef idx="2">
          <a:schemeClr val="accent1"/>
        </a:lnRef>
        <a:fillRef idx="1">
          <a:schemeClr val="accent1"/>
        </a:fillRef>
        <a:effectRef idx="1">
          <a:scrgbClr r="0" g="0" b="0"/>
        </a:effectRef>
        <a:fontRef idx="minor">
          <a:schemeClr val="lt1"/>
        </a:fontRef>
      </dsp:style>
      <dsp:txXfrm>
        <a:off x="0" y="914400"/>
        <a:ext cx="4771965" cy="0"/>
      </dsp:txXfrm>
    </dsp:sp>
    <dsp:sp modelId="{170EDD2C-1DAC-402A-84F3-9C3D6A8A5B31}">
      <dsp:nvSpPr>
        <dsp:cNvPr id="6" name="Rectangles 5"/>
        <dsp:cNvSpPr/>
      </dsp:nvSpPr>
      <dsp:spPr bwMode="white">
        <a:xfrm>
          <a:off x="0" y="914400"/>
          <a:ext cx="4771965" cy="91440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60960" tIns="60960" rIns="60960" bIns="60960" anchor="t"/>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rtl="0">
            <a:lnSpc>
              <a:spcPct val="100000"/>
            </a:lnSpc>
            <a:spcBef>
              <a:spcPct val="0"/>
            </a:spcBef>
            <a:spcAft>
              <a:spcPct val="35000"/>
            </a:spcAft>
          </a:pPr>
          <a:r>
            <a:rPr lang="en-US" sz="1600" dirty="0">
              <a:solidFill>
                <a:schemeClr val="tx1"/>
              </a:solidFill>
              <a:latin typeface="Times New Roman" panose="02020603050405020304" charset="0"/>
              <a:cs typeface="Times New Roman" panose="02020603050405020304" charset="0"/>
            </a:rPr>
            <a:t> 2. AES encryption – N - times</a:t>
          </a:r>
          <a:endParaRPr lang="en-US" sz="1600" dirty="0">
            <a:solidFill>
              <a:schemeClr val="tx1"/>
            </a:solidFill>
            <a:latin typeface="Times New Roman" panose="02020603050405020304" charset="0"/>
            <a:cs typeface="Times New Roman" panose="02020603050405020304" charset="0"/>
          </a:endParaRPr>
        </a:p>
      </dsp:txBody>
      <dsp:txXfrm>
        <a:off x="0" y="914400"/>
        <a:ext cx="4771965" cy="914400"/>
      </dsp:txXfrm>
    </dsp:sp>
    <dsp:sp modelId="{8497A164-C556-496A-A01B-3613BCE0CF84}">
      <dsp:nvSpPr>
        <dsp:cNvPr id="7" name="Straight Connector 6"/>
        <dsp:cNvSpPr/>
      </dsp:nvSpPr>
      <dsp:spPr bwMode="white">
        <a:xfrm>
          <a:off x="0" y="1828800"/>
          <a:ext cx="4771965" cy="0"/>
        </a:xfrm>
        <a:prstGeom prst="line">
          <a:avLst/>
        </a:prstGeom>
      </dsp:spPr>
      <dsp:style>
        <a:lnRef idx="2">
          <a:schemeClr val="accent1"/>
        </a:lnRef>
        <a:fillRef idx="1">
          <a:schemeClr val="accent1"/>
        </a:fillRef>
        <a:effectRef idx="1">
          <a:scrgbClr r="0" g="0" b="0"/>
        </a:effectRef>
        <a:fontRef idx="minor">
          <a:schemeClr val="lt1"/>
        </a:fontRef>
      </dsp:style>
      <dsp:txXfrm>
        <a:off x="0" y="1828800"/>
        <a:ext cx="4771965" cy="0"/>
      </dsp:txXfrm>
    </dsp:sp>
    <dsp:sp modelId="{762A1FA9-396E-421C-A574-653EC6F2491A}">
      <dsp:nvSpPr>
        <dsp:cNvPr id="8" name="Rectangles 7"/>
        <dsp:cNvSpPr/>
      </dsp:nvSpPr>
      <dsp:spPr bwMode="white">
        <a:xfrm>
          <a:off x="0" y="1828800"/>
          <a:ext cx="4771965" cy="91440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64769" tIns="64769" rIns="64769" bIns="64769" anchor="t"/>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rtl="0">
            <a:lnSpc>
              <a:spcPct val="100000"/>
            </a:lnSpc>
            <a:spcBef>
              <a:spcPct val="0"/>
            </a:spcBef>
            <a:spcAft>
              <a:spcPct val="35000"/>
            </a:spcAft>
          </a:pPr>
          <a:r>
            <a:rPr lang="en-US" dirty="0">
              <a:solidFill>
                <a:schemeClr val="tx1"/>
              </a:solidFill>
              <a:latin typeface="Times New Roman" panose="02020603050405020304" charset="0"/>
              <a:cs typeface="Times New Roman" panose="02020603050405020304" charset="0"/>
            </a:rPr>
            <a:t>3. N_AES_Based Cipher</a:t>
          </a:r>
          <a:br>
            <a:rPr lang="en-US" dirty="0">
              <a:solidFill>
                <a:schemeClr val="tx1"/>
              </a:solidFill>
              <a:latin typeface="Times New Roman" panose="02020603050405020304" charset="0"/>
              <a:cs typeface="Times New Roman" panose="02020603050405020304" charset="0"/>
            </a:rPr>
          </a:br>
          <a:r>
            <a:rPr lang="en-US" dirty="0">
              <a:solidFill>
                <a:schemeClr val="tx1"/>
              </a:solidFill>
              <a:latin typeface="Times New Roman" panose="02020603050405020304" charset="0"/>
              <a:cs typeface="Times New Roman" panose="02020603050405020304" charset="0"/>
            </a:rPr>
            <a:t>&amp;</a:t>
          </a:r>
          <a:br>
            <a:rPr lang="en-US" dirty="0">
              <a:solidFill>
                <a:schemeClr val="tx1"/>
              </a:solidFill>
              <a:latin typeface="Times New Roman" panose="02020603050405020304" charset="0"/>
              <a:cs typeface="Times New Roman" panose="02020603050405020304" charset="0"/>
            </a:rPr>
          </a:br>
          <a:r>
            <a:rPr lang="en-US" dirty="0">
              <a:solidFill>
                <a:schemeClr val="tx1"/>
              </a:solidFill>
              <a:latin typeface="Times New Roman" panose="02020603050405020304" charset="0"/>
              <a:cs typeface="Times New Roman" panose="02020603050405020304" charset="0"/>
            </a:rPr>
            <a:t>AES encrypted key</a:t>
          </a:r>
          <a:endParaRPr lang="en-US" dirty="0">
            <a:solidFill>
              <a:schemeClr val="tx1"/>
            </a:solidFill>
            <a:latin typeface="Times New Roman" panose="02020603050405020304" charset="0"/>
            <a:cs typeface="Times New Roman" panose="02020603050405020304" charset="0"/>
          </a:endParaRPr>
        </a:p>
      </dsp:txBody>
      <dsp:txXfrm>
        <a:off x="0" y="1828800"/>
        <a:ext cx="4771965" cy="914400"/>
      </dsp:txXfrm>
    </dsp:sp>
    <dsp:sp modelId="{538901A7-8F1A-4E26-A645-5DEA3A01F757}">
      <dsp:nvSpPr>
        <dsp:cNvPr id="9" name="Straight Connector 8"/>
        <dsp:cNvSpPr/>
      </dsp:nvSpPr>
      <dsp:spPr bwMode="white">
        <a:xfrm>
          <a:off x="0" y="2743200"/>
          <a:ext cx="4771965" cy="0"/>
        </a:xfrm>
        <a:prstGeom prst="line">
          <a:avLst/>
        </a:prstGeom>
      </dsp:spPr>
      <dsp:style>
        <a:lnRef idx="2">
          <a:schemeClr val="accent1"/>
        </a:lnRef>
        <a:fillRef idx="1">
          <a:schemeClr val="accent1"/>
        </a:fillRef>
        <a:effectRef idx="1">
          <a:scrgbClr r="0" g="0" b="0"/>
        </a:effectRef>
        <a:fontRef idx="minor">
          <a:schemeClr val="lt1"/>
        </a:fontRef>
      </dsp:style>
      <dsp:txXfrm>
        <a:off x="0" y="2743200"/>
        <a:ext cx="4771965" cy="0"/>
      </dsp:txXfrm>
    </dsp:sp>
    <dsp:sp modelId="{289BDD90-B040-479F-9E46-58304BB1A2E1}">
      <dsp:nvSpPr>
        <dsp:cNvPr id="10" name="Rectangles 9"/>
        <dsp:cNvSpPr/>
      </dsp:nvSpPr>
      <dsp:spPr bwMode="white">
        <a:xfrm>
          <a:off x="0" y="2743200"/>
          <a:ext cx="4771965" cy="91440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60960" tIns="60960" rIns="60960" bIns="60960" anchor="t"/>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rtl="0">
            <a:lnSpc>
              <a:spcPct val="100000"/>
            </a:lnSpc>
            <a:spcBef>
              <a:spcPct val="0"/>
            </a:spcBef>
            <a:spcAft>
              <a:spcPct val="35000"/>
            </a:spcAft>
          </a:pPr>
          <a:r>
            <a:rPr lang="en-US" sz="1600" dirty="0">
              <a:solidFill>
                <a:schemeClr val="tx1"/>
              </a:solidFill>
              <a:latin typeface="Times New Roman" panose="02020603050405020304" charset="0"/>
              <a:cs typeface="Times New Roman" panose="02020603050405020304" charset="0"/>
            </a:rPr>
            <a:t>4. RSA based encryption</a:t>
          </a:r>
          <a:endParaRPr lang="en-US" sz="1600" dirty="0">
            <a:solidFill>
              <a:schemeClr val="tx1"/>
            </a:solidFill>
            <a:latin typeface="Times New Roman" panose="02020603050405020304" charset="0"/>
            <a:cs typeface="Times New Roman" panose="02020603050405020304" charset="0"/>
          </a:endParaRPr>
        </a:p>
      </dsp:txBody>
      <dsp:txXfrm>
        <a:off x="0" y="2743200"/>
        <a:ext cx="4771965" cy="914400"/>
      </dsp:txXfrm>
    </dsp:sp>
    <dsp:sp modelId="{E545455C-FC7A-4F79-B6DD-FAE96704422E}">
      <dsp:nvSpPr>
        <dsp:cNvPr id="11" name="Straight Connector 10"/>
        <dsp:cNvSpPr/>
      </dsp:nvSpPr>
      <dsp:spPr bwMode="white">
        <a:xfrm>
          <a:off x="0" y="3657600"/>
          <a:ext cx="4771965" cy="0"/>
        </a:xfrm>
        <a:prstGeom prst="line">
          <a:avLst/>
        </a:prstGeom>
      </dsp:spPr>
      <dsp:style>
        <a:lnRef idx="2">
          <a:schemeClr val="accent1"/>
        </a:lnRef>
        <a:fillRef idx="1">
          <a:schemeClr val="accent1"/>
        </a:fillRef>
        <a:effectRef idx="1">
          <a:scrgbClr r="0" g="0" b="0"/>
        </a:effectRef>
        <a:fontRef idx="minor">
          <a:schemeClr val="lt1"/>
        </a:fontRef>
      </dsp:style>
      <dsp:txXfrm>
        <a:off x="0" y="3657600"/>
        <a:ext cx="4771965" cy="0"/>
      </dsp:txXfrm>
    </dsp:sp>
    <dsp:sp modelId="{0462F9E1-7B37-42DF-9C2E-2ABE1D63C315}">
      <dsp:nvSpPr>
        <dsp:cNvPr id="12" name="Rectangles 11"/>
        <dsp:cNvSpPr/>
      </dsp:nvSpPr>
      <dsp:spPr bwMode="white">
        <a:xfrm>
          <a:off x="0" y="3657600"/>
          <a:ext cx="4771965" cy="91440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60960" tIns="60960" rIns="60960" bIns="60960" anchor="t"/>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rtl="0">
            <a:lnSpc>
              <a:spcPct val="100000"/>
            </a:lnSpc>
            <a:spcBef>
              <a:spcPct val="0"/>
            </a:spcBef>
            <a:spcAft>
              <a:spcPct val="35000"/>
            </a:spcAft>
          </a:pPr>
          <a:r>
            <a:rPr lang="en-US" sz="1600" dirty="0">
              <a:solidFill>
                <a:schemeClr val="tx1"/>
              </a:solidFill>
              <a:latin typeface="Times New Roman" panose="02020603050405020304" charset="0"/>
              <a:cs typeface="Times New Roman" panose="02020603050405020304" charset="0"/>
            </a:rPr>
            <a:t>5. RSA based Cipher</a:t>
          </a:r>
          <a:endParaRPr lang="en-US" sz="1600" dirty="0">
            <a:solidFill>
              <a:schemeClr val="tx1"/>
            </a:solidFill>
            <a:latin typeface="Times New Roman" panose="02020603050405020304" charset="0"/>
            <a:cs typeface="Times New Roman" panose="02020603050405020304" charset="0"/>
          </a:endParaRPr>
        </a:p>
      </dsp:txBody>
      <dsp:txXfrm>
        <a:off x="0" y="3657600"/>
        <a:ext cx="4771965" cy="914400"/>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4771965" cy="4572000"/>
        <a:chOff x="0" y="0"/>
        <a:chExt cx="4771965" cy="4572000"/>
      </a:xfrm>
    </dsp:grpSpPr>
    <dsp:sp modelId="{375B84B4-17F2-4DAE-93DE-E0C63D2F29EF}">
      <dsp:nvSpPr>
        <dsp:cNvPr id="3" name="Straight Connector 2"/>
        <dsp:cNvSpPr/>
      </dsp:nvSpPr>
      <dsp:spPr bwMode="white">
        <a:xfrm>
          <a:off x="0" y="0"/>
          <a:ext cx="4771965" cy="0"/>
        </a:xfrm>
        <a:prstGeom prst="line">
          <a:avLst/>
        </a:prstGeom>
      </dsp:spPr>
      <dsp:style>
        <a:lnRef idx="2">
          <a:schemeClr val="accent1"/>
        </a:lnRef>
        <a:fillRef idx="1">
          <a:schemeClr val="accent1"/>
        </a:fillRef>
        <a:effectRef idx="1">
          <a:scrgbClr r="0" g="0" b="0"/>
        </a:effectRef>
        <a:fontRef idx="minor">
          <a:schemeClr val="lt1"/>
        </a:fontRef>
      </dsp:style>
      <dsp:txXfrm>
        <a:off x="0" y="0"/>
        <a:ext cx="4771965" cy="0"/>
      </dsp:txXfrm>
    </dsp:sp>
    <dsp:sp modelId="{1889DCB5-F699-473A-B5AE-F18002EF2FB9}">
      <dsp:nvSpPr>
        <dsp:cNvPr id="4" name="Rectangles 3"/>
        <dsp:cNvSpPr/>
      </dsp:nvSpPr>
      <dsp:spPr bwMode="white">
        <a:xfrm>
          <a:off x="0" y="0"/>
          <a:ext cx="4771965" cy="91440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60960" tIns="60960" rIns="60960" bIns="609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rtl="0">
            <a:lnSpc>
              <a:spcPct val="100000"/>
            </a:lnSpc>
            <a:spcBef>
              <a:spcPct val="0"/>
            </a:spcBef>
            <a:spcAft>
              <a:spcPct val="35000"/>
            </a:spcAft>
          </a:pPr>
          <a:r>
            <a:rPr lang="en-US" sz="1600" dirty="0">
              <a:solidFill>
                <a:schemeClr val="tx1"/>
              </a:solidFill>
              <a:latin typeface="Times New Roman" panose="02020603050405020304" charset="0"/>
              <a:cs typeface="Times New Roman" panose="02020603050405020304" charset="0"/>
            </a:rPr>
            <a:t> 1 . </a:t>
          </a:r>
          <a:r>
            <a:rPr lang="en-US" sz="1600" dirty="0">
              <a:solidFill>
                <a:schemeClr val="tx1"/>
              </a:solidFill>
              <a:latin typeface="Times New Roman" panose="02020603050405020304" charset="0"/>
              <a:cs typeface="Times New Roman" panose="02020603050405020304" charset="0"/>
              <a:sym typeface="+mn-ea"/>
            </a:rPr>
            <a:t>Generate </a:t>
          </a:r>
          <a:r>
            <a:rPr lang="en-US" sz="1600" dirty="0" smtClean="0">
              <a:solidFill>
                <a:schemeClr val="tx1"/>
              </a:solidFill>
              <a:latin typeface="Times New Roman" panose="02020603050405020304" charset="0"/>
              <a:cs typeface="Times New Roman" panose="02020603050405020304" charset="0"/>
              <a:sym typeface="+mn-ea"/>
            </a:rPr>
            <a:t>‘n’ </a:t>
          </a:r>
          <a:r>
            <a:rPr lang="en-US" sz="1600" dirty="0">
              <a:solidFill>
                <a:schemeClr val="tx1"/>
              </a:solidFill>
              <a:latin typeface="Times New Roman" panose="02020603050405020304" charset="0"/>
              <a:cs typeface="Times New Roman" panose="02020603050405020304" charset="0"/>
              <a:sym typeface="+mn-ea"/>
            </a:rPr>
            <a:t>Video Chunks </a:t>
          </a:r>
          <a:r>
            <a:rPr lang="en-IN" altLang="en-US" sz="1600" dirty="0">
              <a:solidFill>
                <a:schemeClr val="tx1"/>
              </a:solidFill>
              <a:latin typeface="Times New Roman" panose="02020603050405020304" charset="0"/>
              <a:cs typeface="Times New Roman" panose="02020603050405020304" charset="0"/>
              <a:sym typeface="+mn-ea"/>
            </a:rPr>
            <a:t>from video input</a:t>
          </a:r>
          <a:r>
            <a:rPr lang="en-US" sz="1600" dirty="0">
              <a:solidFill>
                <a:schemeClr val="tx1"/>
              </a:solidFill>
              <a:latin typeface="Times New Roman" panose="02020603050405020304" charset="0"/>
              <a:cs typeface="Times New Roman" panose="02020603050405020304" charset="0"/>
            </a:rPr>
            <a:t> </a:t>
          </a:r>
          <a:endParaRPr lang="en-US" sz="1600" dirty="0">
            <a:solidFill>
              <a:schemeClr val="tx1"/>
            </a:solidFill>
            <a:latin typeface="Times New Roman" panose="02020603050405020304" charset="0"/>
            <a:cs typeface="Times New Roman" panose="02020603050405020304" charset="0"/>
          </a:endParaRPr>
        </a:p>
      </dsp:txBody>
      <dsp:txXfrm>
        <a:off x="0" y="0"/>
        <a:ext cx="4771965" cy="914400"/>
      </dsp:txXfrm>
    </dsp:sp>
    <dsp:sp modelId="{C36106C5-FF71-4AC4-AA50-1EADF1B824D0}">
      <dsp:nvSpPr>
        <dsp:cNvPr id="5" name="Straight Connector 4"/>
        <dsp:cNvSpPr/>
      </dsp:nvSpPr>
      <dsp:spPr bwMode="white">
        <a:xfrm>
          <a:off x="0" y="914400"/>
          <a:ext cx="4771965" cy="0"/>
        </a:xfrm>
        <a:prstGeom prst="line">
          <a:avLst/>
        </a:prstGeom>
      </dsp:spPr>
      <dsp:style>
        <a:lnRef idx="2">
          <a:schemeClr val="accent1"/>
        </a:lnRef>
        <a:fillRef idx="1">
          <a:schemeClr val="accent1"/>
        </a:fillRef>
        <a:effectRef idx="1">
          <a:scrgbClr r="0" g="0" b="0"/>
        </a:effectRef>
        <a:fontRef idx="minor">
          <a:schemeClr val="lt1"/>
        </a:fontRef>
      </dsp:style>
      <dsp:txXfrm>
        <a:off x="0" y="914400"/>
        <a:ext cx="4771965" cy="0"/>
      </dsp:txXfrm>
    </dsp:sp>
    <dsp:sp modelId="{170EDD2C-1DAC-402A-84F3-9C3D6A8A5B31}">
      <dsp:nvSpPr>
        <dsp:cNvPr id="6" name="Rectangles 5"/>
        <dsp:cNvSpPr/>
      </dsp:nvSpPr>
      <dsp:spPr bwMode="white">
        <a:xfrm>
          <a:off x="0" y="914400"/>
          <a:ext cx="4771965" cy="91440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60960" tIns="60960" rIns="60960" bIns="609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rtl="0">
            <a:lnSpc>
              <a:spcPct val="100000"/>
            </a:lnSpc>
            <a:spcBef>
              <a:spcPct val="0"/>
            </a:spcBef>
            <a:spcAft>
              <a:spcPct val="35000"/>
            </a:spcAft>
          </a:pPr>
          <a:r>
            <a:rPr lang="en-US" sz="1600" dirty="0">
              <a:solidFill>
                <a:schemeClr val="tx1"/>
              </a:solidFill>
              <a:latin typeface="Times New Roman" panose="02020603050405020304" charset="0"/>
              <a:cs typeface="Times New Roman" panose="02020603050405020304" charset="0"/>
            </a:rPr>
            <a:t> 2. </a:t>
          </a:r>
          <a:r>
            <a:rPr lang="en-IN" altLang="en-US" sz="1600" dirty="0">
              <a:solidFill>
                <a:schemeClr val="tx1"/>
              </a:solidFill>
              <a:latin typeface="Times New Roman" panose="02020603050405020304" charset="0"/>
              <a:cs typeface="Times New Roman" panose="02020603050405020304" charset="0"/>
            </a:rPr>
            <a:t>Generate 128 bit AES key from ECC equation using hash of Device Id</a:t>
          </a:r>
          <a:r>
            <a:rPr lang="en-IN" altLang="en-US" sz="1600" dirty="0">
              <a:solidFill>
                <a:schemeClr val="tx1"/>
              </a:solidFill>
              <a:latin typeface="Times New Roman" panose="02020603050405020304" charset="0"/>
              <a:cs typeface="Times New Roman" panose="02020603050405020304" charset="0"/>
            </a:rPr>
            <a:t>,</a:t>
          </a:r>
          <a:r>
            <a:rPr lang="en-IN" altLang="en-US" sz="1600" dirty="0">
              <a:solidFill>
                <a:schemeClr val="tx1"/>
              </a:solidFill>
              <a:latin typeface="Times New Roman" panose="02020603050405020304" charset="0"/>
              <a:cs typeface="Times New Roman" panose="02020603050405020304" charset="0"/>
            </a:rPr>
            <a:t> Process Id </a:t>
          </a:r>
          <a:r>
            <a:rPr lang="en-IN" altLang="en-US" sz="1600" dirty="0">
              <a:solidFill>
                <a:schemeClr val="tx1"/>
              </a:solidFill>
              <a:latin typeface="Times New Roman" panose="02020603050405020304" charset="0"/>
              <a:cs typeface="Times New Roman" panose="02020603050405020304" charset="0"/>
            </a:rPr>
            <a:t>and System Time</a:t>
          </a:r>
          <a:r>
            <a:rPr lang="en-IN" altLang="en-US" sz="1600" dirty="0">
              <a:solidFill>
                <a:schemeClr val="tx1"/>
              </a:solidFill>
              <a:latin typeface="Times New Roman" panose="02020603050405020304" charset="0"/>
              <a:cs typeface="Times New Roman" panose="02020603050405020304" charset="0"/>
            </a:rPr>
            <a:t> </a:t>
          </a:r>
          <a:r>
            <a:rPr lang="en-US" sz="1600" dirty="0">
              <a:solidFill>
                <a:schemeClr val="tx1"/>
              </a:solidFill>
              <a:latin typeface="Times New Roman" panose="02020603050405020304" charset="0"/>
              <a:cs typeface="Times New Roman" panose="02020603050405020304" charset="0"/>
            </a:rPr>
            <a:t> </a:t>
          </a:r>
          <a:endParaRPr lang="en-US" sz="1600" dirty="0">
            <a:solidFill>
              <a:schemeClr val="tx1"/>
            </a:solidFill>
            <a:latin typeface="Times New Roman" panose="02020603050405020304" charset="0"/>
            <a:cs typeface="Times New Roman" panose="02020603050405020304" charset="0"/>
          </a:endParaRPr>
        </a:p>
      </dsp:txBody>
      <dsp:txXfrm>
        <a:off x="0" y="914400"/>
        <a:ext cx="4771965" cy="914400"/>
      </dsp:txXfrm>
    </dsp:sp>
    <dsp:sp modelId="{8497A164-C556-496A-A01B-3613BCE0CF84}">
      <dsp:nvSpPr>
        <dsp:cNvPr id="7" name="Straight Connector 6"/>
        <dsp:cNvSpPr/>
      </dsp:nvSpPr>
      <dsp:spPr bwMode="white">
        <a:xfrm>
          <a:off x="0" y="1828800"/>
          <a:ext cx="4771965" cy="0"/>
        </a:xfrm>
        <a:prstGeom prst="line">
          <a:avLst/>
        </a:prstGeom>
      </dsp:spPr>
      <dsp:style>
        <a:lnRef idx="2">
          <a:schemeClr val="accent1"/>
        </a:lnRef>
        <a:fillRef idx="1">
          <a:schemeClr val="accent1"/>
        </a:fillRef>
        <a:effectRef idx="1">
          <a:scrgbClr r="0" g="0" b="0"/>
        </a:effectRef>
        <a:fontRef idx="minor">
          <a:schemeClr val="lt1"/>
        </a:fontRef>
      </dsp:style>
      <dsp:txXfrm>
        <a:off x="0" y="1828800"/>
        <a:ext cx="4771965" cy="0"/>
      </dsp:txXfrm>
    </dsp:sp>
    <dsp:sp modelId="{762A1FA9-396E-421C-A574-653EC6F2491A}">
      <dsp:nvSpPr>
        <dsp:cNvPr id="8" name="Rectangles 7"/>
        <dsp:cNvSpPr/>
      </dsp:nvSpPr>
      <dsp:spPr bwMode="white">
        <a:xfrm>
          <a:off x="0" y="1828800"/>
          <a:ext cx="4771965" cy="91440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60960" tIns="60960" rIns="60960" bIns="609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rtl="0">
            <a:lnSpc>
              <a:spcPct val="100000"/>
            </a:lnSpc>
            <a:spcBef>
              <a:spcPct val="0"/>
            </a:spcBef>
            <a:spcAft>
              <a:spcPct val="35000"/>
            </a:spcAft>
          </a:pPr>
          <a:r>
            <a:rPr lang="en-US" sz="1600" dirty="0">
              <a:solidFill>
                <a:schemeClr val="tx1"/>
              </a:solidFill>
              <a:latin typeface="Times New Roman" panose="02020603050405020304" charset="0"/>
              <a:cs typeface="Times New Roman" panose="02020603050405020304" charset="0"/>
            </a:rPr>
            <a:t>3.</a:t>
          </a:r>
          <a:r>
            <a:rPr lang="en-US" sz="1600" dirty="0">
              <a:solidFill>
                <a:schemeClr val="tx1"/>
              </a:solidFill>
              <a:latin typeface="Times New Roman" panose="02020603050405020304" charset="0"/>
              <a:cs typeface="Times New Roman" panose="02020603050405020304" charset="0"/>
              <a:sym typeface="+mn-ea"/>
            </a:rPr>
            <a:t>Encrypt each video chunk with </a:t>
          </a:r>
          <a:r>
            <a:rPr lang="en-IN" altLang="en-US" sz="1600" dirty="0">
              <a:solidFill>
                <a:schemeClr val="tx1"/>
              </a:solidFill>
              <a:latin typeface="Times New Roman" panose="02020603050405020304" charset="0"/>
              <a:cs typeface="Times New Roman" panose="02020603050405020304" charset="0"/>
              <a:sym typeface="+mn-ea"/>
            </a:rPr>
            <a:t>hybrid of </a:t>
          </a:r>
          <a:r>
            <a:rPr lang="en-IN" altLang="en-US" sz="1600" dirty="0">
              <a:solidFill>
                <a:schemeClr val="tx1"/>
              </a:solidFill>
              <a:latin typeface="Times New Roman" panose="02020603050405020304" charset="0"/>
              <a:cs typeface="Times New Roman" panose="02020603050405020304" charset="0"/>
              <a:sym typeface="+mn-ea"/>
            </a:rPr>
            <a:t>AES key and RSA</a:t>
          </a:r>
          <a:endParaRPr lang="en-IN" altLang="en-US" sz="1600" dirty="0">
            <a:solidFill>
              <a:schemeClr val="tx1"/>
            </a:solidFill>
            <a:latin typeface="Times New Roman" panose="02020603050405020304" charset="0"/>
            <a:cs typeface="Times New Roman" panose="02020603050405020304" charset="0"/>
            <a:sym typeface="+mn-ea"/>
          </a:endParaRPr>
        </a:p>
      </dsp:txBody>
      <dsp:txXfrm>
        <a:off x="0" y="1828800"/>
        <a:ext cx="4771965" cy="914400"/>
      </dsp:txXfrm>
    </dsp:sp>
    <dsp:sp modelId="{538901A7-8F1A-4E26-A645-5DEA3A01F757}">
      <dsp:nvSpPr>
        <dsp:cNvPr id="9" name="Straight Connector 8"/>
        <dsp:cNvSpPr/>
      </dsp:nvSpPr>
      <dsp:spPr bwMode="white">
        <a:xfrm>
          <a:off x="0" y="2743200"/>
          <a:ext cx="4771965" cy="0"/>
        </a:xfrm>
        <a:prstGeom prst="line">
          <a:avLst/>
        </a:prstGeom>
      </dsp:spPr>
      <dsp:style>
        <a:lnRef idx="2">
          <a:schemeClr val="accent1"/>
        </a:lnRef>
        <a:fillRef idx="1">
          <a:schemeClr val="accent1"/>
        </a:fillRef>
        <a:effectRef idx="1">
          <a:scrgbClr r="0" g="0" b="0"/>
        </a:effectRef>
        <a:fontRef idx="minor">
          <a:schemeClr val="lt1"/>
        </a:fontRef>
      </dsp:style>
      <dsp:txXfrm>
        <a:off x="0" y="2743200"/>
        <a:ext cx="4771965" cy="0"/>
      </dsp:txXfrm>
    </dsp:sp>
    <dsp:sp modelId="{289BDD90-B040-479F-9E46-58304BB1A2E1}">
      <dsp:nvSpPr>
        <dsp:cNvPr id="10" name="Rectangles 9"/>
        <dsp:cNvSpPr/>
      </dsp:nvSpPr>
      <dsp:spPr bwMode="white">
        <a:xfrm>
          <a:off x="0" y="2743200"/>
          <a:ext cx="4771965" cy="91440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60960" tIns="60960" rIns="60960" bIns="609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rtl="0">
            <a:lnSpc>
              <a:spcPct val="100000"/>
            </a:lnSpc>
            <a:spcBef>
              <a:spcPct val="0"/>
            </a:spcBef>
            <a:spcAft>
              <a:spcPct val="35000"/>
            </a:spcAft>
          </a:pPr>
          <a:r>
            <a:rPr lang="en-US" sz="1600" dirty="0">
              <a:solidFill>
                <a:schemeClr val="tx1"/>
              </a:solidFill>
              <a:latin typeface="Times New Roman" panose="02020603050405020304" charset="0"/>
              <a:cs typeface="Times New Roman" panose="02020603050405020304" charset="0"/>
            </a:rPr>
            <a:t>4. </a:t>
          </a:r>
          <a:r>
            <a:rPr lang="en-IN" altLang="en-US" sz="1600" dirty="0">
              <a:solidFill>
                <a:schemeClr val="tx1"/>
              </a:solidFill>
              <a:latin typeface="Times New Roman" panose="02020603050405020304" charset="0"/>
              <a:cs typeface="Times New Roman" panose="02020603050405020304" charset="0"/>
            </a:rPr>
            <a:t>Use the key generated </a:t>
          </a:r>
          <a:r>
            <a:rPr lang="en-IN" altLang="en-US" sz="1600" dirty="0">
              <a:solidFill>
                <a:schemeClr val="tx1"/>
              </a:solidFill>
              <a:latin typeface="Times New Roman" panose="02020603050405020304" charset="0"/>
              <a:cs typeface="Times New Roman" panose="02020603050405020304" charset="0"/>
            </a:rPr>
            <a:t>by </a:t>
          </a:r>
          <a:r>
            <a:rPr lang="en-IN" altLang="en-US" sz="1600" dirty="0">
              <a:solidFill>
                <a:schemeClr val="tx1"/>
              </a:solidFill>
              <a:latin typeface="Times New Roman" panose="02020603050405020304" charset="0"/>
              <a:cs typeface="Times New Roman" panose="02020603050405020304" charset="0"/>
            </a:rPr>
            <a:t>previous chunk for the next chunk. First chunk gets the </a:t>
          </a:r>
          <a:r>
            <a:rPr lang="en-IN" altLang="en-US" sz="1600" dirty="0">
              <a:solidFill>
                <a:schemeClr val="tx1"/>
              </a:solidFill>
              <a:latin typeface="Times New Roman" panose="02020603050405020304" charset="0"/>
              <a:cs typeface="Times New Roman" panose="02020603050405020304" charset="0"/>
            </a:rPr>
            <a:t>input </a:t>
          </a:r>
          <a:r>
            <a:rPr lang="en-IN" altLang="en-US" sz="1600" dirty="0">
              <a:solidFill>
                <a:schemeClr val="tx1"/>
              </a:solidFill>
              <a:latin typeface="Times New Roman" panose="02020603050405020304" charset="0"/>
              <a:cs typeface="Times New Roman" panose="02020603050405020304" charset="0"/>
            </a:rPr>
            <a:t>from </a:t>
          </a:r>
          <a:r>
            <a:rPr lang="en-IN" altLang="en-US" sz="1600" dirty="0">
              <a:solidFill>
                <a:schemeClr val="tx1"/>
              </a:solidFill>
              <a:latin typeface="Times New Roman" panose="02020603050405020304" charset="0"/>
              <a:cs typeface="Times New Roman" panose="02020603050405020304" charset="0"/>
            </a:rPr>
            <a:t>128 bits of Video data </a:t>
          </a:r>
          <a:endParaRPr lang="en-IN" altLang="en-US" sz="1600" dirty="0">
            <a:solidFill>
              <a:schemeClr val="tx1"/>
            </a:solidFill>
            <a:latin typeface="Times New Roman" panose="02020603050405020304" charset="0"/>
            <a:cs typeface="Times New Roman" panose="02020603050405020304" charset="0"/>
          </a:endParaRPr>
        </a:p>
      </dsp:txBody>
      <dsp:txXfrm>
        <a:off x="0" y="2743200"/>
        <a:ext cx="4771965" cy="914400"/>
      </dsp:txXfrm>
    </dsp:sp>
    <dsp:sp modelId="{E545455C-FC7A-4F79-B6DD-FAE96704422E}">
      <dsp:nvSpPr>
        <dsp:cNvPr id="11" name="Straight Connector 10"/>
        <dsp:cNvSpPr/>
      </dsp:nvSpPr>
      <dsp:spPr bwMode="white">
        <a:xfrm>
          <a:off x="0" y="3657600"/>
          <a:ext cx="4771965" cy="0"/>
        </a:xfrm>
        <a:prstGeom prst="line">
          <a:avLst/>
        </a:prstGeom>
      </dsp:spPr>
      <dsp:style>
        <a:lnRef idx="2">
          <a:schemeClr val="accent1"/>
        </a:lnRef>
        <a:fillRef idx="1">
          <a:schemeClr val="accent1"/>
        </a:fillRef>
        <a:effectRef idx="1">
          <a:scrgbClr r="0" g="0" b="0"/>
        </a:effectRef>
        <a:fontRef idx="minor">
          <a:schemeClr val="lt1"/>
        </a:fontRef>
      </dsp:style>
      <dsp:txXfrm>
        <a:off x="0" y="3657600"/>
        <a:ext cx="4771965" cy="0"/>
      </dsp:txXfrm>
    </dsp:sp>
    <dsp:sp modelId="{0462F9E1-7B37-42DF-9C2E-2ABE1D63C315}">
      <dsp:nvSpPr>
        <dsp:cNvPr id="12" name="Rectangles 11"/>
        <dsp:cNvSpPr/>
      </dsp:nvSpPr>
      <dsp:spPr bwMode="white">
        <a:xfrm>
          <a:off x="0" y="3657600"/>
          <a:ext cx="4771965" cy="91440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60960" tIns="60960" rIns="60960" bIns="609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rtl="0">
            <a:lnSpc>
              <a:spcPct val="100000"/>
            </a:lnSpc>
            <a:spcBef>
              <a:spcPct val="0"/>
            </a:spcBef>
            <a:spcAft>
              <a:spcPct val="35000"/>
            </a:spcAft>
          </a:pPr>
          <a:r>
            <a:rPr lang="en-US" sz="1600" dirty="0">
              <a:solidFill>
                <a:schemeClr val="tx1"/>
              </a:solidFill>
              <a:latin typeface="Times New Roman" panose="02020603050405020304" charset="0"/>
              <a:cs typeface="Times New Roman" panose="02020603050405020304" charset="0"/>
            </a:rPr>
            <a:t>5. </a:t>
          </a:r>
          <a:r>
            <a:rPr lang="en-IN" altLang="en-US" sz="1600" dirty="0">
              <a:solidFill>
                <a:schemeClr val="tx1"/>
              </a:solidFill>
              <a:latin typeface="Times New Roman" panose="02020603050405020304" charset="0"/>
              <a:cs typeface="Times New Roman" panose="02020603050405020304" charset="0"/>
            </a:rPr>
            <a:t>Keys for </a:t>
          </a:r>
          <a:r>
            <a:rPr lang="en-IN" altLang="en-US" sz="1600" dirty="0">
              <a:solidFill>
                <a:schemeClr val="tx1"/>
              </a:solidFill>
              <a:latin typeface="Times New Roman" panose="02020603050405020304" charset="0"/>
              <a:cs typeface="Times New Roman" panose="02020603050405020304" charset="0"/>
            </a:rPr>
            <a:t>Cipher to be constructed </a:t>
          </a:r>
          <a:r>
            <a:rPr lang="en-IN" altLang="en-US" sz="1600" dirty="0">
              <a:solidFill>
                <a:schemeClr val="tx1"/>
              </a:solidFill>
              <a:latin typeface="Times New Roman" panose="02020603050405020304" charset="0"/>
              <a:cs typeface="Times New Roman" panose="02020603050405020304" charset="0"/>
            </a:rPr>
            <a:t>with </a:t>
          </a:r>
          <a:r>
            <a:rPr lang="en-IN" altLang="en-US" sz="1600" dirty="0">
              <a:solidFill>
                <a:schemeClr val="tx1"/>
              </a:solidFill>
              <a:latin typeface="Times New Roman" panose="02020603050405020304" charset="0"/>
              <a:cs typeface="Times New Roman" panose="02020603050405020304" charset="0"/>
            </a:rPr>
            <a:t>evolving time</a:t>
          </a:r>
          <a:endParaRPr lang="en-IN" altLang="en-US" sz="1600" dirty="0">
            <a:solidFill>
              <a:schemeClr val="tx1"/>
            </a:solidFill>
            <a:latin typeface="Times New Roman" panose="02020603050405020304" charset="0"/>
            <a:cs typeface="Times New Roman" panose="02020603050405020304" charset="0"/>
          </a:endParaRPr>
        </a:p>
      </dsp:txBody>
      <dsp:txXfrm>
        <a:off x="0" y="3657600"/>
        <a:ext cx="4771965" cy="914400"/>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88960" cy="3119120"/>
        <a:chOff x="0" y="0"/>
        <a:chExt cx="8188960" cy="3119120"/>
      </a:xfrm>
    </dsp:grpSpPr>
    <dsp:sp modelId="{18AF505B-C07D-46F6-B6A9-71F5F05217E7}">
      <dsp:nvSpPr>
        <dsp:cNvPr id="3" name="Rounded Rectangle 2"/>
        <dsp:cNvSpPr/>
      </dsp:nvSpPr>
      <dsp:spPr bwMode="white">
        <a:xfrm>
          <a:off x="0" y="260050"/>
          <a:ext cx="3509554" cy="2228567"/>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0" y="260050"/>
        <a:ext cx="3509554" cy="2228567"/>
      </dsp:txXfrm>
    </dsp:sp>
    <dsp:sp modelId="{D6E86AF4-45EA-45A6-937D-EBE854F2CAE3}">
      <dsp:nvSpPr>
        <dsp:cNvPr id="4" name="Rounded Rectangle 3"/>
        <dsp:cNvSpPr/>
      </dsp:nvSpPr>
      <dsp:spPr bwMode="white">
        <a:xfrm>
          <a:off x="389950" y="630503"/>
          <a:ext cx="3509554" cy="2228567"/>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87630" tIns="87630" rIns="87630" bIns="8763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a:solidFill>
                <a:schemeClr val="dk1"/>
              </a:solidFill>
            </a:rPr>
            <a:t>Adaptability</a:t>
          </a:r>
          <a:r>
            <a:rPr lang="en-IN" altLang="en-US">
              <a:solidFill>
                <a:schemeClr val="dk1"/>
              </a:solidFill>
            </a:rPr>
            <a:t>: Exhibits a high degree of adaptability and future-proofing by incorporating </a:t>
          </a:r>
          <a:r>
            <a:rPr lang="en-IN" altLang="en-US">
              <a:solidFill>
                <a:schemeClr val="dk1"/>
              </a:solidFill>
            </a:rPr>
            <a:t>dynamic </a:t>
          </a:r>
          <a:r>
            <a:rPr lang="en-IN" altLang="en-US">
              <a:solidFill>
                <a:schemeClr val="dk1"/>
              </a:solidFill>
            </a:rPr>
            <a:t>key </a:t>
          </a:r>
          <a:r>
            <a:rPr lang="en-IN" altLang="en-US">
              <a:solidFill>
                <a:schemeClr val="dk1"/>
              </a:solidFill>
            </a:rPr>
            <a:t>derivation </a:t>
          </a:r>
          <a:r>
            <a:rPr lang="en-IN" altLang="en-US">
              <a:solidFill>
                <a:schemeClr val="dk1"/>
              </a:solidFill>
            </a:rPr>
            <a:t>mechanism</a:t>
          </a:r>
          <a:endParaRPr lang="en-IN" altLang="en-US">
            <a:solidFill>
              <a:schemeClr val="dk1"/>
            </a:solidFill>
          </a:endParaRPr>
        </a:p>
      </dsp:txBody>
      <dsp:txXfrm>
        <a:off x="389950" y="630503"/>
        <a:ext cx="3509554" cy="2228567"/>
      </dsp:txXfrm>
    </dsp:sp>
    <dsp:sp modelId="{74B35AC9-D15A-490A-99DE-995F9AE86296}">
      <dsp:nvSpPr>
        <dsp:cNvPr id="5" name="Rounded Rectangle 4"/>
        <dsp:cNvSpPr/>
      </dsp:nvSpPr>
      <dsp:spPr bwMode="white">
        <a:xfrm>
          <a:off x="4289455" y="260050"/>
          <a:ext cx="3509554" cy="2228567"/>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4289455" y="260050"/>
        <a:ext cx="3509554" cy="2228567"/>
      </dsp:txXfrm>
    </dsp:sp>
    <dsp:sp modelId="{4B6E3F3B-7B4C-4C11-9DEE-0D257E3BEF3B}">
      <dsp:nvSpPr>
        <dsp:cNvPr id="6" name="Rounded Rectangle 5"/>
        <dsp:cNvSpPr/>
      </dsp:nvSpPr>
      <dsp:spPr bwMode="white">
        <a:xfrm>
          <a:off x="4679406" y="630503"/>
          <a:ext cx="3509554" cy="2228567"/>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87630" tIns="87630" rIns="87630" bIns="8763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a:solidFill>
                <a:schemeClr val="dk1"/>
              </a:solidFill>
            </a:rPr>
            <a:t>User-Focused Security</a:t>
          </a:r>
          <a:r>
            <a:rPr lang="en-US">
              <a:solidFill>
                <a:schemeClr val="dk1"/>
              </a:solidFill>
            </a:rPr>
            <a:t>: Real-time key generation based on unique identifiers provides dynamic protection for file chunks.</a:t>
          </a:r>
          <a:endParaRPr>
            <a:solidFill>
              <a:schemeClr val="dk1"/>
            </a:solidFill>
          </a:endParaRPr>
        </a:p>
      </dsp:txBody>
      <dsp:txXfrm>
        <a:off x="4679406" y="630503"/>
        <a:ext cx="3509554" cy="222856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66800" y="936841"/>
            <a:ext cx="10239338" cy="953669"/>
          </a:xfrm>
        </p:spPr>
        <p:txBody>
          <a:bodyPr/>
          <a:lstStyle/>
          <a:p>
            <a:r>
              <a:rPr lang="en-US"/>
              <a:t>Click to edit Master title style</a:t>
            </a:r>
            <a:endParaRPr lang="en-US"/>
          </a:p>
        </p:txBody>
      </p:sp>
      <p:sp>
        <p:nvSpPr>
          <p:cNvPr id="3" name="Vertical Text Placeholder 2"/>
          <p:cNvSpPr>
            <a:spLocks noGrp="1"/>
          </p:cNvSpPr>
          <p:nvPr>
            <p:ph type="body" orient="vert" idx="1"/>
          </p:nvPr>
        </p:nvSpPr>
        <p:spPr>
          <a:xfrm>
            <a:off x="1069848" y="2139696"/>
            <a:ext cx="10239338" cy="3677683"/>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E351CED-465B-40B5-ADCE-957C918F227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1081177"/>
            <a:ext cx="7505700" cy="4633823"/>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E351CED-465B-40B5-ADCE-957C918F227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17341"/>
            <a:ext cx="4809482" cy="376012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49795" y="2117341"/>
            <a:ext cx="4809482" cy="376012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E351CED-465B-40B5-ADCE-957C918F227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66801" y="2505075"/>
            <a:ext cx="4739628" cy="338964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00330" y="2505075"/>
            <a:ext cx="4762970" cy="338964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E351CED-465B-40B5-ADCE-957C918F227B}"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351CED-465B-40B5-ADCE-957C918F227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351CED-465B-40B5-ADCE-957C918F227B}"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E351CED-465B-40B5-ADCE-957C918F227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E351CED-465B-40B5-ADCE-957C918F227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latin typeface="Times New Roman" panose="02020603050405020304" charset="0"/>
              </a:defRPr>
            </a:lvl1pPr>
          </a:lstStyle>
          <a:p>
            <a:fld id="{1E351CED-465B-40B5-ADCE-957C918F227B}" type="datetimeFigureOut">
              <a:rPr lang="en-US" smtClean="0"/>
            </a:fld>
            <a:endParaRPr lang="en-US"/>
          </a:p>
        </p:txBody>
      </p:sp>
      <p:sp>
        <p:nvSpPr>
          <p:cNvPr id="5" name="Footer Placeholder 4"/>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latin typeface="Times New Roman" panose="02020603050405020304" charset="0"/>
              </a:defRPr>
            </a:lvl1pPr>
          </a:lstStyle>
          <a:p>
            <a:endParaRPr lang="en-US"/>
          </a:p>
        </p:txBody>
      </p:sp>
      <p:sp>
        <p:nvSpPr>
          <p:cNvPr id="6" name="Slide Number Placeholder 5"/>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latin typeface="Times New Roman" panose="02020603050405020304" charset="0"/>
              </a:defRPr>
            </a:lvl1pPr>
          </a:lstStyle>
          <a:p>
            <a:fld id="{5A33CB2A-1702-4C1D-9CC4-8D472D39F19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1" kern="1200">
          <a:solidFill>
            <a:schemeClr val="tx1"/>
          </a:solidFill>
          <a:latin typeface="Times New Roman" panose="02020603050405020304" charset="0"/>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Times New Roman" panose="02020603050405020304" charset="0"/>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Times New Roman" panose="02020603050405020304" charset="0"/>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Times New Roman" panose="02020603050405020304" charset="0"/>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Times New Roman" panose="02020603050405020304" charset="0"/>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Times New Roman" panose="0202060305040502030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7.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7696" y="172364"/>
            <a:ext cx="11236607" cy="1479924"/>
          </a:xfrm>
        </p:spPr>
        <p:txBody>
          <a:bodyPr anchor="b">
            <a:normAutofit/>
          </a:bodyPr>
          <a:lstStyle/>
          <a:p>
            <a:pPr algn="ctr"/>
            <a:r>
              <a:rPr lang="en-US" dirty="0" err="1" smtClean="0">
                <a:latin typeface="Cambria" panose="02040503050406030204" pitchFamily="18" charset="0"/>
              </a:rPr>
              <a:t>CipherShield</a:t>
            </a:r>
            <a:r>
              <a:rPr lang="en-US" dirty="0" smtClean="0">
                <a:latin typeface="Cambria" panose="02040503050406030204" pitchFamily="18" charset="0"/>
              </a:rPr>
              <a:t>: Pioneering Multi-Key Cryptographic approach for Dynamic </a:t>
            </a:r>
            <a:r>
              <a:rPr lang="en-US" dirty="0" smtClean="0">
                <a:latin typeface="Cambria" panose="02040503050406030204" pitchFamily="18" charset="0"/>
              </a:rPr>
              <a:t>File </a:t>
            </a:r>
            <a:r>
              <a:rPr lang="en-US" dirty="0" smtClean="0">
                <a:latin typeface="Cambria" panose="02040503050406030204" pitchFamily="18" charset="0"/>
              </a:rPr>
              <a:t>Encryption</a:t>
            </a:r>
            <a:endParaRPr lang="en-US" dirty="0"/>
          </a:p>
        </p:txBody>
      </p:sp>
      <p:sp>
        <p:nvSpPr>
          <p:cNvPr id="37" name="Freeform: Shape 36"/>
          <p:cNvSpPr>
            <a:spLocks noGrp="1" noRot="1" noChangeAspect="1" noMove="1" noResize="1" noEditPoints="1" noAdjustHandles="1" noChangeArrowheads="1" noChangeShapeType="1" noTextEdit="1"/>
          </p:cNvSpPr>
          <p:nvPr/>
        </p:nvSpPr>
        <p:spPr>
          <a:xfrm rot="-60000" flipH="1">
            <a:off x="4620200" y="2812310"/>
            <a:ext cx="7602366" cy="4111195"/>
          </a:xfrm>
          <a:custGeom>
            <a:avLst/>
            <a:gdLst>
              <a:gd name="connsiteX0" fmla="*/ 1266091 w 7602366"/>
              <a:gd name="connsiteY0" fmla="*/ 1707 h 4111195"/>
              <a:gd name="connsiteX1" fmla="*/ 36097 w 7602366"/>
              <a:gd name="connsiteY1" fmla="*/ 317762 h 4111195"/>
              <a:gd name="connsiteX2" fmla="*/ 0 w 7602366"/>
              <a:gd name="connsiteY2" fmla="*/ 337363 h 4111195"/>
              <a:gd name="connsiteX3" fmla="*/ 65872 w 7602366"/>
              <a:gd name="connsiteY3" fmla="*/ 4111195 h 4111195"/>
              <a:gd name="connsiteX4" fmla="*/ 7602366 w 7602366"/>
              <a:gd name="connsiteY4" fmla="*/ 3979645 h 4111195"/>
              <a:gd name="connsiteX5" fmla="*/ 3071280 w 7602366"/>
              <a:gd name="connsiteY5" fmla="*/ 550286 h 4111195"/>
              <a:gd name="connsiteX6" fmla="*/ 3009694 w 7602366"/>
              <a:gd name="connsiteY6" fmla="*/ 506058 h 4111195"/>
              <a:gd name="connsiteX7" fmla="*/ 1436547 w 7602366"/>
              <a:gd name="connsiteY7" fmla="*/ 840 h 4111195"/>
              <a:gd name="connsiteX8" fmla="*/ 1266091 w 7602366"/>
              <a:gd name="connsiteY8" fmla="*/ 1707 h 4111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2366" h="4111195">
                <a:moveTo>
                  <a:pt x="1266091" y="1707"/>
                </a:moveTo>
                <a:cubicBezTo>
                  <a:pt x="840419" y="16212"/>
                  <a:pt x="419691" y="123046"/>
                  <a:pt x="36097" y="317762"/>
                </a:cubicBezTo>
                <a:lnTo>
                  <a:pt x="0" y="337363"/>
                </a:lnTo>
                <a:lnTo>
                  <a:pt x="65872" y="4111195"/>
                </a:lnTo>
                <a:lnTo>
                  <a:pt x="7602366" y="3979645"/>
                </a:lnTo>
                <a:lnTo>
                  <a:pt x="3071280" y="550286"/>
                </a:lnTo>
                <a:lnTo>
                  <a:pt x="3009694" y="506058"/>
                </a:lnTo>
                <a:cubicBezTo>
                  <a:pt x="2529246" y="179187"/>
                  <a:pt x="1982362" y="13891"/>
                  <a:pt x="1436547" y="840"/>
                </a:cubicBezTo>
                <a:cubicBezTo>
                  <a:pt x="1379692" y="-519"/>
                  <a:pt x="1322847" y="-227"/>
                  <a:pt x="1266091" y="1707"/>
                </a:cubicBez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p:cNvSpPr>
            <a:spLocks noGrp="1"/>
          </p:cNvSpPr>
          <p:nvPr>
            <p:ph type="subTitle" idx="1"/>
          </p:nvPr>
        </p:nvSpPr>
        <p:spPr>
          <a:xfrm>
            <a:off x="703479" y="2015784"/>
            <a:ext cx="3900218" cy="604742"/>
          </a:xfrm>
        </p:spPr>
        <p:txBody>
          <a:bodyPr vert="horz" lIns="91440" tIns="45720" rIns="91440" bIns="45720" rtlCol="0">
            <a:normAutofit/>
          </a:bodyPr>
          <a:lstStyle/>
          <a:p>
            <a:r>
              <a:rPr lang="en-US" sz="1400" dirty="0"/>
              <a:t>A Comprehensive Approach to </a:t>
            </a:r>
            <a:br>
              <a:rPr lang="en-US" sz="1400" dirty="0"/>
            </a:br>
            <a:r>
              <a:rPr lang="en-US" sz="1400" dirty="0"/>
              <a:t>Protecting Digital Content</a:t>
            </a:r>
            <a:endParaRPr lang="en-US" sz="1400" dirty="0"/>
          </a:p>
        </p:txBody>
      </p:sp>
      <p:sp>
        <p:nvSpPr>
          <p:cNvPr id="4" name="TextBox 3"/>
          <p:cNvSpPr txBox="1"/>
          <p:nvPr/>
        </p:nvSpPr>
        <p:spPr>
          <a:xfrm>
            <a:off x="790622" y="4276545"/>
            <a:ext cx="5618671" cy="230695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Calibri" panose="020F0502020204030204"/>
              <a:buChar char="-"/>
            </a:pPr>
            <a:r>
              <a:rPr lang="en-US" dirty="0"/>
              <a:t>Dissertation Project Review</a:t>
            </a:r>
            <a:endParaRPr lang="en-US" dirty="0" smtClean="0"/>
          </a:p>
          <a:p>
            <a:endParaRPr lang="en-US" dirty="0"/>
          </a:p>
          <a:p>
            <a:r>
              <a:rPr lang="en-US" dirty="0" smtClean="0"/>
              <a:t>Under </a:t>
            </a:r>
            <a:r>
              <a:rPr lang="en-US" dirty="0"/>
              <a:t>the guidance of:</a:t>
            </a:r>
            <a:endParaRPr lang="en-US" dirty="0"/>
          </a:p>
          <a:p>
            <a:endParaRPr lang="en-US" dirty="0"/>
          </a:p>
          <a:p>
            <a:r>
              <a:rPr lang="en-US" b="1" dirty="0"/>
              <a:t>Dr. P. Swetha</a:t>
            </a:r>
            <a:endParaRPr lang="en-US" b="1" dirty="0"/>
          </a:p>
          <a:p>
            <a:r>
              <a:rPr lang="en-US" dirty="0"/>
              <a:t>Professor of Computer Science</a:t>
            </a:r>
            <a:endParaRPr lang="en-US" dirty="0"/>
          </a:p>
          <a:p>
            <a:r>
              <a:rPr lang="en-US" dirty="0"/>
              <a:t>Deputy Director, Directorate of Academic </a:t>
            </a:r>
            <a:r>
              <a:rPr lang="en-US" dirty="0" smtClean="0"/>
              <a:t>Affairs</a:t>
            </a:r>
            <a:endParaRPr lang="en-US" dirty="0" smtClean="0"/>
          </a:p>
          <a:p>
            <a:r>
              <a:rPr lang="en-IN" altLang="en-US" dirty="0"/>
              <a:t>JNTUH</a:t>
            </a:r>
            <a:endParaRPr lang="en-IN" altLang="en-US" dirty="0"/>
          </a:p>
        </p:txBody>
      </p:sp>
      <p:sp>
        <p:nvSpPr>
          <p:cNvPr id="5" name="TextBox 4"/>
          <p:cNvSpPr txBox="1"/>
          <p:nvPr/>
        </p:nvSpPr>
        <p:spPr>
          <a:xfrm>
            <a:off x="790754" y="2832340"/>
            <a:ext cx="3490822" cy="1198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b="1" dirty="0"/>
              <a:t>Mohammed Abdul Lateef</a:t>
            </a:r>
            <a:endParaRPr lang="en-US" b="1" dirty="0"/>
          </a:p>
          <a:p>
            <a:r>
              <a:rPr lang="en-US" dirty="0"/>
              <a:t>M. Tech - CFIS - II </a:t>
            </a:r>
            <a:r>
              <a:rPr lang="en-US" dirty="0" err="1"/>
              <a:t>Yr</a:t>
            </a:r>
            <a:endParaRPr lang="en-US" dirty="0"/>
          </a:p>
          <a:p>
            <a:r>
              <a:rPr lang="en-US" dirty="0"/>
              <a:t>22011DA802</a:t>
            </a:r>
            <a:endParaRPr lang="en-US" dirty="0"/>
          </a:p>
          <a:p>
            <a:r>
              <a:rPr lang="en-IN" altLang="en-US" dirty="0">
                <a:sym typeface="+mn-ea"/>
              </a:rPr>
              <a:t>JNTUH</a:t>
            </a:r>
            <a:endParaRPr lang="en-US" dirty="0"/>
          </a:p>
        </p:txBody>
      </p:sp>
      <p:pic>
        <p:nvPicPr>
          <p:cNvPr id="6" name="Picture 5" descr="Managed Network Security | Cyber Security Management | Security TRAC | WNS"/>
          <p:cNvPicPr>
            <a:picLocks noChangeAspect="1"/>
          </p:cNvPicPr>
          <p:nvPr/>
        </p:nvPicPr>
        <p:blipFill>
          <a:blip r:embed="rId1"/>
          <a:stretch>
            <a:fillRect/>
          </a:stretch>
        </p:blipFill>
        <p:spPr>
          <a:xfrm>
            <a:off x="6764689" y="2019291"/>
            <a:ext cx="3886139" cy="3898046"/>
          </a:xfrm>
          <a:prstGeom prst="rect">
            <a:avLst/>
          </a:prstGeom>
        </p:spPr>
      </p:pic>
      <p:cxnSp>
        <p:nvCxnSpPr>
          <p:cNvPr id="8" name="Straight Connector 7"/>
          <p:cNvCxnSpPr/>
          <p:nvPr/>
        </p:nvCxnSpPr>
        <p:spPr>
          <a:xfrm>
            <a:off x="861134" y="4180711"/>
            <a:ext cx="1703705"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62404" y="4782691"/>
            <a:ext cx="1703705"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12" name="Freeform: Shape 11"/>
          <p:cNvSpPr>
            <a:spLocks noGrp="1" noRot="1" noChangeAspect="1" noMove="1" noResize="1" noEditPoints="1" noAdjustHandles="1" noChangeArrowheads="1" noChangeShapeType="1" noTextEdit="1"/>
          </p:cNvSpPr>
          <p:nvPr/>
        </p:nvSpPr>
        <p:spPr>
          <a:xfrm rot="21540000" flipV="1">
            <a:off x="-58916" y="-105868"/>
            <a:ext cx="12309832" cy="7069736"/>
          </a:xfrm>
          <a:custGeom>
            <a:avLst/>
            <a:gdLst>
              <a:gd name="connsiteX0" fmla="*/ 119689 w 12309832"/>
              <a:gd name="connsiteY0" fmla="*/ 7069736 h 7069736"/>
              <a:gd name="connsiteX1" fmla="*/ 12309832 w 12309832"/>
              <a:gd name="connsiteY1" fmla="*/ 6856956 h 7069736"/>
              <a:gd name="connsiteX2" fmla="*/ 12190143 w 12309832"/>
              <a:gd name="connsiteY2" fmla="*/ 0 h 7069736"/>
              <a:gd name="connsiteX3" fmla="*/ 0 w 12309832"/>
              <a:gd name="connsiteY3" fmla="*/ 212780 h 7069736"/>
            </a:gdLst>
            <a:ahLst/>
            <a:cxnLst>
              <a:cxn ang="0">
                <a:pos x="connsiteX0" y="connsiteY0"/>
              </a:cxn>
              <a:cxn ang="0">
                <a:pos x="connsiteX1" y="connsiteY1"/>
              </a:cxn>
              <a:cxn ang="0">
                <a:pos x="connsiteX2" y="connsiteY2"/>
              </a:cxn>
              <a:cxn ang="0">
                <a:pos x="connsiteX3" y="connsiteY3"/>
              </a:cxn>
            </a:cxnLst>
            <a:rect l="l" t="t" r="r" b="b"/>
            <a:pathLst>
              <a:path w="12309832" h="7069736">
                <a:moveTo>
                  <a:pt x="119689" y="7069736"/>
                </a:moveTo>
                <a:lnTo>
                  <a:pt x="12309832" y="6856956"/>
                </a:lnTo>
                <a:lnTo>
                  <a:pt x="12190143" y="0"/>
                </a:lnTo>
                <a:lnTo>
                  <a:pt x="0" y="212780"/>
                </a:ln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charset="0"/>
              <a:cs typeface="Times New Roman" panose="02020603050405020304" charset="0"/>
            </a:endParaRPr>
          </a:p>
        </p:txBody>
      </p:sp>
      <p:sp useBgFill="1">
        <p:nvSpPr>
          <p:cNvPr id="14" name="Rectangle 13"/>
          <p:cNvSpPr>
            <a:spLocks noGrp="1" noRot="1" noChangeAspect="1" noMove="1" noResize="1" noEditPoints="1" noAdjustHandles="1" noChangeArrowheads="1" noChangeShapeType="1" noTextEdit="1"/>
          </p:cNvSpPr>
          <p:nvPr/>
        </p:nvSpPr>
        <p:spPr>
          <a:xfrm>
            <a:off x="792571" y="734156"/>
            <a:ext cx="10617872" cy="538161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2" name="TextBox 1"/>
          <p:cNvSpPr txBox="1"/>
          <p:nvPr/>
        </p:nvSpPr>
        <p:spPr>
          <a:xfrm>
            <a:off x="2129817" y="1143001"/>
            <a:ext cx="7917227" cy="574157"/>
          </a:xfrm>
          <a:prstGeom prst="rect">
            <a:avLst/>
          </a:prstGeom>
        </p:spPr>
        <p:txBody>
          <a:bodyPr rot="0" spcFirstLastPara="0" vertOverflow="overflow" horzOverflow="overflow" vert="horz" lIns="91440" tIns="45720" rIns="91440" bIns="45720" numCol="1" spcCol="0" rtlCol="0" fromWordArt="0" anchor="t" anchorCtr="0" forceAA="0" compatLnSpc="1">
            <a:normAutofit lnSpcReduction="20000"/>
          </a:bodyPr>
          <a:lstStyle/>
          <a:p>
            <a:pPr algn="ctr">
              <a:lnSpc>
                <a:spcPct val="90000"/>
              </a:lnSpc>
              <a:spcBef>
                <a:spcPct val="0"/>
              </a:spcBef>
              <a:spcAft>
                <a:spcPts val="600"/>
              </a:spcAft>
            </a:pPr>
            <a:r>
              <a:rPr lang="en-IN" altLang="en-US" sz="2800" b="1" dirty="0">
                <a:latin typeface="Times New Roman" panose="02020603050405020304" charset="0"/>
                <a:ea typeface="+mj-ea"/>
                <a:cs typeface="Times New Roman" panose="02020603050405020304" charset="0"/>
              </a:rPr>
              <a:t>8.  </a:t>
            </a:r>
            <a:r>
              <a:rPr lang="en-US" sz="2800" b="1" dirty="0">
                <a:latin typeface="Times New Roman" panose="02020603050405020304" charset="0"/>
                <a:ea typeface="+mj-ea"/>
                <a:cs typeface="Times New Roman" panose="02020603050405020304" charset="0"/>
              </a:rPr>
              <a:t>Cryptographic </a:t>
            </a:r>
            <a:r>
              <a:rPr lang="en-IN" altLang="en-US" sz="2800" b="1" dirty="0" smtClean="0">
                <a:latin typeface="Times New Roman" panose="02020603050405020304" charset="0"/>
                <a:ea typeface="+mj-ea"/>
                <a:cs typeface="Times New Roman" panose="02020603050405020304" charset="0"/>
              </a:rPr>
              <a:t>Implementation</a:t>
            </a:r>
            <a:endParaRPr lang="en-US" sz="2800" b="1" dirty="0">
              <a:latin typeface="Times New Roman" panose="02020603050405020304" charset="0"/>
              <a:ea typeface="+mj-ea"/>
              <a:cs typeface="Times New Roman" panose="02020603050405020304" charset="0"/>
            </a:endParaRPr>
          </a:p>
          <a:p>
            <a:pPr algn="ctr">
              <a:lnSpc>
                <a:spcPct val="90000"/>
              </a:lnSpc>
              <a:spcBef>
                <a:spcPct val="0"/>
              </a:spcBef>
              <a:spcAft>
                <a:spcPts val="600"/>
              </a:spcAft>
            </a:pPr>
            <a:endParaRPr lang="en-US" sz="2800" b="1" dirty="0">
              <a:latin typeface="Times New Roman" panose="02020603050405020304" charset="0"/>
              <a:ea typeface="+mj-ea"/>
              <a:cs typeface="Times New Roman" panose="02020603050405020304" charset="0"/>
            </a:endParaRPr>
          </a:p>
        </p:txBody>
      </p:sp>
      <p:graphicFrame>
        <p:nvGraphicFramePr>
          <p:cNvPr id="5" name="Diagram 4"/>
          <p:cNvGraphicFramePr/>
          <p:nvPr/>
        </p:nvGraphicFramePr>
        <p:xfrm>
          <a:off x="1906772" y="2110620"/>
          <a:ext cx="8378456" cy="294787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6" name="Rectangle 795"/>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798" name="Freeform: Shape 797"/>
          <p:cNvSpPr>
            <a:spLocks noGrp="1" noRot="1" noChangeAspect="1" noMove="1" noResize="1" noEditPoints="1" noAdjustHandles="1" noChangeArrowheads="1" noChangeShapeType="1" noTextEdit="1"/>
          </p:cNvSpPr>
          <p:nvPr/>
        </p:nvSpPr>
        <p:spPr>
          <a:xfrm flipH="1" flipV="1">
            <a:off x="0" y="0"/>
            <a:ext cx="4291463" cy="1828798"/>
          </a:xfrm>
          <a:custGeom>
            <a:avLst/>
            <a:gdLst>
              <a:gd name="connsiteX0" fmla="*/ 4291463 w 4291463"/>
              <a:gd name="connsiteY0" fmla="*/ 1828798 h 1828798"/>
              <a:gd name="connsiteX1" fmla="*/ 0 w 4291463"/>
              <a:gd name="connsiteY1" fmla="*/ 1828798 h 1828798"/>
              <a:gd name="connsiteX2" fmla="*/ 1813870 w 4291463"/>
              <a:gd name="connsiteY2" fmla="*/ 405504 h 1828798"/>
              <a:gd name="connsiteX3" fmla="*/ 1856352 w 4291463"/>
              <a:gd name="connsiteY3" fmla="*/ 373857 h 1828798"/>
              <a:gd name="connsiteX4" fmla="*/ 2949111 w 4291463"/>
              <a:gd name="connsiteY4" fmla="*/ 1756 h 1828798"/>
              <a:gd name="connsiteX5" fmla="*/ 3068193 w 4291463"/>
              <a:gd name="connsiteY5" fmla="*/ 284 h 1828798"/>
              <a:gd name="connsiteX6" fmla="*/ 4291186 w 4291463"/>
              <a:gd name="connsiteY6" fmla="*/ 430072 h 1828798"/>
              <a:gd name="connsiteX7" fmla="*/ 4291463 w 4291463"/>
              <a:gd name="connsiteY7" fmla="*/ 430316 h 182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1463" h="1828798">
                <a:moveTo>
                  <a:pt x="4291463" y="1828798"/>
                </a:moveTo>
                <a:lnTo>
                  <a:pt x="0" y="1828798"/>
                </a:lnTo>
                <a:lnTo>
                  <a:pt x="1813870" y="405504"/>
                </a:lnTo>
                <a:lnTo>
                  <a:pt x="1856352" y="373857"/>
                </a:lnTo>
                <a:cubicBezTo>
                  <a:pt x="2187982" y="139664"/>
                  <a:pt x="2567993" y="17528"/>
                  <a:pt x="2949111" y="1756"/>
                </a:cubicBezTo>
                <a:cubicBezTo>
                  <a:pt x="2988812" y="114"/>
                  <a:pt x="3028523" y="-375"/>
                  <a:pt x="3068193" y="284"/>
                </a:cubicBezTo>
                <a:cubicBezTo>
                  <a:pt x="3504570" y="7531"/>
                  <a:pt x="3935938" y="153650"/>
                  <a:pt x="4291186" y="430072"/>
                </a:cubicBezTo>
                <a:lnTo>
                  <a:pt x="4291463" y="430316"/>
                </a:lnTo>
                <a:close/>
              </a:path>
            </a:pathLst>
          </a:custGeom>
          <a:gradFill>
            <a:gsLst>
              <a:gs pos="32000">
                <a:schemeClr val="bg2"/>
              </a:gs>
              <a:gs pos="100000">
                <a:schemeClr val="accent1">
                  <a:lumMod val="60000"/>
                  <a:lumOff val="4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charset="0"/>
              <a:cs typeface="Times New Roman" panose="02020603050405020304" charset="0"/>
            </a:endParaRPr>
          </a:p>
        </p:txBody>
      </p:sp>
      <p:sp>
        <p:nvSpPr>
          <p:cNvPr id="800" name="Freeform: Shape 799"/>
          <p:cNvSpPr>
            <a:spLocks noGrp="1" noRot="1" noChangeAspect="1" noMove="1" noResize="1" noEditPoints="1" noAdjustHandles="1" noChangeArrowheads="1" noChangeShapeType="1" noTextEdit="1"/>
          </p:cNvSpPr>
          <p:nvPr/>
        </p:nvSpPr>
        <p:spPr>
          <a:xfrm rot="-60000" flipH="1">
            <a:off x="3823340" y="2206019"/>
            <a:ext cx="8404540" cy="4724346"/>
          </a:xfrm>
          <a:custGeom>
            <a:avLst/>
            <a:gdLst>
              <a:gd name="connsiteX0" fmla="*/ 1276386 w 8404540"/>
              <a:gd name="connsiteY0" fmla="*/ 1707 h 4724346"/>
              <a:gd name="connsiteX1" fmla="*/ 46392 w 8404540"/>
              <a:gd name="connsiteY1" fmla="*/ 317762 h 4724346"/>
              <a:gd name="connsiteX2" fmla="*/ 0 w 8404540"/>
              <a:gd name="connsiteY2" fmla="*/ 342953 h 4724346"/>
              <a:gd name="connsiteX3" fmla="*/ 76477 w 8404540"/>
              <a:gd name="connsiteY3" fmla="*/ 4724346 h 4724346"/>
              <a:gd name="connsiteX4" fmla="*/ 8404540 w 8404540"/>
              <a:gd name="connsiteY4" fmla="*/ 4578979 h 4724346"/>
              <a:gd name="connsiteX5" fmla="*/ 3081575 w 8404540"/>
              <a:gd name="connsiteY5" fmla="*/ 550286 h 4724346"/>
              <a:gd name="connsiteX6" fmla="*/ 3019989 w 8404540"/>
              <a:gd name="connsiteY6" fmla="*/ 506058 h 4724346"/>
              <a:gd name="connsiteX7" fmla="*/ 1446842 w 8404540"/>
              <a:gd name="connsiteY7" fmla="*/ 840 h 4724346"/>
              <a:gd name="connsiteX8" fmla="*/ 1276386 w 8404540"/>
              <a:gd name="connsiteY8" fmla="*/ 1707 h 4724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04540" h="4724346">
                <a:moveTo>
                  <a:pt x="1276386" y="1707"/>
                </a:moveTo>
                <a:cubicBezTo>
                  <a:pt x="850714" y="16212"/>
                  <a:pt x="429986" y="123046"/>
                  <a:pt x="46392" y="317762"/>
                </a:cubicBezTo>
                <a:lnTo>
                  <a:pt x="0" y="342953"/>
                </a:lnTo>
                <a:lnTo>
                  <a:pt x="76477" y="4724346"/>
                </a:lnTo>
                <a:lnTo>
                  <a:pt x="8404540" y="4578979"/>
                </a:lnTo>
                <a:lnTo>
                  <a:pt x="3081575" y="550286"/>
                </a:lnTo>
                <a:lnTo>
                  <a:pt x="3019989" y="506058"/>
                </a:lnTo>
                <a:cubicBezTo>
                  <a:pt x="2539541" y="179187"/>
                  <a:pt x="1992657" y="13891"/>
                  <a:pt x="1446842" y="840"/>
                </a:cubicBezTo>
                <a:cubicBezTo>
                  <a:pt x="1389987" y="-519"/>
                  <a:pt x="1333142" y="-227"/>
                  <a:pt x="1276386" y="1707"/>
                </a:cubicBez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charset="0"/>
              <a:cs typeface="Times New Roman" panose="02020603050405020304" charset="0"/>
            </a:endParaRPr>
          </a:p>
        </p:txBody>
      </p:sp>
      <p:sp useBgFill="1">
        <p:nvSpPr>
          <p:cNvPr id="802" name="Rectangle 801"/>
          <p:cNvSpPr>
            <a:spLocks noGrp="1" noRot="1" noChangeAspect="1" noMove="1" noResize="1" noEditPoints="1" noAdjustHandles="1" noChangeArrowheads="1" noChangeShapeType="1" noTextEdit="1"/>
          </p:cNvSpPr>
          <p:nvPr/>
        </p:nvSpPr>
        <p:spPr>
          <a:xfrm>
            <a:off x="811621" y="734156"/>
            <a:ext cx="10617872" cy="538161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782" name="TextBox 781"/>
          <p:cNvSpPr txBox="1"/>
          <p:nvPr/>
        </p:nvSpPr>
        <p:spPr>
          <a:xfrm>
            <a:off x="1263852" y="1143000"/>
            <a:ext cx="3924676" cy="3345995"/>
          </a:xfrm>
          <a:prstGeom prst="rect">
            <a:avLst/>
          </a:prstGeom>
        </p:spPr>
        <p:txBody>
          <a:bodyPr rot="0" spcFirstLastPara="0" vertOverflow="overflow" horzOverflow="overflow" vert="horz" lIns="91440" tIns="45720" rIns="91440" bIns="45720" numCol="1" spcCol="0" rtlCol="0" fromWordArt="0" anchor="t" anchorCtr="0" forceAA="0" compatLnSpc="1">
            <a:normAutofit/>
          </a:bodyPr>
          <a:lstStyle/>
          <a:p>
            <a:pPr>
              <a:lnSpc>
                <a:spcPct val="90000"/>
              </a:lnSpc>
              <a:spcBef>
                <a:spcPct val="0"/>
              </a:spcBef>
              <a:spcAft>
                <a:spcPts val="600"/>
              </a:spcAft>
            </a:pPr>
            <a:r>
              <a:rPr lang="en-IN" altLang="en-US" sz="3200" b="1" dirty="0" smtClean="0">
                <a:latin typeface="Times New Roman" panose="02020603050405020304" charset="0"/>
                <a:ea typeface="+mj-ea"/>
                <a:cs typeface="Times New Roman" panose="02020603050405020304" charset="0"/>
              </a:rPr>
              <a:t>8.</a:t>
            </a:r>
            <a:r>
              <a:rPr lang="en-US" sz="3200" b="1" dirty="0" smtClean="0">
                <a:latin typeface="Times New Roman" panose="02020603050405020304" charset="0"/>
                <a:ea typeface="+mj-ea"/>
                <a:cs typeface="Times New Roman" panose="02020603050405020304" charset="0"/>
              </a:rPr>
              <a:t>1</a:t>
            </a:r>
            <a:endParaRPr lang="en-US" sz="3200" b="1" dirty="0" smtClean="0">
              <a:latin typeface="Times New Roman" panose="02020603050405020304" charset="0"/>
              <a:ea typeface="+mj-ea"/>
              <a:cs typeface="Times New Roman" panose="02020603050405020304" charset="0"/>
            </a:endParaRPr>
          </a:p>
          <a:p>
            <a:pPr>
              <a:lnSpc>
                <a:spcPct val="90000"/>
              </a:lnSpc>
              <a:spcBef>
                <a:spcPct val="0"/>
              </a:spcBef>
              <a:spcAft>
                <a:spcPts val="600"/>
              </a:spcAft>
            </a:pPr>
            <a:r>
              <a:rPr lang="en-US" sz="3200" b="1" dirty="0" smtClean="0">
                <a:latin typeface="Times New Roman" panose="02020603050405020304" charset="0"/>
                <a:ea typeface="+mj-ea"/>
                <a:cs typeface="Times New Roman" panose="02020603050405020304" charset="0"/>
              </a:rPr>
              <a:t>Approach </a:t>
            </a:r>
            <a:r>
              <a:rPr lang="en-US" sz="3200" b="1" dirty="0">
                <a:latin typeface="Times New Roman" panose="02020603050405020304" charset="0"/>
                <a:ea typeface="+mj-ea"/>
                <a:cs typeface="Times New Roman" panose="02020603050405020304" charset="0"/>
              </a:rPr>
              <a:t>for </a:t>
            </a:r>
            <a:br>
              <a:rPr lang="en-US" sz="3200" b="1" dirty="0">
                <a:latin typeface="Times New Roman" panose="02020603050405020304" charset="0"/>
                <a:ea typeface="+mj-ea"/>
                <a:cs typeface="Times New Roman" panose="02020603050405020304" charset="0"/>
              </a:rPr>
            </a:br>
            <a:r>
              <a:rPr lang="en-US" sz="3200" b="1" dirty="0">
                <a:latin typeface="Times New Roman" panose="02020603050405020304" charset="0"/>
                <a:ea typeface="+mj-ea"/>
                <a:cs typeface="Times New Roman" panose="02020603050405020304" charset="0"/>
              </a:rPr>
              <a:t>Text based input</a:t>
            </a:r>
            <a:endParaRPr lang="en-US" sz="3200" b="1" dirty="0">
              <a:latin typeface="Times New Roman" panose="02020603050405020304" charset="0"/>
              <a:ea typeface="+mj-ea"/>
              <a:cs typeface="Times New Roman" panose="02020603050405020304" charset="0"/>
            </a:endParaRPr>
          </a:p>
        </p:txBody>
      </p:sp>
      <p:graphicFrame>
        <p:nvGraphicFramePr>
          <p:cNvPr id="8" name="Diagram 7"/>
          <p:cNvGraphicFramePr/>
          <p:nvPr/>
        </p:nvGraphicFramePr>
        <p:xfrm>
          <a:off x="6096000" y="1047750"/>
          <a:ext cx="4771965" cy="4572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6" name="Rectangle 795"/>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8" name="Freeform: Shape 797"/>
          <p:cNvSpPr>
            <a:spLocks noGrp="1" noRot="1" noChangeAspect="1" noMove="1" noResize="1" noEditPoints="1" noAdjustHandles="1" noChangeArrowheads="1" noChangeShapeType="1" noTextEdit="1"/>
          </p:cNvSpPr>
          <p:nvPr/>
        </p:nvSpPr>
        <p:spPr>
          <a:xfrm flipH="1" flipV="1">
            <a:off x="0" y="0"/>
            <a:ext cx="4291463" cy="1828798"/>
          </a:xfrm>
          <a:custGeom>
            <a:avLst/>
            <a:gdLst>
              <a:gd name="connsiteX0" fmla="*/ 4291463 w 4291463"/>
              <a:gd name="connsiteY0" fmla="*/ 1828798 h 1828798"/>
              <a:gd name="connsiteX1" fmla="*/ 0 w 4291463"/>
              <a:gd name="connsiteY1" fmla="*/ 1828798 h 1828798"/>
              <a:gd name="connsiteX2" fmla="*/ 1813870 w 4291463"/>
              <a:gd name="connsiteY2" fmla="*/ 405504 h 1828798"/>
              <a:gd name="connsiteX3" fmla="*/ 1856352 w 4291463"/>
              <a:gd name="connsiteY3" fmla="*/ 373857 h 1828798"/>
              <a:gd name="connsiteX4" fmla="*/ 2949111 w 4291463"/>
              <a:gd name="connsiteY4" fmla="*/ 1756 h 1828798"/>
              <a:gd name="connsiteX5" fmla="*/ 3068193 w 4291463"/>
              <a:gd name="connsiteY5" fmla="*/ 284 h 1828798"/>
              <a:gd name="connsiteX6" fmla="*/ 4291186 w 4291463"/>
              <a:gd name="connsiteY6" fmla="*/ 430072 h 1828798"/>
              <a:gd name="connsiteX7" fmla="*/ 4291463 w 4291463"/>
              <a:gd name="connsiteY7" fmla="*/ 430316 h 182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1463" h="1828798">
                <a:moveTo>
                  <a:pt x="4291463" y="1828798"/>
                </a:moveTo>
                <a:lnTo>
                  <a:pt x="0" y="1828798"/>
                </a:lnTo>
                <a:lnTo>
                  <a:pt x="1813870" y="405504"/>
                </a:lnTo>
                <a:lnTo>
                  <a:pt x="1856352" y="373857"/>
                </a:lnTo>
                <a:cubicBezTo>
                  <a:pt x="2187982" y="139664"/>
                  <a:pt x="2567993" y="17528"/>
                  <a:pt x="2949111" y="1756"/>
                </a:cubicBezTo>
                <a:cubicBezTo>
                  <a:pt x="2988812" y="114"/>
                  <a:pt x="3028523" y="-375"/>
                  <a:pt x="3068193" y="284"/>
                </a:cubicBezTo>
                <a:cubicBezTo>
                  <a:pt x="3504570" y="7531"/>
                  <a:pt x="3935938" y="153650"/>
                  <a:pt x="4291186" y="430072"/>
                </a:cubicBezTo>
                <a:lnTo>
                  <a:pt x="4291463" y="430316"/>
                </a:lnTo>
                <a:close/>
              </a:path>
            </a:pathLst>
          </a:custGeom>
          <a:gradFill>
            <a:gsLst>
              <a:gs pos="32000">
                <a:schemeClr val="bg2"/>
              </a:gs>
              <a:gs pos="100000">
                <a:schemeClr val="accent1">
                  <a:lumMod val="60000"/>
                  <a:lumOff val="4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0" name="Freeform: Shape 799"/>
          <p:cNvSpPr>
            <a:spLocks noGrp="1" noRot="1" noChangeAspect="1" noMove="1" noResize="1" noEditPoints="1" noAdjustHandles="1" noChangeArrowheads="1" noChangeShapeType="1" noTextEdit="1"/>
          </p:cNvSpPr>
          <p:nvPr/>
        </p:nvSpPr>
        <p:spPr>
          <a:xfrm rot="-60000" flipH="1">
            <a:off x="3823340" y="2206019"/>
            <a:ext cx="8404540" cy="4724346"/>
          </a:xfrm>
          <a:custGeom>
            <a:avLst/>
            <a:gdLst>
              <a:gd name="connsiteX0" fmla="*/ 1276386 w 8404540"/>
              <a:gd name="connsiteY0" fmla="*/ 1707 h 4724346"/>
              <a:gd name="connsiteX1" fmla="*/ 46392 w 8404540"/>
              <a:gd name="connsiteY1" fmla="*/ 317762 h 4724346"/>
              <a:gd name="connsiteX2" fmla="*/ 0 w 8404540"/>
              <a:gd name="connsiteY2" fmla="*/ 342953 h 4724346"/>
              <a:gd name="connsiteX3" fmla="*/ 76477 w 8404540"/>
              <a:gd name="connsiteY3" fmla="*/ 4724346 h 4724346"/>
              <a:gd name="connsiteX4" fmla="*/ 8404540 w 8404540"/>
              <a:gd name="connsiteY4" fmla="*/ 4578979 h 4724346"/>
              <a:gd name="connsiteX5" fmla="*/ 3081575 w 8404540"/>
              <a:gd name="connsiteY5" fmla="*/ 550286 h 4724346"/>
              <a:gd name="connsiteX6" fmla="*/ 3019989 w 8404540"/>
              <a:gd name="connsiteY6" fmla="*/ 506058 h 4724346"/>
              <a:gd name="connsiteX7" fmla="*/ 1446842 w 8404540"/>
              <a:gd name="connsiteY7" fmla="*/ 840 h 4724346"/>
              <a:gd name="connsiteX8" fmla="*/ 1276386 w 8404540"/>
              <a:gd name="connsiteY8" fmla="*/ 1707 h 4724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04540" h="4724346">
                <a:moveTo>
                  <a:pt x="1276386" y="1707"/>
                </a:moveTo>
                <a:cubicBezTo>
                  <a:pt x="850714" y="16212"/>
                  <a:pt x="429986" y="123046"/>
                  <a:pt x="46392" y="317762"/>
                </a:cubicBezTo>
                <a:lnTo>
                  <a:pt x="0" y="342953"/>
                </a:lnTo>
                <a:lnTo>
                  <a:pt x="76477" y="4724346"/>
                </a:lnTo>
                <a:lnTo>
                  <a:pt x="8404540" y="4578979"/>
                </a:lnTo>
                <a:lnTo>
                  <a:pt x="3081575" y="550286"/>
                </a:lnTo>
                <a:lnTo>
                  <a:pt x="3019989" y="506058"/>
                </a:lnTo>
                <a:cubicBezTo>
                  <a:pt x="2539541" y="179187"/>
                  <a:pt x="1992657" y="13891"/>
                  <a:pt x="1446842" y="840"/>
                </a:cubicBezTo>
                <a:cubicBezTo>
                  <a:pt x="1389987" y="-519"/>
                  <a:pt x="1333142" y="-227"/>
                  <a:pt x="1276386" y="1707"/>
                </a:cubicBez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802" name="Rectangle 801"/>
          <p:cNvSpPr>
            <a:spLocks noGrp="1" noRot="1" noChangeAspect="1" noMove="1" noResize="1" noEditPoints="1" noAdjustHandles="1" noChangeArrowheads="1" noChangeShapeType="1" noTextEdit="1"/>
          </p:cNvSpPr>
          <p:nvPr/>
        </p:nvSpPr>
        <p:spPr>
          <a:xfrm>
            <a:off x="792571" y="734156"/>
            <a:ext cx="10617872" cy="538161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2" name="TextBox 781"/>
          <p:cNvSpPr txBox="1"/>
          <p:nvPr/>
        </p:nvSpPr>
        <p:spPr>
          <a:xfrm>
            <a:off x="1263852" y="1143000"/>
            <a:ext cx="3924676" cy="3345995"/>
          </a:xfrm>
          <a:prstGeom prst="rect">
            <a:avLst/>
          </a:prstGeom>
        </p:spPr>
        <p:txBody>
          <a:bodyPr rot="0" spcFirstLastPara="0" vertOverflow="overflow" horzOverflow="overflow" vert="horz" lIns="91440" tIns="45720" rIns="91440" bIns="45720" numCol="1" spcCol="0" rtlCol="0" fromWordArt="0" anchor="t" anchorCtr="0" forceAA="0" compatLnSpc="1">
            <a:normAutofit/>
          </a:bodyPr>
          <a:lstStyle/>
          <a:p>
            <a:pPr>
              <a:lnSpc>
                <a:spcPct val="90000"/>
              </a:lnSpc>
              <a:spcBef>
                <a:spcPct val="0"/>
              </a:spcBef>
              <a:spcAft>
                <a:spcPts val="600"/>
              </a:spcAft>
            </a:pPr>
            <a:r>
              <a:rPr lang="en-IN" altLang="en-US" sz="3200" b="1" dirty="0" smtClean="0">
                <a:latin typeface="Times New Roman" panose="02020603050405020304" charset="0"/>
                <a:ea typeface="+mj-ea"/>
                <a:cs typeface="Times New Roman" panose="02020603050405020304" charset="0"/>
              </a:rPr>
              <a:t>8.</a:t>
            </a:r>
            <a:r>
              <a:rPr lang="en-US" sz="3200" b="1" dirty="0" smtClean="0">
                <a:latin typeface="Times New Roman" panose="02020603050405020304" charset="0"/>
                <a:ea typeface="+mj-ea"/>
                <a:cs typeface="Times New Roman" panose="02020603050405020304" charset="0"/>
              </a:rPr>
              <a:t>2 </a:t>
            </a:r>
            <a:endParaRPr lang="en-US" sz="3200" b="1" dirty="0" smtClean="0">
              <a:latin typeface="Times New Roman" panose="02020603050405020304" charset="0"/>
              <a:ea typeface="+mj-ea"/>
              <a:cs typeface="Times New Roman" panose="02020603050405020304" charset="0"/>
            </a:endParaRPr>
          </a:p>
          <a:p>
            <a:pPr>
              <a:lnSpc>
                <a:spcPct val="90000"/>
              </a:lnSpc>
              <a:spcBef>
                <a:spcPct val="0"/>
              </a:spcBef>
              <a:spcAft>
                <a:spcPts val="600"/>
              </a:spcAft>
            </a:pPr>
            <a:r>
              <a:rPr lang="en-US" sz="3200" b="1" dirty="0" smtClean="0">
                <a:latin typeface="Times New Roman" panose="02020603050405020304" charset="0"/>
                <a:ea typeface="+mj-ea"/>
                <a:cs typeface="Times New Roman" panose="02020603050405020304" charset="0"/>
              </a:rPr>
              <a:t>Approach </a:t>
            </a:r>
            <a:r>
              <a:rPr lang="en-US" sz="3200" b="1" dirty="0">
                <a:latin typeface="Times New Roman" panose="02020603050405020304" charset="0"/>
                <a:ea typeface="+mj-ea"/>
                <a:cs typeface="Times New Roman" panose="02020603050405020304" charset="0"/>
              </a:rPr>
              <a:t>for Video based input</a:t>
            </a:r>
            <a:endParaRPr lang="en-US" sz="3200" b="1" dirty="0">
              <a:latin typeface="Times New Roman" panose="02020603050405020304" charset="0"/>
              <a:ea typeface="+mj-ea"/>
              <a:cs typeface="Times New Roman" panose="02020603050405020304" charset="0"/>
            </a:endParaRPr>
          </a:p>
        </p:txBody>
      </p:sp>
      <p:graphicFrame>
        <p:nvGraphicFramePr>
          <p:cNvPr id="8" name="Diagram 7"/>
          <p:cNvGraphicFramePr/>
          <p:nvPr/>
        </p:nvGraphicFramePr>
        <p:xfrm>
          <a:off x="6096000" y="1143000"/>
          <a:ext cx="4771965" cy="4572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6915785" y="1497330"/>
            <a:ext cx="2973705" cy="812800"/>
          </a:xfrm>
          <a:prstGeom prst="rect">
            <a:avLst/>
          </a:prstGeom>
          <a:ln>
            <a:solidFill>
              <a:schemeClr val="tx1"/>
            </a:solidFill>
          </a:ln>
        </p:spPr>
      </p:pic>
      <p:pic>
        <p:nvPicPr>
          <p:cNvPr id="3" name="Picture 2"/>
          <p:cNvPicPr>
            <a:picLocks noChangeAspect="1"/>
          </p:cNvPicPr>
          <p:nvPr/>
        </p:nvPicPr>
        <p:blipFill>
          <a:blip r:embed="rId2"/>
          <a:stretch>
            <a:fillRect/>
          </a:stretch>
        </p:blipFill>
        <p:spPr>
          <a:xfrm>
            <a:off x="6602095" y="3117850"/>
            <a:ext cx="3784600" cy="797560"/>
          </a:xfrm>
          <a:prstGeom prst="rect">
            <a:avLst/>
          </a:prstGeom>
          <a:ln>
            <a:solidFill>
              <a:schemeClr val="tx1"/>
            </a:solidFill>
          </a:ln>
        </p:spPr>
      </p:pic>
      <p:pic>
        <p:nvPicPr>
          <p:cNvPr id="4" name="Picture 3"/>
          <p:cNvPicPr>
            <a:picLocks noChangeAspect="1"/>
          </p:cNvPicPr>
          <p:nvPr/>
        </p:nvPicPr>
        <p:blipFill>
          <a:blip r:embed="rId3"/>
          <a:stretch>
            <a:fillRect/>
          </a:stretch>
        </p:blipFill>
        <p:spPr>
          <a:xfrm>
            <a:off x="6602095" y="4882515"/>
            <a:ext cx="4117975" cy="710565"/>
          </a:xfrm>
          <a:prstGeom prst="rect">
            <a:avLst/>
          </a:prstGeom>
          <a:ln>
            <a:solidFill>
              <a:schemeClr val="tx1"/>
            </a:solidFill>
          </a:ln>
        </p:spPr>
      </p:pic>
      <p:sp>
        <p:nvSpPr>
          <p:cNvPr id="782" name="TextBox 781"/>
          <p:cNvSpPr txBox="1"/>
          <p:nvPr/>
        </p:nvSpPr>
        <p:spPr>
          <a:xfrm>
            <a:off x="334010" y="312420"/>
            <a:ext cx="9390380" cy="624840"/>
          </a:xfrm>
          <a:prstGeom prst="rect">
            <a:avLst/>
          </a:prstGeom>
        </p:spPr>
        <p:txBody>
          <a:bodyPr rot="0" spcFirstLastPara="0" vertOverflow="overflow" horzOverflow="overflow" vert="horz" lIns="91440" tIns="45720" rIns="91440" bIns="45720" numCol="1" spcCol="0" rtlCol="0" fromWordArt="0" anchor="t" anchorCtr="0" forceAA="0" compatLnSpc="1">
            <a:normAutofit/>
          </a:bodyPr>
          <a:p>
            <a:pPr>
              <a:lnSpc>
                <a:spcPct val="90000"/>
              </a:lnSpc>
              <a:spcBef>
                <a:spcPct val="0"/>
              </a:spcBef>
              <a:spcAft>
                <a:spcPts val="600"/>
              </a:spcAft>
            </a:pPr>
            <a:r>
              <a:rPr lang="en-IN" altLang="en-US" sz="2800" b="1" dirty="0" smtClean="0">
                <a:latin typeface="Times New Roman" panose="02020603050405020304" charset="0"/>
                <a:ea typeface="+mj-ea"/>
                <a:cs typeface="Times New Roman" panose="02020603050405020304" charset="0"/>
              </a:rPr>
              <a:t>8.2.1 Key derivation from ECC Equation</a:t>
            </a:r>
            <a:endParaRPr lang="en-IN" altLang="en-US" sz="2800" b="1" dirty="0" smtClean="0">
              <a:latin typeface="Times New Roman" panose="02020603050405020304" charset="0"/>
              <a:ea typeface="+mj-ea"/>
              <a:cs typeface="Times New Roman" panose="02020603050405020304" charset="0"/>
            </a:endParaRPr>
          </a:p>
        </p:txBody>
      </p:sp>
      <p:sp>
        <p:nvSpPr>
          <p:cNvPr id="5" name="Text Box 4"/>
          <p:cNvSpPr txBox="1"/>
          <p:nvPr/>
        </p:nvSpPr>
        <p:spPr>
          <a:xfrm>
            <a:off x="626110" y="1246505"/>
            <a:ext cx="6096000" cy="5077460"/>
          </a:xfrm>
          <a:prstGeom prst="rect">
            <a:avLst/>
          </a:prstGeom>
          <a:noFill/>
        </p:spPr>
        <p:txBody>
          <a:bodyPr wrap="square" rtlCol="0" anchor="t">
            <a:spAutoFit/>
          </a:bodyPr>
          <a:p>
            <a:pPr indent="0">
              <a:buFont typeface="Arial" panose="020B0604020202020204" pitchFamily="34" charset="0"/>
              <a:buNone/>
            </a:pPr>
            <a:r>
              <a:rPr lang="en-US"/>
              <a:t>The proposed method considers</a:t>
            </a:r>
            <a:endParaRPr lang="en-US"/>
          </a:p>
          <a:p>
            <a:pPr marL="342900" indent="-342900">
              <a:buFont typeface="Arial" panose="020B0604020202020204" pitchFamily="34" charset="0"/>
              <a:buAutoNum type="arabicPeriod"/>
            </a:pPr>
            <a:r>
              <a:rPr lang="en-US"/>
              <a:t>VID as a</a:t>
            </a:r>
            <a:endParaRPr lang="en-US"/>
          </a:p>
          <a:p>
            <a:pPr marL="342900" indent="-342900">
              <a:buFont typeface="Arial" panose="020B0604020202020204" pitchFamily="34" charset="0"/>
              <a:buAutoNum type="arabicPeriod"/>
            </a:pPr>
            <a:r>
              <a:rPr lang="en-US"/>
              <a:t>Rmac as b</a:t>
            </a:r>
            <a:endParaRPr lang="en-US"/>
          </a:p>
          <a:p>
            <a:pPr marL="342900" indent="-342900">
              <a:buFont typeface="Arial" panose="020B0604020202020204" pitchFamily="34" charset="0"/>
              <a:buAutoNum type="arabicPeriod"/>
            </a:pPr>
            <a:r>
              <a:rPr lang="en-IN" altLang="en-US"/>
              <a:t>x being the previous key generated</a:t>
            </a:r>
            <a:endParaRPr lang="en-IN" altLang="en-US"/>
          </a:p>
          <a:p>
            <a:endParaRPr lang="en-IN" altLang="en-US"/>
          </a:p>
          <a:p>
            <a:r>
              <a:rPr lang="en-IN" altLang="en-US"/>
              <a:t>Final key for each chunk is derived using </a:t>
            </a:r>
            <a:endParaRPr lang="en-IN" altLang="en-US"/>
          </a:p>
          <a:p>
            <a:endParaRPr lang="en-US"/>
          </a:p>
          <a:p>
            <a:pPr marL="285750" indent="-285750">
              <a:buFont typeface="Arial" panose="020B0604020202020204" pitchFamily="34" charset="0"/>
              <a:buChar char="•"/>
            </a:pPr>
            <a:r>
              <a:rPr lang="en-US" b="1"/>
              <a:t>HMAC-based Extract-and-Expand Key Derivation Function (HKDF)</a:t>
            </a:r>
            <a:endParaRPr lang="en-US" b="1"/>
          </a:p>
          <a:p>
            <a:endParaRPr lang="en-US"/>
          </a:p>
          <a:p>
            <a:r>
              <a:rPr lang="en-IN" altLang="en-US" u="sng"/>
              <a:t>Input params for HKDF:</a:t>
            </a:r>
            <a:endParaRPr lang="en-US" u="sng"/>
          </a:p>
          <a:p>
            <a:endParaRPr lang="en-US"/>
          </a:p>
          <a:p>
            <a:r>
              <a:rPr lang="en-US"/>
              <a:t>Key: </a:t>
            </a:r>
            <a:r>
              <a:rPr lang="en-IN" altLang="en-US"/>
              <a:t>Derived from Equation</a:t>
            </a:r>
            <a:endParaRPr lang="en-US"/>
          </a:p>
          <a:p>
            <a:r>
              <a:rPr lang="en-US"/>
              <a:t>Message: </a:t>
            </a:r>
            <a:r>
              <a:rPr lang="en-IN" altLang="en-US"/>
              <a:t>Video data from each chunk</a:t>
            </a:r>
            <a:endParaRPr lang="en-US"/>
          </a:p>
          <a:p>
            <a:r>
              <a:rPr lang="en-US"/>
              <a:t>Hash Function: sha256</a:t>
            </a:r>
            <a:endParaRPr lang="en-US"/>
          </a:p>
          <a:p>
            <a:r>
              <a:rPr lang="en-IN" altLang="en-US"/>
              <a:t>length: 16 bytes (128 bit)</a:t>
            </a:r>
            <a:endParaRPr lang="en-IN" altLang="en-US"/>
          </a:p>
          <a:p>
            <a:endParaRPr lang="en-US"/>
          </a:p>
          <a:p>
            <a:r>
              <a:rPr lang="en-IN" altLang="en-US"/>
              <a:t>Output: Derived Key </a:t>
            </a:r>
            <a:endParaRPr lang="en-IN" altLang="en-US"/>
          </a:p>
        </p:txBody>
      </p:sp>
      <p:sp>
        <p:nvSpPr>
          <p:cNvPr id="6" name="Text Box 5"/>
          <p:cNvSpPr txBox="1"/>
          <p:nvPr/>
        </p:nvSpPr>
        <p:spPr>
          <a:xfrm>
            <a:off x="6602095" y="4016375"/>
            <a:ext cx="3601720" cy="368300"/>
          </a:xfrm>
          <a:prstGeom prst="rect">
            <a:avLst/>
          </a:prstGeom>
          <a:noFill/>
        </p:spPr>
        <p:txBody>
          <a:bodyPr wrap="square" rtlCol="0" anchor="t">
            <a:spAutoFit/>
          </a:bodyPr>
          <a:p>
            <a:r>
              <a:rPr lang="en-IN" altLang="en-US"/>
              <a:t>(U</a:t>
            </a:r>
            <a:r>
              <a:rPr lang="en-US"/>
              <a:t>sed only for the first video chu</a:t>
            </a:r>
            <a:r>
              <a:rPr lang="en-IN" altLang="en-US"/>
              <a:t>n</a:t>
            </a:r>
            <a:r>
              <a:rPr lang="en-US"/>
              <a:t>k</a:t>
            </a:r>
            <a:r>
              <a:rPr lang="en-IN" altLang="en-US"/>
              <a:t>)</a:t>
            </a:r>
            <a:endParaRPr lang="en-IN" altLang="en-US"/>
          </a:p>
        </p:txBody>
      </p:sp>
      <p:sp>
        <p:nvSpPr>
          <p:cNvPr id="7" name="Text Box 6"/>
          <p:cNvSpPr txBox="1"/>
          <p:nvPr/>
        </p:nvSpPr>
        <p:spPr>
          <a:xfrm>
            <a:off x="7585710" y="5742940"/>
            <a:ext cx="3936365" cy="368300"/>
          </a:xfrm>
          <a:prstGeom prst="rect">
            <a:avLst/>
          </a:prstGeom>
          <a:noFill/>
        </p:spPr>
        <p:txBody>
          <a:bodyPr wrap="square" rtlCol="0" anchor="t">
            <a:spAutoFit/>
          </a:bodyPr>
          <a:p>
            <a:r>
              <a:rPr lang="en-IN" altLang="en-US"/>
              <a:t>(For all </a:t>
            </a:r>
            <a:r>
              <a:rPr lang="en-US"/>
              <a:t>remaining chucks</a:t>
            </a:r>
            <a:r>
              <a:rPr lang="en-IN" altLang="en-US"/>
              <a:t> of </a:t>
            </a:r>
            <a:r>
              <a:rPr lang="en-US"/>
              <a:t>the video</a:t>
            </a:r>
            <a:r>
              <a:rPr lang="en-IN" altLang="en-US"/>
              <a:t>)</a:t>
            </a:r>
            <a:endParaRPr lang="en-IN" altLang="en-US"/>
          </a:p>
        </p:txBody>
      </p:sp>
      <p:sp>
        <p:nvSpPr>
          <p:cNvPr id="8" name="Text Box 7"/>
          <p:cNvSpPr txBox="1"/>
          <p:nvPr/>
        </p:nvSpPr>
        <p:spPr>
          <a:xfrm>
            <a:off x="10288905" y="1674495"/>
            <a:ext cx="673100" cy="476250"/>
          </a:xfrm>
          <a:prstGeom prst="rect">
            <a:avLst/>
          </a:prstGeom>
          <a:noFill/>
        </p:spPr>
        <p:txBody>
          <a:bodyPr wrap="square" rtlCol="0">
            <a:noAutofit/>
          </a:bodyPr>
          <a:p>
            <a:r>
              <a:rPr lang="en-IN" altLang="en-US"/>
              <a:t>(1)</a:t>
            </a:r>
            <a:endParaRPr lang="en-IN" altLang="en-US"/>
          </a:p>
        </p:txBody>
      </p:sp>
      <p:sp>
        <p:nvSpPr>
          <p:cNvPr id="9" name="Text Box 8"/>
          <p:cNvSpPr txBox="1"/>
          <p:nvPr/>
        </p:nvSpPr>
        <p:spPr>
          <a:xfrm>
            <a:off x="10558780" y="3358515"/>
            <a:ext cx="673100" cy="476250"/>
          </a:xfrm>
          <a:prstGeom prst="rect">
            <a:avLst/>
          </a:prstGeom>
          <a:noFill/>
        </p:spPr>
        <p:txBody>
          <a:bodyPr wrap="square" rtlCol="0">
            <a:noAutofit/>
          </a:bodyPr>
          <a:p>
            <a:r>
              <a:rPr lang="en-IN" altLang="en-US"/>
              <a:t>(2)</a:t>
            </a:r>
            <a:endParaRPr lang="en-IN" altLang="en-US"/>
          </a:p>
        </p:txBody>
      </p:sp>
      <p:sp>
        <p:nvSpPr>
          <p:cNvPr id="10" name="Text Box 9"/>
          <p:cNvSpPr txBox="1"/>
          <p:nvPr/>
        </p:nvSpPr>
        <p:spPr>
          <a:xfrm>
            <a:off x="10962005" y="4999990"/>
            <a:ext cx="673100" cy="476250"/>
          </a:xfrm>
          <a:prstGeom prst="rect">
            <a:avLst/>
          </a:prstGeom>
          <a:noFill/>
        </p:spPr>
        <p:txBody>
          <a:bodyPr wrap="square" rtlCol="0">
            <a:noAutofit/>
          </a:bodyPr>
          <a:p>
            <a:r>
              <a:rPr lang="en-IN" altLang="en-US"/>
              <a:t>(3)</a:t>
            </a:r>
            <a:endParaRPr lang="en-IN" altLang="en-US"/>
          </a:p>
        </p:txBody>
      </p:sp>
      <p:sp>
        <p:nvSpPr>
          <p:cNvPr id="11" name="Freeform: Shape 9"/>
          <p:cNvSpPr>
            <a:spLocks noGrp="1" noRot="1" noChangeAspect="1" noMove="1" noResize="1" noEditPoints="1" noAdjustHandles="1" noChangeArrowheads="1" noChangeShapeType="1" noTextEdit="1"/>
          </p:cNvSpPr>
          <p:nvPr/>
        </p:nvSpPr>
        <p:spPr>
          <a:xfrm rot="10800000" flipH="1">
            <a:off x="9268460" y="0"/>
            <a:ext cx="2923540" cy="1567180"/>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sz="2000">
              <a:latin typeface="Times New Roman" panose="02020603050405020304" charset="0"/>
              <a:cs typeface="Times New Roman" panose="02020603050405020304" charset="0"/>
            </a:endParaRPr>
          </a:p>
        </p:txBody>
      </p:sp>
      <p:sp>
        <p:nvSpPr>
          <p:cNvPr id="12" name="Text Box 11"/>
          <p:cNvSpPr txBox="1"/>
          <p:nvPr/>
        </p:nvSpPr>
        <p:spPr>
          <a:xfrm>
            <a:off x="7314565" y="1047750"/>
            <a:ext cx="6096000" cy="339725"/>
          </a:xfrm>
          <a:prstGeom prst="rect">
            <a:avLst/>
          </a:prstGeom>
          <a:noFill/>
        </p:spPr>
        <p:txBody>
          <a:bodyPr wrap="square" rtlCol="0" anchor="t">
            <a:spAutoFit/>
          </a:bodyPr>
          <a:p>
            <a:pPr>
              <a:lnSpc>
                <a:spcPct val="90000"/>
              </a:lnSpc>
              <a:spcBef>
                <a:spcPct val="0"/>
              </a:spcBef>
              <a:spcAft>
                <a:spcPts val="600"/>
              </a:spcAft>
            </a:pPr>
            <a:r>
              <a:rPr lang="en-IN" altLang="en-US" dirty="0" smtClean="0">
                <a:latin typeface="Times New Roman" panose="02020603050405020304" charset="0"/>
                <a:ea typeface="+mj-ea"/>
                <a:cs typeface="Times New Roman" panose="02020603050405020304" charset="0"/>
                <a:sym typeface="+mn-ea"/>
              </a:rPr>
              <a:t>ECC Equation</a:t>
            </a:r>
            <a:endParaRPr lang="en-IN" altLang="en-US" dirty="0" smtClean="0">
              <a:latin typeface="Times New Roman" panose="02020603050405020304" charset="0"/>
              <a:ea typeface="+mj-ea"/>
              <a:cs typeface="Times New Roman" panose="02020603050405020304"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Freeform: Shape 11"/>
          <p:cNvSpPr>
            <a:spLocks noGrp="1" noRot="1" noChangeAspect="1" noMove="1" noResize="1" noEditPoints="1" noAdjustHandles="1" noChangeArrowheads="1" noChangeShapeType="1" noTextEdit="1"/>
          </p:cNvSpPr>
          <p:nvPr/>
        </p:nvSpPr>
        <p:spPr>
          <a:xfrm rot="21540000" flipV="1">
            <a:off x="-58916" y="-105868"/>
            <a:ext cx="12309832" cy="7069736"/>
          </a:xfrm>
          <a:custGeom>
            <a:avLst/>
            <a:gdLst>
              <a:gd name="connsiteX0" fmla="*/ 119689 w 12309832"/>
              <a:gd name="connsiteY0" fmla="*/ 7069736 h 7069736"/>
              <a:gd name="connsiteX1" fmla="*/ 12309832 w 12309832"/>
              <a:gd name="connsiteY1" fmla="*/ 6856956 h 7069736"/>
              <a:gd name="connsiteX2" fmla="*/ 12190143 w 12309832"/>
              <a:gd name="connsiteY2" fmla="*/ 0 h 7069736"/>
              <a:gd name="connsiteX3" fmla="*/ 0 w 12309832"/>
              <a:gd name="connsiteY3" fmla="*/ 212780 h 7069736"/>
            </a:gdLst>
            <a:ahLst/>
            <a:cxnLst>
              <a:cxn ang="0">
                <a:pos x="connsiteX0" y="connsiteY0"/>
              </a:cxn>
              <a:cxn ang="0">
                <a:pos x="connsiteX1" y="connsiteY1"/>
              </a:cxn>
              <a:cxn ang="0">
                <a:pos x="connsiteX2" y="connsiteY2"/>
              </a:cxn>
              <a:cxn ang="0">
                <a:pos x="connsiteX3" y="connsiteY3"/>
              </a:cxn>
            </a:cxnLst>
            <a:rect l="l" t="t" r="r" b="b"/>
            <a:pathLst>
              <a:path w="12309832" h="7069736">
                <a:moveTo>
                  <a:pt x="119689" y="7069736"/>
                </a:moveTo>
                <a:lnTo>
                  <a:pt x="12309832" y="6856956"/>
                </a:lnTo>
                <a:lnTo>
                  <a:pt x="12190143" y="0"/>
                </a:lnTo>
                <a:lnTo>
                  <a:pt x="0" y="212780"/>
                </a:ln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a:latin typeface="Times New Roman" panose="02020603050405020304" charset="0"/>
              <a:cs typeface="Times New Roman" panose="02020603050405020304" charset="0"/>
            </a:endParaRPr>
          </a:p>
        </p:txBody>
      </p:sp>
      <p:sp>
        <p:nvSpPr>
          <p:cNvPr id="2" name="Text Box 1"/>
          <p:cNvSpPr txBox="1"/>
          <p:nvPr/>
        </p:nvSpPr>
        <p:spPr>
          <a:xfrm>
            <a:off x="400050" y="419100"/>
            <a:ext cx="10614660" cy="521970"/>
          </a:xfrm>
          <a:prstGeom prst="rect">
            <a:avLst/>
          </a:prstGeom>
          <a:noFill/>
        </p:spPr>
        <p:txBody>
          <a:bodyPr wrap="square" rtlCol="0">
            <a:spAutoFit/>
          </a:bodyPr>
          <a:p>
            <a:r>
              <a:rPr lang="en-IN" sz="2800" b="1" dirty="0" smtClean="0">
                <a:latin typeface="Times New Roman" panose="02020603050405020304" charset="0"/>
                <a:cs typeface="Times New Roman" panose="02020603050405020304" charset="0"/>
                <a:sym typeface="+mn-ea"/>
              </a:rPr>
              <a:t>7.2.1. Video communication using public key cryptography</a:t>
            </a:r>
            <a:endParaRPr lang="en-IN" sz="2800" b="1" dirty="0" smtClean="0">
              <a:latin typeface="Times New Roman" panose="02020603050405020304" charset="0"/>
              <a:cs typeface="Times New Roman" panose="02020603050405020304" charset="0"/>
              <a:sym typeface="+mn-ea"/>
            </a:endParaRPr>
          </a:p>
        </p:txBody>
      </p:sp>
      <p:sp>
        <p:nvSpPr>
          <p:cNvPr id="5" name="Text Box 4"/>
          <p:cNvSpPr txBox="1"/>
          <p:nvPr/>
        </p:nvSpPr>
        <p:spPr>
          <a:xfrm>
            <a:off x="2386330" y="5734050"/>
            <a:ext cx="7419340" cy="368300"/>
          </a:xfrm>
          <a:prstGeom prst="rect">
            <a:avLst/>
          </a:prstGeom>
          <a:noFill/>
        </p:spPr>
        <p:txBody>
          <a:bodyPr wrap="square" rtlCol="0">
            <a:spAutoFit/>
          </a:bodyPr>
          <a:p>
            <a:r>
              <a:rPr lang="en-IN" altLang="en-US">
                <a:latin typeface="Times New Roman" panose="02020603050405020304" charset="0"/>
                <a:cs typeface="Times New Roman" panose="02020603050405020304" charset="0"/>
              </a:rPr>
              <a:t>Figure 1: Implemenation of video chunking for securied </a:t>
            </a:r>
            <a:r>
              <a:rPr lang="en-IN" dirty="0" smtClean="0">
                <a:latin typeface="Times New Roman" panose="02020603050405020304" charset="0"/>
                <a:cs typeface="Times New Roman" panose="02020603050405020304" charset="0"/>
                <a:sym typeface="+mn-ea"/>
              </a:rPr>
              <a:t>communication</a:t>
            </a:r>
            <a:endParaRPr lang="en-IN" altLang="en-US">
              <a:latin typeface="Times New Roman" panose="02020603050405020304" charset="0"/>
              <a:cs typeface="Times New Roman" panose="02020603050405020304" charset="0"/>
            </a:endParaRPr>
          </a:p>
        </p:txBody>
      </p:sp>
      <p:pic>
        <p:nvPicPr>
          <p:cNvPr id="8" name="Picture 7"/>
          <p:cNvPicPr>
            <a:picLocks noChangeAspect="1"/>
          </p:cNvPicPr>
          <p:nvPr/>
        </p:nvPicPr>
        <p:blipFill>
          <a:blip r:embed="rId1"/>
          <a:stretch>
            <a:fillRect/>
          </a:stretch>
        </p:blipFill>
        <p:spPr>
          <a:xfrm>
            <a:off x="916305" y="1127760"/>
            <a:ext cx="10600055" cy="4120515"/>
          </a:xfrm>
          <a:prstGeom prst="rect">
            <a:avLst/>
          </a:prstGeom>
          <a:ln>
            <a:solidFill>
              <a:schemeClr val="tx1"/>
            </a:solid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Freeform: Shape 11"/>
          <p:cNvSpPr>
            <a:spLocks noGrp="1" noRot="1" noChangeAspect="1" noMove="1" noResize="1" noEditPoints="1" noAdjustHandles="1" noChangeArrowheads="1" noChangeShapeType="1" noTextEdit="1"/>
          </p:cNvSpPr>
          <p:nvPr/>
        </p:nvSpPr>
        <p:spPr>
          <a:xfrm rot="21540000" flipV="1">
            <a:off x="-58916" y="-105868"/>
            <a:ext cx="12309832" cy="7069736"/>
          </a:xfrm>
          <a:custGeom>
            <a:avLst/>
            <a:gdLst>
              <a:gd name="connsiteX0" fmla="*/ 119689 w 12309832"/>
              <a:gd name="connsiteY0" fmla="*/ 7069736 h 7069736"/>
              <a:gd name="connsiteX1" fmla="*/ 12309832 w 12309832"/>
              <a:gd name="connsiteY1" fmla="*/ 6856956 h 7069736"/>
              <a:gd name="connsiteX2" fmla="*/ 12190143 w 12309832"/>
              <a:gd name="connsiteY2" fmla="*/ 0 h 7069736"/>
              <a:gd name="connsiteX3" fmla="*/ 0 w 12309832"/>
              <a:gd name="connsiteY3" fmla="*/ 212780 h 7069736"/>
            </a:gdLst>
            <a:ahLst/>
            <a:cxnLst>
              <a:cxn ang="0">
                <a:pos x="connsiteX0" y="connsiteY0"/>
              </a:cxn>
              <a:cxn ang="0">
                <a:pos x="connsiteX1" y="connsiteY1"/>
              </a:cxn>
              <a:cxn ang="0">
                <a:pos x="connsiteX2" y="connsiteY2"/>
              </a:cxn>
              <a:cxn ang="0">
                <a:pos x="connsiteX3" y="connsiteY3"/>
              </a:cxn>
            </a:cxnLst>
            <a:rect l="l" t="t" r="r" b="b"/>
            <a:pathLst>
              <a:path w="12309832" h="7069736">
                <a:moveTo>
                  <a:pt x="119689" y="7069736"/>
                </a:moveTo>
                <a:lnTo>
                  <a:pt x="12309832" y="6856956"/>
                </a:lnTo>
                <a:lnTo>
                  <a:pt x="12190143" y="0"/>
                </a:lnTo>
                <a:lnTo>
                  <a:pt x="0" y="212780"/>
                </a:ln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charset="0"/>
              <a:cs typeface="Times New Roman" panose="02020603050405020304" charset="0"/>
            </a:endParaRPr>
          </a:p>
        </p:txBody>
      </p:sp>
      <p:sp>
        <p:nvSpPr>
          <p:cNvPr id="2" name="Text Box 1"/>
          <p:cNvSpPr txBox="1"/>
          <p:nvPr/>
        </p:nvSpPr>
        <p:spPr>
          <a:xfrm>
            <a:off x="400050" y="419100"/>
            <a:ext cx="4673600" cy="953135"/>
          </a:xfrm>
          <a:prstGeom prst="rect">
            <a:avLst/>
          </a:prstGeom>
          <a:noFill/>
        </p:spPr>
        <p:txBody>
          <a:bodyPr wrap="square" rtlCol="0">
            <a:spAutoFit/>
          </a:bodyPr>
          <a:p>
            <a:r>
              <a:rPr lang="en-IN" sz="2800" b="1" dirty="0" smtClean="0">
                <a:latin typeface="Times New Roman" panose="02020603050405020304" charset="0"/>
                <a:cs typeface="Times New Roman" panose="02020603050405020304" charset="0"/>
                <a:sym typeface="+mn-ea"/>
              </a:rPr>
              <a:t>9. System Architecture</a:t>
            </a:r>
            <a:endParaRPr lang="en-IN" sz="2800" b="1" dirty="0" smtClean="0">
              <a:latin typeface="Times New Roman" panose="02020603050405020304" charset="0"/>
              <a:cs typeface="Times New Roman" panose="02020603050405020304" charset="0"/>
              <a:sym typeface="+mn-ea"/>
            </a:endParaRPr>
          </a:p>
          <a:p>
            <a:r>
              <a:rPr lang="en-IN" sz="2800" b="1" dirty="0" smtClean="0">
                <a:latin typeface="Times New Roman" panose="02020603050405020304" charset="0"/>
                <a:cs typeface="Times New Roman" panose="02020603050405020304" charset="0"/>
                <a:sym typeface="+mn-ea"/>
              </a:rPr>
              <a:t>- L1</a:t>
            </a:r>
            <a:endParaRPr lang="en-IN" sz="2800" b="1" dirty="0" smtClean="0">
              <a:latin typeface="Times New Roman" panose="02020603050405020304" charset="0"/>
              <a:cs typeface="Times New Roman" panose="02020603050405020304" charset="0"/>
              <a:sym typeface="+mn-ea"/>
            </a:endParaRPr>
          </a:p>
        </p:txBody>
      </p:sp>
      <p:sp>
        <p:nvSpPr>
          <p:cNvPr id="5" name="Text Box 4"/>
          <p:cNvSpPr txBox="1"/>
          <p:nvPr/>
        </p:nvSpPr>
        <p:spPr>
          <a:xfrm>
            <a:off x="2870835" y="5996305"/>
            <a:ext cx="7419340" cy="368300"/>
          </a:xfrm>
          <a:prstGeom prst="rect">
            <a:avLst/>
          </a:prstGeom>
          <a:noFill/>
        </p:spPr>
        <p:txBody>
          <a:bodyPr wrap="square" rtlCol="0">
            <a:spAutoFit/>
          </a:bodyPr>
          <a:p>
            <a:r>
              <a:rPr lang="en-IN" altLang="en-US">
                <a:latin typeface="Times New Roman" panose="02020603050405020304" charset="0"/>
                <a:cs typeface="Times New Roman" panose="02020603050405020304" charset="0"/>
              </a:rPr>
              <a:t>Figure 2: System architecture for proposed system at Level 1</a:t>
            </a:r>
            <a:endParaRPr lang="en-IN" altLang="en-US">
              <a:latin typeface="Times New Roman" panose="02020603050405020304" charset="0"/>
              <a:cs typeface="Times New Roman" panose="02020603050405020304" charset="0"/>
            </a:endParaRPr>
          </a:p>
        </p:txBody>
      </p:sp>
      <p:pic>
        <p:nvPicPr>
          <p:cNvPr id="7" name="Picture 6" descr="System-Architecture-Diagram-1024x645"/>
          <p:cNvPicPr>
            <a:picLocks noChangeAspect="1"/>
          </p:cNvPicPr>
          <p:nvPr/>
        </p:nvPicPr>
        <p:blipFill>
          <a:blip r:embed="rId1"/>
          <a:stretch>
            <a:fillRect/>
          </a:stretch>
        </p:blipFill>
        <p:spPr>
          <a:xfrm>
            <a:off x="1528445" y="1341755"/>
            <a:ext cx="9618345" cy="4654550"/>
          </a:xfrm>
          <a:prstGeom prst="rect">
            <a:avLst/>
          </a:prstGeom>
          <a:ln>
            <a:solidFill>
              <a:schemeClr val="tx1"/>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Freeform: Shape 11"/>
          <p:cNvSpPr>
            <a:spLocks noGrp="1" noRot="1" noChangeAspect="1" noMove="1" noResize="1" noEditPoints="1" noAdjustHandles="1" noChangeArrowheads="1" noChangeShapeType="1" noTextEdit="1"/>
          </p:cNvSpPr>
          <p:nvPr/>
        </p:nvSpPr>
        <p:spPr>
          <a:xfrm rot="21540000" flipV="1">
            <a:off x="-58916" y="-105868"/>
            <a:ext cx="12309832" cy="7069736"/>
          </a:xfrm>
          <a:custGeom>
            <a:avLst/>
            <a:gdLst>
              <a:gd name="connsiteX0" fmla="*/ 119689 w 12309832"/>
              <a:gd name="connsiteY0" fmla="*/ 7069736 h 7069736"/>
              <a:gd name="connsiteX1" fmla="*/ 12309832 w 12309832"/>
              <a:gd name="connsiteY1" fmla="*/ 6856956 h 7069736"/>
              <a:gd name="connsiteX2" fmla="*/ 12190143 w 12309832"/>
              <a:gd name="connsiteY2" fmla="*/ 0 h 7069736"/>
              <a:gd name="connsiteX3" fmla="*/ 0 w 12309832"/>
              <a:gd name="connsiteY3" fmla="*/ 212780 h 7069736"/>
            </a:gdLst>
            <a:ahLst/>
            <a:cxnLst>
              <a:cxn ang="0">
                <a:pos x="connsiteX0" y="connsiteY0"/>
              </a:cxn>
              <a:cxn ang="0">
                <a:pos x="connsiteX1" y="connsiteY1"/>
              </a:cxn>
              <a:cxn ang="0">
                <a:pos x="connsiteX2" y="connsiteY2"/>
              </a:cxn>
              <a:cxn ang="0">
                <a:pos x="connsiteX3" y="connsiteY3"/>
              </a:cxn>
            </a:cxnLst>
            <a:rect l="l" t="t" r="r" b="b"/>
            <a:pathLst>
              <a:path w="12309832" h="7069736">
                <a:moveTo>
                  <a:pt x="119689" y="7069736"/>
                </a:moveTo>
                <a:lnTo>
                  <a:pt x="12309832" y="6856956"/>
                </a:lnTo>
                <a:lnTo>
                  <a:pt x="12190143" y="0"/>
                </a:lnTo>
                <a:lnTo>
                  <a:pt x="0" y="212780"/>
                </a:ln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charset="0"/>
              <a:cs typeface="Times New Roman" panose="02020603050405020304" charset="0"/>
            </a:endParaRPr>
          </a:p>
        </p:txBody>
      </p:sp>
      <p:sp>
        <p:nvSpPr>
          <p:cNvPr id="2" name="Text Box 1"/>
          <p:cNvSpPr txBox="1"/>
          <p:nvPr/>
        </p:nvSpPr>
        <p:spPr>
          <a:xfrm>
            <a:off x="400050" y="419100"/>
            <a:ext cx="4349750" cy="1383665"/>
          </a:xfrm>
          <a:prstGeom prst="rect">
            <a:avLst/>
          </a:prstGeom>
          <a:noFill/>
        </p:spPr>
        <p:txBody>
          <a:bodyPr wrap="square" rtlCol="0">
            <a:spAutoFit/>
          </a:bodyPr>
          <a:p>
            <a:r>
              <a:rPr lang="en-IN" sz="2800" b="1" dirty="0" smtClean="0">
                <a:latin typeface="Times New Roman" panose="02020603050405020304" charset="0"/>
                <a:cs typeface="Times New Roman" panose="02020603050405020304" charset="0"/>
                <a:sym typeface="+mn-ea"/>
              </a:rPr>
              <a:t>9. System</a:t>
            </a:r>
            <a:br>
              <a:rPr lang="en-IN" sz="2800" b="1" dirty="0" smtClean="0">
                <a:latin typeface="Times New Roman" panose="02020603050405020304" charset="0"/>
                <a:cs typeface="Times New Roman" panose="02020603050405020304" charset="0"/>
                <a:sym typeface="+mn-ea"/>
              </a:rPr>
            </a:br>
            <a:r>
              <a:rPr lang="en-IN" sz="2800" b="1" dirty="0" smtClean="0">
                <a:latin typeface="Times New Roman" panose="02020603050405020304" charset="0"/>
                <a:cs typeface="Times New Roman" panose="02020603050405020304" charset="0"/>
                <a:sym typeface="+mn-ea"/>
              </a:rPr>
              <a:t> Architecture</a:t>
            </a:r>
            <a:endParaRPr lang="en-IN" sz="2800" b="1" dirty="0" smtClean="0">
              <a:latin typeface="Times New Roman" panose="02020603050405020304" charset="0"/>
              <a:cs typeface="Times New Roman" panose="02020603050405020304" charset="0"/>
              <a:sym typeface="+mn-ea"/>
            </a:endParaRPr>
          </a:p>
          <a:p>
            <a:r>
              <a:rPr lang="en-IN" sz="2800" b="1" dirty="0" smtClean="0">
                <a:latin typeface="Times New Roman" panose="02020603050405020304" charset="0"/>
                <a:cs typeface="Times New Roman" panose="02020603050405020304" charset="0"/>
                <a:sym typeface="+mn-ea"/>
              </a:rPr>
              <a:t>- L2</a:t>
            </a:r>
            <a:endParaRPr lang="en-IN" sz="2800" b="1" dirty="0" smtClean="0">
              <a:latin typeface="Times New Roman" panose="02020603050405020304" charset="0"/>
              <a:cs typeface="Times New Roman" panose="02020603050405020304" charset="0"/>
              <a:sym typeface="+mn-ea"/>
            </a:endParaRPr>
          </a:p>
        </p:txBody>
      </p:sp>
      <p:sp>
        <p:nvSpPr>
          <p:cNvPr id="5" name="Text Box 4"/>
          <p:cNvSpPr txBox="1"/>
          <p:nvPr/>
        </p:nvSpPr>
        <p:spPr>
          <a:xfrm>
            <a:off x="400050" y="2596515"/>
            <a:ext cx="3712845" cy="645160"/>
          </a:xfrm>
          <a:prstGeom prst="rect">
            <a:avLst/>
          </a:prstGeom>
          <a:noFill/>
        </p:spPr>
        <p:txBody>
          <a:bodyPr wrap="square" rtlCol="0">
            <a:spAutoFit/>
          </a:bodyPr>
          <a:p>
            <a:r>
              <a:rPr lang="en-IN" altLang="en-US">
                <a:latin typeface="Times New Roman" panose="02020603050405020304" charset="0"/>
                <a:cs typeface="Times New Roman" panose="02020603050405020304" charset="0"/>
              </a:rPr>
              <a:t>Figure 3: System architecture for proposed system at Level 2</a:t>
            </a:r>
            <a:endParaRPr lang="en-IN" altLang="en-US">
              <a:latin typeface="Times New Roman" panose="02020603050405020304" charset="0"/>
              <a:cs typeface="Times New Roman" panose="02020603050405020304" charset="0"/>
            </a:endParaRPr>
          </a:p>
        </p:txBody>
      </p:sp>
      <p:pic>
        <p:nvPicPr>
          <p:cNvPr id="4" name="Picture 3" descr="Level 2"/>
          <p:cNvPicPr>
            <a:picLocks noChangeAspect="1"/>
          </p:cNvPicPr>
          <p:nvPr/>
        </p:nvPicPr>
        <p:blipFill>
          <a:blip r:embed="rId1"/>
          <a:stretch>
            <a:fillRect/>
          </a:stretch>
        </p:blipFill>
        <p:spPr>
          <a:xfrm>
            <a:off x="3678555" y="0"/>
            <a:ext cx="8513445" cy="6858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Freeform: Shape 11"/>
          <p:cNvSpPr>
            <a:spLocks noGrp="1" noRot="1" noChangeAspect="1" noMove="1" noResize="1" noEditPoints="1" noAdjustHandles="1" noChangeArrowheads="1" noChangeShapeType="1" noTextEdit="1"/>
          </p:cNvSpPr>
          <p:nvPr/>
        </p:nvSpPr>
        <p:spPr>
          <a:xfrm rot="21540000" flipV="1">
            <a:off x="-58916" y="-105868"/>
            <a:ext cx="12309832" cy="7069736"/>
          </a:xfrm>
          <a:custGeom>
            <a:avLst/>
            <a:gdLst>
              <a:gd name="connsiteX0" fmla="*/ 119689 w 12309832"/>
              <a:gd name="connsiteY0" fmla="*/ 7069736 h 7069736"/>
              <a:gd name="connsiteX1" fmla="*/ 12309832 w 12309832"/>
              <a:gd name="connsiteY1" fmla="*/ 6856956 h 7069736"/>
              <a:gd name="connsiteX2" fmla="*/ 12190143 w 12309832"/>
              <a:gd name="connsiteY2" fmla="*/ 0 h 7069736"/>
              <a:gd name="connsiteX3" fmla="*/ 0 w 12309832"/>
              <a:gd name="connsiteY3" fmla="*/ 212780 h 7069736"/>
            </a:gdLst>
            <a:ahLst/>
            <a:cxnLst>
              <a:cxn ang="0">
                <a:pos x="connsiteX0" y="connsiteY0"/>
              </a:cxn>
              <a:cxn ang="0">
                <a:pos x="connsiteX1" y="connsiteY1"/>
              </a:cxn>
              <a:cxn ang="0">
                <a:pos x="connsiteX2" y="connsiteY2"/>
              </a:cxn>
              <a:cxn ang="0">
                <a:pos x="connsiteX3" y="connsiteY3"/>
              </a:cxn>
            </a:cxnLst>
            <a:rect l="l" t="t" r="r" b="b"/>
            <a:pathLst>
              <a:path w="12309832" h="7069736">
                <a:moveTo>
                  <a:pt x="119689" y="7069736"/>
                </a:moveTo>
                <a:lnTo>
                  <a:pt x="12309832" y="6856956"/>
                </a:lnTo>
                <a:lnTo>
                  <a:pt x="12190143" y="0"/>
                </a:lnTo>
                <a:lnTo>
                  <a:pt x="0" y="212780"/>
                </a:ln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charset="0"/>
              <a:cs typeface="Times New Roman" panose="02020603050405020304" charset="0"/>
            </a:endParaRPr>
          </a:p>
        </p:txBody>
      </p:sp>
      <p:sp>
        <p:nvSpPr>
          <p:cNvPr id="2" name="Text Box 1"/>
          <p:cNvSpPr txBox="1"/>
          <p:nvPr/>
        </p:nvSpPr>
        <p:spPr>
          <a:xfrm>
            <a:off x="400050" y="419100"/>
            <a:ext cx="4064000" cy="953135"/>
          </a:xfrm>
          <a:prstGeom prst="rect">
            <a:avLst/>
          </a:prstGeom>
          <a:noFill/>
        </p:spPr>
        <p:txBody>
          <a:bodyPr wrap="square" rtlCol="0">
            <a:spAutoFit/>
          </a:bodyPr>
          <a:p>
            <a:r>
              <a:rPr lang="en-IN" sz="2800" b="1" dirty="0" smtClean="0">
                <a:latin typeface="Times New Roman" panose="02020603050405020304" charset="0"/>
                <a:cs typeface="Times New Roman" panose="02020603050405020304" charset="0"/>
                <a:sym typeface="+mn-ea"/>
              </a:rPr>
              <a:t>9. System Architecture</a:t>
            </a:r>
            <a:endParaRPr lang="en-IN" sz="2800" b="1" dirty="0" smtClean="0">
              <a:latin typeface="Times New Roman" panose="02020603050405020304" charset="0"/>
              <a:cs typeface="Times New Roman" panose="02020603050405020304" charset="0"/>
              <a:sym typeface="+mn-ea"/>
            </a:endParaRPr>
          </a:p>
          <a:p>
            <a:r>
              <a:rPr lang="en-IN" sz="2800" b="1" dirty="0" smtClean="0">
                <a:latin typeface="Times New Roman" panose="02020603050405020304" charset="0"/>
                <a:cs typeface="Times New Roman" panose="02020603050405020304" charset="0"/>
                <a:sym typeface="+mn-ea"/>
              </a:rPr>
              <a:t>- State Diagram</a:t>
            </a:r>
            <a:endParaRPr lang="en-IN" sz="2800" b="1" dirty="0" smtClean="0">
              <a:latin typeface="Times New Roman" panose="02020603050405020304" charset="0"/>
              <a:cs typeface="Times New Roman" panose="02020603050405020304" charset="0"/>
              <a:sym typeface="+mn-ea"/>
            </a:endParaRPr>
          </a:p>
        </p:txBody>
      </p:sp>
      <p:sp>
        <p:nvSpPr>
          <p:cNvPr id="5" name="Text Box 4"/>
          <p:cNvSpPr txBox="1"/>
          <p:nvPr/>
        </p:nvSpPr>
        <p:spPr>
          <a:xfrm>
            <a:off x="886460" y="3244850"/>
            <a:ext cx="3785870" cy="717550"/>
          </a:xfrm>
          <a:prstGeom prst="rect">
            <a:avLst/>
          </a:prstGeom>
          <a:noFill/>
        </p:spPr>
        <p:txBody>
          <a:bodyPr wrap="square" rtlCol="0">
            <a:noAutofit/>
          </a:bodyPr>
          <a:p>
            <a:r>
              <a:rPr lang="en-IN" altLang="en-US">
                <a:latin typeface="Times New Roman" panose="02020603050405020304" charset="0"/>
                <a:cs typeface="Times New Roman" panose="02020603050405020304" charset="0"/>
              </a:rPr>
              <a:t>Figure 4: State of system during encryption</a:t>
            </a:r>
            <a:endParaRPr lang="en-IN" altLang="en-US">
              <a:latin typeface="Times New Roman" panose="02020603050405020304" charset="0"/>
              <a:cs typeface="Times New Roman" panose="02020603050405020304" charset="0"/>
            </a:endParaRPr>
          </a:p>
        </p:txBody>
      </p:sp>
      <p:pic>
        <p:nvPicPr>
          <p:cNvPr id="3" name="Picture 2" descr="stateDiagram"/>
          <p:cNvPicPr>
            <a:picLocks noChangeAspect="1"/>
          </p:cNvPicPr>
          <p:nvPr/>
        </p:nvPicPr>
        <p:blipFill>
          <a:blip r:embed="rId1"/>
          <a:stretch>
            <a:fillRect/>
          </a:stretch>
        </p:blipFill>
        <p:spPr>
          <a:xfrm>
            <a:off x="5869305" y="419100"/>
            <a:ext cx="5770880" cy="5838825"/>
          </a:xfrm>
          <a:prstGeom prst="rect">
            <a:avLst/>
          </a:prstGeom>
          <a:ln>
            <a:solidFill>
              <a:schemeClr val="tx1"/>
            </a:solid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rot="10800000">
            <a:off x="-10795" y="-635"/>
            <a:ext cx="3390900" cy="1997075"/>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40000">
                <a:schemeClr val="bg2"/>
              </a:gs>
              <a:gs pos="100000">
                <a:schemeClr val="accent1">
                  <a:lumMod val="60000"/>
                  <a:lumOff val="4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p:cNvSpPr txBox="1"/>
          <p:nvPr/>
        </p:nvSpPr>
        <p:spPr>
          <a:xfrm>
            <a:off x="3025775" y="1724660"/>
            <a:ext cx="8265160" cy="4745355"/>
          </a:xfrm>
          <a:prstGeom prst="rect">
            <a:avLst/>
          </a:prstGeom>
        </p:spPr>
        <p:txBody>
          <a:bodyPr rot="0" spcFirstLastPara="0" vertOverflow="overflow" horzOverflow="overflow" vert="horz" lIns="91440" tIns="45720" rIns="91440" bIns="45720" numCol="1" spcCol="0" rtlCol="0" fromWordArt="0" anchorCtr="0" forceAA="0" compatLnSpc="1">
            <a:normAutofit fontScale="90000" lnSpcReduction="20000"/>
          </a:bodyPr>
          <a:lstStyle/>
          <a:p>
            <a:pPr marL="342900" indent="-228600">
              <a:lnSpc>
                <a:spcPct val="120000"/>
              </a:lnSpc>
              <a:spcAft>
                <a:spcPts val="600"/>
              </a:spcAft>
              <a:buAutoNum type="arabicPeriod"/>
            </a:pPr>
            <a:r>
              <a:rPr lang="en-US" sz="2400"/>
              <a:t>Delay for Splitting File to Chunks</a:t>
            </a:r>
            <a:endParaRPr lang="en-US" sz="2400"/>
          </a:p>
          <a:p>
            <a:pPr marL="342900" indent="-228600">
              <a:lnSpc>
                <a:spcPct val="120000"/>
              </a:lnSpc>
              <a:spcAft>
                <a:spcPts val="600"/>
              </a:spcAft>
              <a:buAutoNum type="arabicPeriod"/>
            </a:pPr>
            <a:r>
              <a:rPr lang="en-US" sz="2400"/>
              <a:t>Time to Generate the Keys</a:t>
            </a:r>
            <a:endParaRPr lang="en-US" sz="2400"/>
          </a:p>
          <a:p>
            <a:pPr marL="342900" indent="-228600">
              <a:lnSpc>
                <a:spcPct val="120000"/>
              </a:lnSpc>
              <a:spcAft>
                <a:spcPts val="600"/>
              </a:spcAft>
              <a:buAutoNum type="arabicPeriod"/>
            </a:pPr>
            <a:r>
              <a:rPr lang="en-US" sz="2400"/>
              <a:t>Time to Encrypt the Chunks of Video</a:t>
            </a:r>
            <a:endParaRPr lang="en-US" sz="2400"/>
          </a:p>
          <a:p>
            <a:pPr marL="342900" indent="-228600">
              <a:lnSpc>
                <a:spcPct val="120000"/>
              </a:lnSpc>
              <a:spcAft>
                <a:spcPts val="600"/>
              </a:spcAft>
              <a:buAutoNum type="arabicPeriod"/>
            </a:pPr>
            <a:r>
              <a:rPr lang="en-US" sz="2400"/>
              <a:t>Time to Encrypt the Complete Video File</a:t>
            </a:r>
            <a:endParaRPr lang="en-US" sz="2400"/>
          </a:p>
          <a:p>
            <a:pPr marL="342900" indent="-228600">
              <a:lnSpc>
                <a:spcPct val="120000"/>
              </a:lnSpc>
              <a:spcAft>
                <a:spcPts val="600"/>
              </a:spcAft>
              <a:buAutoNum type="arabicPeriod"/>
            </a:pPr>
            <a:r>
              <a:rPr lang="en-US" sz="2400"/>
              <a:t>Number of Keys Generated</a:t>
            </a:r>
            <a:endParaRPr lang="en-US" sz="2400"/>
          </a:p>
          <a:p>
            <a:pPr marL="342900" indent="-228600">
              <a:lnSpc>
                <a:spcPct val="120000"/>
              </a:lnSpc>
              <a:spcAft>
                <a:spcPts val="600"/>
              </a:spcAft>
              <a:buAutoNum type="arabicPeriod"/>
            </a:pPr>
            <a:r>
              <a:rPr lang="en-US" sz="2400"/>
              <a:t>End-to-End Decryption Delay</a:t>
            </a:r>
            <a:endParaRPr lang="en-US" sz="2400"/>
          </a:p>
          <a:p>
            <a:pPr marL="342900" indent="-228600">
              <a:lnSpc>
                <a:spcPct val="120000"/>
              </a:lnSpc>
              <a:spcAft>
                <a:spcPts val="600"/>
              </a:spcAft>
              <a:buAutoNum type="arabicPeriod"/>
            </a:pPr>
            <a:r>
              <a:rPr lang="en-US" sz="2400"/>
              <a:t>Key Strength (Diffusion)</a:t>
            </a:r>
            <a:endParaRPr lang="en-US" sz="2400"/>
          </a:p>
          <a:p>
            <a:pPr marL="342900" indent="-228600">
              <a:lnSpc>
                <a:spcPct val="120000"/>
              </a:lnSpc>
              <a:spcAft>
                <a:spcPts val="600"/>
              </a:spcAft>
              <a:buAutoNum type="arabicPeriod"/>
            </a:pPr>
            <a:r>
              <a:rPr lang="en-US" sz="2400"/>
              <a:t>Throughput (for Encrypted Data)</a:t>
            </a:r>
            <a:endParaRPr lang="en-US" sz="2400"/>
          </a:p>
          <a:p>
            <a:pPr marL="342900" indent="-228600">
              <a:lnSpc>
                <a:spcPct val="120000"/>
              </a:lnSpc>
              <a:spcAft>
                <a:spcPts val="600"/>
              </a:spcAft>
              <a:buAutoNum type="arabicPeriod"/>
            </a:pPr>
            <a:r>
              <a:rPr lang="en-US" sz="2400"/>
              <a:t>Scalability (Effect of Increasing the Key Size)</a:t>
            </a:r>
            <a:endParaRPr lang="en-US" sz="2400"/>
          </a:p>
          <a:p>
            <a:pPr marL="342900" indent="-228600">
              <a:lnSpc>
                <a:spcPct val="120000"/>
              </a:lnSpc>
              <a:spcAft>
                <a:spcPts val="600"/>
              </a:spcAft>
              <a:buAutoNum type="arabicPeriod"/>
            </a:pPr>
            <a:r>
              <a:rPr lang="en-US" sz="2400"/>
              <a:t>Algorithm Agility (Ability to Use or Switch Algorithms for Varying Video Size)</a:t>
            </a:r>
            <a:endParaRPr lang="en-US" sz="2400"/>
          </a:p>
        </p:txBody>
      </p:sp>
      <p:sp>
        <p:nvSpPr>
          <p:cNvPr id="3" name="TextBox 2"/>
          <p:cNvSpPr txBox="1"/>
          <p:nvPr/>
        </p:nvSpPr>
        <p:spPr>
          <a:xfrm>
            <a:off x="3861962" y="737019"/>
            <a:ext cx="4468483" cy="52197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spcAft>
                <a:spcPts val="600"/>
              </a:spcAft>
            </a:pPr>
            <a:r>
              <a:rPr lang="en-IN" altLang="en-US" sz="2800" b="1" dirty="0"/>
              <a:t>10. </a:t>
            </a:r>
            <a:r>
              <a:rPr lang="en-US" sz="2800" b="1" dirty="0"/>
              <a:t>Performance Evaluation</a:t>
            </a:r>
            <a:endParaRPr lang="en-US" sz="28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p:cNvSpPr>
            <a:spLocks noGrp="1" noRot="1" noChangeAspect="1" noMove="1" noResize="1" noEditPoints="1" noAdjustHandles="1" noChangeArrowheads="1" noChangeShapeType="1" noTextEdit="1"/>
          </p:cNvSpPr>
          <p:nvPr/>
        </p:nvSpPr>
        <p:spPr>
          <a:xfrm rot="10800000">
            <a:off x="-10795" y="-635"/>
            <a:ext cx="3957955" cy="2331085"/>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40000">
                <a:schemeClr val="bg2"/>
              </a:gs>
              <a:gs pos="100000">
                <a:schemeClr val="accent1">
                  <a:lumMod val="60000"/>
                  <a:lumOff val="4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p:cNvSpPr txBox="1"/>
          <p:nvPr/>
        </p:nvSpPr>
        <p:spPr>
          <a:xfrm>
            <a:off x="429261" y="713105"/>
            <a:ext cx="5029199" cy="1061720"/>
          </a:xfrm>
          <a:prstGeom prst="rect">
            <a:avLst/>
          </a:prstGeom>
        </p:spPr>
        <p:txBody>
          <a:bodyPr rot="0" spcFirstLastPara="0" vertOverflow="overflow" horzOverflow="overflow" vert="horz" lIns="91440" tIns="45720" rIns="91440" bIns="45720" numCol="1" spcCol="0" rtlCol="0" fromWordArt="0" anchor="t" anchorCtr="0" forceAA="0" compatLnSpc="1">
            <a:normAutofit/>
          </a:bodyPr>
          <a:lstStyle/>
          <a:p>
            <a:pPr>
              <a:lnSpc>
                <a:spcPct val="90000"/>
              </a:lnSpc>
              <a:spcBef>
                <a:spcPct val="0"/>
              </a:spcBef>
              <a:spcAft>
                <a:spcPts val="600"/>
              </a:spcAft>
            </a:pPr>
            <a:r>
              <a:rPr lang="en-IN" altLang="en-US" sz="3200" b="1">
                <a:latin typeface="+mj-lt"/>
                <a:ea typeface="+mj-ea"/>
                <a:cs typeface="+mj-cs"/>
              </a:rPr>
              <a:t>11. </a:t>
            </a:r>
            <a:r>
              <a:rPr lang="en-US" sz="3200" b="1">
                <a:latin typeface="+mj-lt"/>
                <a:ea typeface="+mj-ea"/>
                <a:cs typeface="+mj-cs"/>
              </a:rPr>
              <a:t>Conclusion</a:t>
            </a:r>
            <a:endParaRPr lang="en-US" sz="3200" b="1">
              <a:latin typeface="+mj-lt"/>
              <a:ea typeface="+mj-ea"/>
              <a:cs typeface="+mj-cs"/>
            </a:endParaRPr>
          </a:p>
        </p:txBody>
      </p:sp>
      <p:graphicFrame>
        <p:nvGraphicFramePr>
          <p:cNvPr id="5" name="TextBox 2"/>
          <p:cNvGraphicFramePr/>
          <p:nvPr/>
        </p:nvGraphicFramePr>
        <p:xfrm>
          <a:off x="2001520" y="1869440"/>
          <a:ext cx="8188960" cy="31191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91831" y="1447220"/>
            <a:ext cx="6205492" cy="5262245"/>
          </a:xfrm>
          <a:prstGeom prst="rect">
            <a:avLst/>
          </a:prstGeom>
          <a:noFill/>
        </p:spPr>
        <p:txBody>
          <a:bodyPr wrap="square" rtlCol="0">
            <a:spAutoFit/>
          </a:bodyPr>
          <a:lstStyle/>
          <a:p>
            <a:pPr marL="457200" indent="-457200">
              <a:buFont typeface="Segoe Print" panose="02000600000000000000" charset="0"/>
              <a:buAutoNum type="arabicPeriod"/>
            </a:pPr>
            <a:r>
              <a:rPr lang="en-IN" sz="2400" dirty="0" smtClean="0">
                <a:latin typeface="Times New Roman" panose="02020603050405020304" charset="0"/>
                <a:cs typeface="Times New Roman" panose="02020603050405020304" charset="0"/>
              </a:rPr>
              <a:t>Introduction</a:t>
            </a:r>
            <a:endParaRPr lang="en-IN" sz="2400" dirty="0" smtClean="0">
              <a:latin typeface="Times New Roman" panose="02020603050405020304" charset="0"/>
              <a:cs typeface="Times New Roman" panose="02020603050405020304" charset="0"/>
            </a:endParaRPr>
          </a:p>
          <a:p>
            <a:pPr marL="457200" indent="-457200">
              <a:buFont typeface="Segoe Print" panose="02000600000000000000" charset="0"/>
              <a:buAutoNum type="arabicPeriod"/>
            </a:pPr>
            <a:r>
              <a:rPr lang="en-IN" sz="2400" dirty="0" smtClean="0">
                <a:latin typeface="Times New Roman" panose="02020603050405020304" charset="0"/>
                <a:cs typeface="Times New Roman" panose="02020603050405020304" charset="0"/>
              </a:rPr>
              <a:t>Current System</a:t>
            </a:r>
            <a:endParaRPr lang="en-IN" sz="2400" dirty="0" smtClean="0">
              <a:latin typeface="Times New Roman" panose="02020603050405020304" charset="0"/>
              <a:cs typeface="Times New Roman" panose="02020603050405020304" charset="0"/>
            </a:endParaRPr>
          </a:p>
          <a:p>
            <a:pPr marL="457200" indent="-457200">
              <a:buFont typeface="Segoe Print" panose="02000600000000000000" charset="0"/>
              <a:buAutoNum type="arabicPeriod"/>
            </a:pPr>
            <a:r>
              <a:rPr lang="en-IN" sz="2400" dirty="0" smtClean="0">
                <a:latin typeface="Times New Roman" panose="02020603050405020304" charset="0"/>
                <a:cs typeface="Times New Roman" panose="02020603050405020304" charset="0"/>
                <a:sym typeface="+mn-ea"/>
              </a:rPr>
              <a:t>Literature Review</a:t>
            </a:r>
            <a:endParaRPr lang="en-IN" sz="2400" dirty="0" smtClean="0">
              <a:latin typeface="Times New Roman" panose="02020603050405020304" charset="0"/>
              <a:cs typeface="Times New Roman" panose="02020603050405020304" charset="0"/>
            </a:endParaRPr>
          </a:p>
          <a:p>
            <a:pPr marL="457200" indent="-457200">
              <a:buFont typeface="Segoe Print" panose="02000600000000000000" charset="0"/>
              <a:buAutoNum type="arabicPeriod"/>
            </a:pPr>
            <a:r>
              <a:rPr lang="en-IN" sz="2400" dirty="0" smtClean="0">
                <a:latin typeface="Times New Roman" panose="02020603050405020304" charset="0"/>
                <a:cs typeface="Times New Roman" panose="02020603050405020304" charset="0"/>
              </a:rPr>
              <a:t>Objectives</a:t>
            </a:r>
            <a:endParaRPr lang="en-IN" sz="2400" dirty="0" smtClean="0">
              <a:latin typeface="Times New Roman" panose="02020603050405020304" charset="0"/>
              <a:cs typeface="Times New Roman" panose="02020603050405020304" charset="0"/>
            </a:endParaRPr>
          </a:p>
          <a:p>
            <a:pPr marL="457200" indent="-457200">
              <a:buFont typeface="Segoe Print" panose="02000600000000000000" charset="0"/>
              <a:buAutoNum type="arabicPeriod"/>
            </a:pPr>
            <a:r>
              <a:rPr lang="en-IN" sz="2400" dirty="0" smtClean="0">
                <a:latin typeface="Times New Roman" panose="02020603050405020304" charset="0"/>
                <a:cs typeface="Times New Roman" panose="02020603050405020304" charset="0"/>
              </a:rPr>
              <a:t>Use Cases</a:t>
            </a:r>
            <a:endParaRPr lang="en-IN" sz="2400" dirty="0" smtClean="0">
              <a:latin typeface="Times New Roman" panose="02020603050405020304" charset="0"/>
              <a:cs typeface="Times New Roman" panose="02020603050405020304" charset="0"/>
            </a:endParaRPr>
          </a:p>
          <a:p>
            <a:pPr marL="457200" indent="-457200">
              <a:buFont typeface="Segoe Print" panose="02000600000000000000" charset="0"/>
              <a:buAutoNum type="arabicPeriod"/>
            </a:pPr>
            <a:r>
              <a:rPr lang="en-IN" sz="2400" dirty="0" smtClean="0">
                <a:latin typeface="Times New Roman" panose="02020603050405020304" charset="0"/>
                <a:cs typeface="Times New Roman" panose="02020603050405020304" charset="0"/>
                <a:sym typeface="+mn-ea"/>
              </a:rPr>
              <a:t>Proposed system</a:t>
            </a:r>
            <a:endParaRPr lang="en-IN" sz="2400" dirty="0" smtClean="0">
              <a:latin typeface="Times New Roman" panose="02020603050405020304" charset="0"/>
              <a:cs typeface="Times New Roman" panose="02020603050405020304" charset="0"/>
              <a:sym typeface="+mn-ea"/>
            </a:endParaRPr>
          </a:p>
          <a:p>
            <a:pPr marL="457200" indent="-457200">
              <a:buFont typeface="Segoe Print" panose="02000600000000000000" charset="0"/>
              <a:buAutoNum type="arabicPeriod"/>
            </a:pPr>
            <a:r>
              <a:rPr lang="en-IN" sz="2400" dirty="0" smtClean="0">
                <a:latin typeface="Times New Roman" panose="02020603050405020304" charset="0"/>
                <a:cs typeface="Times New Roman" panose="02020603050405020304" charset="0"/>
                <a:sym typeface="+mn-ea"/>
              </a:rPr>
              <a:t>List of System Modules</a:t>
            </a:r>
            <a:endParaRPr lang="en-IN" sz="2400" dirty="0" smtClean="0">
              <a:latin typeface="Times New Roman" panose="02020603050405020304" charset="0"/>
              <a:cs typeface="Times New Roman" panose="02020603050405020304" charset="0"/>
            </a:endParaRPr>
          </a:p>
          <a:p>
            <a:pPr marL="457200" indent="-457200">
              <a:buFont typeface="Segoe Print" panose="02000600000000000000" charset="0"/>
              <a:buAutoNum type="arabicPeriod"/>
            </a:pPr>
            <a:r>
              <a:rPr lang="en-IN" sz="2400" dirty="0" smtClean="0">
                <a:latin typeface="Times New Roman" panose="02020603050405020304" charset="0"/>
                <a:cs typeface="Times New Roman" panose="02020603050405020304" charset="0"/>
              </a:rPr>
              <a:t>Cryptographic Implementation</a:t>
            </a:r>
            <a:endParaRPr lang="en-IN" sz="2400" dirty="0" smtClean="0">
              <a:latin typeface="Times New Roman" panose="02020603050405020304" charset="0"/>
              <a:cs typeface="Times New Roman" panose="02020603050405020304" charset="0"/>
            </a:endParaRPr>
          </a:p>
          <a:p>
            <a:pPr marL="457200" indent="-457200">
              <a:buFont typeface="Segoe Print" panose="02000600000000000000" charset="0"/>
              <a:buAutoNum type="arabicPeriod"/>
            </a:pPr>
            <a:r>
              <a:rPr lang="en-IN" sz="2400" dirty="0" smtClean="0">
                <a:latin typeface="Times New Roman" panose="02020603050405020304" charset="0"/>
                <a:cs typeface="Times New Roman" panose="02020603050405020304" charset="0"/>
              </a:rPr>
              <a:t>System Architecture</a:t>
            </a:r>
            <a:endParaRPr lang="en-IN" sz="2400" dirty="0" smtClean="0">
              <a:latin typeface="Times New Roman" panose="02020603050405020304" charset="0"/>
              <a:cs typeface="Times New Roman" panose="02020603050405020304" charset="0"/>
            </a:endParaRPr>
          </a:p>
          <a:p>
            <a:pPr marL="457200" indent="-457200">
              <a:buFont typeface="Segoe Print" panose="02000600000000000000" charset="0"/>
              <a:buAutoNum type="arabicPeriod"/>
            </a:pPr>
            <a:r>
              <a:rPr lang="en-IN" sz="2400" dirty="0" smtClean="0">
                <a:latin typeface="Times New Roman" panose="02020603050405020304" charset="0"/>
                <a:cs typeface="Times New Roman" panose="02020603050405020304" charset="0"/>
              </a:rPr>
              <a:t>Performance Evaluation</a:t>
            </a:r>
            <a:endParaRPr lang="en-IN" sz="2400" dirty="0" smtClean="0">
              <a:latin typeface="Times New Roman" panose="02020603050405020304" charset="0"/>
              <a:cs typeface="Times New Roman" panose="02020603050405020304" charset="0"/>
            </a:endParaRPr>
          </a:p>
          <a:p>
            <a:pPr marL="457200" indent="-457200">
              <a:buFont typeface="Segoe Print" panose="02000600000000000000" charset="0"/>
              <a:buAutoNum type="arabicPeriod"/>
            </a:pPr>
            <a:r>
              <a:rPr lang="en-IN" sz="2400" dirty="0" smtClean="0">
                <a:latin typeface="Times New Roman" panose="02020603050405020304" charset="0"/>
                <a:cs typeface="Times New Roman" panose="02020603050405020304" charset="0"/>
              </a:rPr>
              <a:t>Conclusion</a:t>
            </a:r>
            <a:endParaRPr lang="en-IN" sz="2400" dirty="0" smtClean="0">
              <a:latin typeface="Times New Roman" panose="02020603050405020304" charset="0"/>
              <a:cs typeface="Times New Roman" panose="02020603050405020304" charset="0"/>
            </a:endParaRPr>
          </a:p>
          <a:p>
            <a:pPr marL="457200" indent="-457200">
              <a:buAutoNum type="arabicPeriod"/>
            </a:pPr>
            <a:endParaRPr lang="en-IN" sz="2400" dirty="0" smtClean="0">
              <a:latin typeface="Times New Roman" panose="02020603050405020304" charset="0"/>
              <a:cs typeface="Times New Roman" panose="02020603050405020304" charset="0"/>
            </a:endParaRPr>
          </a:p>
          <a:p>
            <a:pPr marL="457200" indent="-457200">
              <a:buAutoNum type="arabicPeriod"/>
            </a:pPr>
            <a:endParaRPr lang="en-IN" sz="2400" dirty="0" smtClean="0">
              <a:latin typeface="Times New Roman" panose="02020603050405020304" charset="0"/>
              <a:cs typeface="Times New Roman" panose="02020603050405020304" charset="0"/>
            </a:endParaRPr>
          </a:p>
          <a:p>
            <a:pPr marL="457200" indent="-457200">
              <a:buAutoNum type="arabicPeriod"/>
            </a:pPr>
            <a:endParaRPr lang="en-IN" sz="2400" dirty="0">
              <a:latin typeface="Times New Roman" panose="02020603050405020304" charset="0"/>
              <a:cs typeface="Times New Roman" panose="02020603050405020304" charset="0"/>
            </a:endParaRPr>
          </a:p>
        </p:txBody>
      </p:sp>
      <p:sp>
        <p:nvSpPr>
          <p:cNvPr id="2" name="Title 1"/>
          <p:cNvSpPr>
            <a:spLocks noGrp="1"/>
          </p:cNvSpPr>
          <p:nvPr>
            <p:ph type="title"/>
          </p:nvPr>
        </p:nvSpPr>
        <p:spPr>
          <a:xfrm>
            <a:off x="4487545" y="324485"/>
            <a:ext cx="2646045" cy="874395"/>
          </a:xfrm>
        </p:spPr>
        <p:txBody>
          <a:bodyPr/>
          <a:p>
            <a:r>
              <a:rPr lang="en-IN" dirty="0" smtClean="0">
                <a:latin typeface="Times New Roman" panose="02020603050405020304" charset="0"/>
                <a:cs typeface="Times New Roman" panose="02020603050405020304" charset="0"/>
                <a:sym typeface="+mn-ea"/>
              </a:rPr>
              <a:t>Agenda:</a:t>
            </a:r>
            <a:endParaRPr lang="en-IN" dirty="0" smtClean="0">
              <a:latin typeface="Times New Roman" panose="02020603050405020304" charset="0"/>
              <a:cs typeface="Times New Roman" panose="02020603050405020304" charset="0"/>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1" y="1127463"/>
            <a:ext cx="6211185" cy="640021"/>
          </a:xfrm>
        </p:spPr>
        <p:txBody>
          <a:bodyPr>
            <a:normAutofit fontScale="90000"/>
          </a:bodyPr>
          <a:lstStyle/>
          <a:p>
            <a:r>
              <a:rPr lang="en-IN" dirty="0" smtClean="0"/>
              <a:t>Reference</a:t>
            </a:r>
            <a:endParaRPr lang="en-IN" dirty="0"/>
          </a:p>
        </p:txBody>
      </p:sp>
      <p:sp>
        <p:nvSpPr>
          <p:cNvPr id="4" name="TextBox 3"/>
          <p:cNvSpPr txBox="1"/>
          <p:nvPr/>
        </p:nvSpPr>
        <p:spPr>
          <a:xfrm>
            <a:off x="1066801" y="2397798"/>
            <a:ext cx="7766481" cy="1198880"/>
          </a:xfrm>
          <a:prstGeom prst="rect">
            <a:avLst/>
          </a:prstGeom>
          <a:noFill/>
        </p:spPr>
        <p:txBody>
          <a:bodyPr wrap="square" rtlCol="0">
            <a:spAutoFit/>
          </a:bodyPr>
          <a:lstStyle/>
          <a:p>
            <a:pPr marL="285750" indent="-285750">
              <a:buFont typeface="Arial" panose="020B0604020202020204" pitchFamily="34" charset="0"/>
              <a:buChar char="•"/>
            </a:pPr>
            <a:r>
              <a:rPr lang="en-IN" dirty="0" err="1" smtClean="0"/>
              <a:t>Youcef</a:t>
            </a:r>
            <a:r>
              <a:rPr lang="en-IN" dirty="0" smtClean="0"/>
              <a:t> </a:t>
            </a:r>
            <a:r>
              <a:rPr lang="en-IN" dirty="0" err="1" smtClean="0"/>
              <a:t>Fouzar</a:t>
            </a:r>
            <a:r>
              <a:rPr lang="en-IN" dirty="0" smtClean="0"/>
              <a:t> and et. al. “A Novel Hybrid </a:t>
            </a:r>
            <a:r>
              <a:rPr lang="en-IN" dirty="0" err="1" smtClean="0"/>
              <a:t>MultiKey</a:t>
            </a:r>
            <a:r>
              <a:rPr lang="en-IN" dirty="0" smtClean="0"/>
              <a:t> Cryptography Technique for Video Communication” 30</a:t>
            </a:r>
            <a:r>
              <a:rPr lang="en-IN" baseline="30000" dirty="0" smtClean="0"/>
              <a:t>th</a:t>
            </a:r>
            <a:r>
              <a:rPr lang="en-IN" dirty="0" smtClean="0"/>
              <a:t> January 2023, IEEE Access</a:t>
            </a:r>
            <a:endParaRPr lang="en-IN" dirty="0" smtClean="0"/>
          </a:p>
          <a:p>
            <a:pPr marL="285750" indent="-285750">
              <a:buFont typeface="Arial" panose="020B0604020202020204" pitchFamily="34" charset="0"/>
              <a:buChar char="•"/>
            </a:pPr>
            <a:endParaRPr lang="en-IN" dirty="0" smtClean="0"/>
          </a:p>
          <a:p>
            <a:r>
              <a:rPr lang="en-IN" dirty="0" smtClean="0"/>
              <a:t>DOI: </a:t>
            </a:r>
            <a:r>
              <a:rPr lang="en-IN" i="1" dirty="0" smtClean="0"/>
              <a:t>10.1109/ACCESS.2023.3242616</a:t>
            </a:r>
            <a:endParaRPr lang="en-IN" i="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1"/>
          <a:stretch>
            <a:fillRect t="-9000" b="-9000"/>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84" name="Freeform: Shape 83"/>
          <p:cNvSpPr>
            <a:spLocks noGrp="1" noRot="1" noChangeAspect="1" noMove="1" noResize="1" noEditPoints="1" noAdjustHandles="1" noChangeArrowheads="1" noChangeShapeType="1" noTextEdit="1"/>
          </p:cNvSpPr>
          <p:nvPr/>
        </p:nvSpPr>
        <p:spPr>
          <a:xfrm rot="21540000" flipV="1">
            <a:off x="-58916" y="-105868"/>
            <a:ext cx="12309832" cy="7069736"/>
          </a:xfrm>
          <a:custGeom>
            <a:avLst/>
            <a:gdLst>
              <a:gd name="connsiteX0" fmla="*/ 119689 w 12309832"/>
              <a:gd name="connsiteY0" fmla="*/ 7069736 h 7069736"/>
              <a:gd name="connsiteX1" fmla="*/ 12309832 w 12309832"/>
              <a:gd name="connsiteY1" fmla="*/ 6856956 h 7069736"/>
              <a:gd name="connsiteX2" fmla="*/ 12190143 w 12309832"/>
              <a:gd name="connsiteY2" fmla="*/ 0 h 7069736"/>
              <a:gd name="connsiteX3" fmla="*/ 0 w 12309832"/>
              <a:gd name="connsiteY3" fmla="*/ 212780 h 7069736"/>
            </a:gdLst>
            <a:ahLst/>
            <a:cxnLst>
              <a:cxn ang="0">
                <a:pos x="connsiteX0" y="connsiteY0"/>
              </a:cxn>
              <a:cxn ang="0">
                <a:pos x="connsiteX1" y="connsiteY1"/>
              </a:cxn>
              <a:cxn ang="0">
                <a:pos x="connsiteX2" y="connsiteY2"/>
              </a:cxn>
              <a:cxn ang="0">
                <a:pos x="connsiteX3" y="connsiteY3"/>
              </a:cxn>
            </a:cxnLst>
            <a:rect l="l" t="t" r="r" b="b"/>
            <a:pathLst>
              <a:path w="12309832" h="7069736">
                <a:moveTo>
                  <a:pt x="119689" y="7069736"/>
                </a:moveTo>
                <a:lnTo>
                  <a:pt x="12309832" y="6856956"/>
                </a:lnTo>
                <a:lnTo>
                  <a:pt x="12190143" y="0"/>
                </a:lnTo>
                <a:lnTo>
                  <a:pt x="0" y="212780"/>
                </a:ln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charset="0"/>
              <a:cs typeface="Times New Roman" panose="02020603050405020304" charset="0"/>
            </a:endParaRPr>
          </a:p>
        </p:txBody>
      </p:sp>
      <p:sp useBgFill="1">
        <p:nvSpPr>
          <p:cNvPr id="86" name="Rectangle 85"/>
          <p:cNvSpPr>
            <a:spLocks noGrp="1" noRot="1" noChangeAspect="1" noMove="1" noResize="1" noEditPoints="1" noAdjustHandles="1" noChangeArrowheads="1" noChangeShapeType="1" noTextEdit="1"/>
          </p:cNvSpPr>
          <p:nvPr/>
        </p:nvSpPr>
        <p:spPr>
          <a:xfrm>
            <a:off x="792571" y="734156"/>
            <a:ext cx="10617872" cy="538161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77" name="TextBox 76"/>
          <p:cNvSpPr txBox="1"/>
          <p:nvPr/>
        </p:nvSpPr>
        <p:spPr>
          <a:xfrm>
            <a:off x="1327918" y="2061769"/>
            <a:ext cx="3019575" cy="2737375"/>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a:lnSpc>
                <a:spcPct val="90000"/>
              </a:lnSpc>
              <a:spcBef>
                <a:spcPct val="0"/>
              </a:spcBef>
              <a:spcAft>
                <a:spcPts val="600"/>
              </a:spcAft>
            </a:pPr>
            <a:r>
              <a:rPr lang="en-IN" altLang="en-US" sz="2800" b="1" dirty="0">
                <a:latin typeface="Times New Roman" panose="02020603050405020304" charset="0"/>
                <a:ea typeface="+mj-ea"/>
                <a:cs typeface="Times New Roman" panose="02020603050405020304" charset="0"/>
              </a:rPr>
              <a:t>1. </a:t>
            </a:r>
            <a:r>
              <a:rPr lang="en-US" sz="2800" b="1" dirty="0">
                <a:latin typeface="Times New Roman" panose="02020603050405020304" charset="0"/>
                <a:ea typeface="+mj-ea"/>
                <a:cs typeface="Times New Roman" panose="02020603050405020304" charset="0"/>
              </a:rPr>
              <a:t>Introduction: </a:t>
            </a:r>
            <a:endParaRPr lang="en-US" dirty="0">
              <a:latin typeface="Times New Roman" panose="02020603050405020304" charset="0"/>
              <a:cs typeface="Times New Roman" panose="02020603050405020304" charset="0"/>
            </a:endParaRPr>
          </a:p>
          <a:p>
            <a:pPr>
              <a:lnSpc>
                <a:spcPct val="90000"/>
              </a:lnSpc>
              <a:spcBef>
                <a:spcPct val="0"/>
              </a:spcBef>
              <a:spcAft>
                <a:spcPts val="600"/>
              </a:spcAft>
            </a:pPr>
            <a:r>
              <a:rPr lang="en-US" sz="2800" dirty="0">
                <a:latin typeface="Times New Roman" panose="02020603050405020304" charset="0"/>
                <a:ea typeface="+mj-ea"/>
                <a:cs typeface="Times New Roman" panose="02020603050405020304" charset="0"/>
              </a:rPr>
              <a:t>Dynamic system to handle Cryptographic File Encryption</a:t>
            </a:r>
            <a:endParaRPr lang="en-US" dirty="0">
              <a:latin typeface="Times New Roman" panose="02020603050405020304" charset="0"/>
              <a:ea typeface="+mj-ea"/>
              <a:cs typeface="Times New Roman" panose="02020603050405020304" charset="0"/>
            </a:endParaRPr>
          </a:p>
        </p:txBody>
      </p:sp>
      <p:graphicFrame>
        <p:nvGraphicFramePr>
          <p:cNvPr id="4" name="TextBox 1"/>
          <p:cNvGraphicFramePr/>
          <p:nvPr/>
        </p:nvGraphicFramePr>
        <p:xfrm>
          <a:off x="4677295" y="1389163"/>
          <a:ext cx="6109130" cy="408061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2" name="TextBox 1"/>
          <p:cNvSpPr txBox="1"/>
          <p:nvPr/>
        </p:nvSpPr>
        <p:spPr>
          <a:xfrm>
            <a:off x="2291715" y="529590"/>
            <a:ext cx="8603615" cy="1257300"/>
          </a:xfrm>
          <a:prstGeom prst="rect">
            <a:avLst/>
          </a:prstGeom>
        </p:spPr>
        <p:txBody>
          <a:bodyPr rot="0" spcFirstLastPara="0" vertOverflow="overflow" horzOverflow="overflow" vert="horz" lIns="91440" tIns="45720" rIns="91440" bIns="45720" numCol="1" spcCol="0" rtlCol="0" fromWordArt="0" anchor="ctr" anchorCtr="0" forceAA="0" compatLnSpc="1">
            <a:normAutofit lnSpcReduction="10000"/>
          </a:bodyPr>
          <a:lstStyle/>
          <a:p>
            <a:pPr algn="ctr">
              <a:lnSpc>
                <a:spcPct val="90000"/>
              </a:lnSpc>
              <a:spcBef>
                <a:spcPct val="0"/>
              </a:spcBef>
              <a:spcAft>
                <a:spcPts val="600"/>
              </a:spcAft>
            </a:pPr>
            <a:r>
              <a:rPr lang="en-IN" altLang="en-US" sz="4100" b="1" dirty="0">
                <a:latin typeface="Times New Roman" panose="02020603050405020304" charset="0"/>
                <a:ea typeface="+mj-ea"/>
                <a:cs typeface="Times New Roman" panose="02020603050405020304" charset="0"/>
              </a:rPr>
              <a:t>2. </a:t>
            </a:r>
            <a:r>
              <a:rPr lang="en-US" sz="4100" b="1" dirty="0">
                <a:latin typeface="Times New Roman" panose="02020603050405020304" charset="0"/>
                <a:ea typeface="+mj-ea"/>
                <a:cs typeface="Times New Roman" panose="02020603050405020304" charset="0"/>
              </a:rPr>
              <a:t>Current Challenges in Fortifying Digital Assets</a:t>
            </a:r>
            <a:endParaRPr lang="en-US" sz="4100" b="1" dirty="0">
              <a:latin typeface="Times New Roman" panose="02020603050405020304" charset="0"/>
              <a:ea typeface="+mj-ea"/>
              <a:cs typeface="Times New Roman" panose="02020603050405020304" charset="0"/>
            </a:endParaRPr>
          </a:p>
        </p:txBody>
      </p:sp>
      <p:sp>
        <p:nvSpPr>
          <p:cNvPr id="10" name="Freeform: Shape 9"/>
          <p:cNvSpPr>
            <a:spLocks noGrp="1" noRot="1" noChangeAspect="1" noMove="1" noResize="1" noEditPoints="1" noAdjustHandles="1" noChangeArrowheads="1" noChangeShapeType="1" noTextEdit="1"/>
          </p:cNvSpPr>
          <p:nvPr/>
        </p:nvSpPr>
        <p:spPr>
          <a:xfrm rot="21540000" flipH="1">
            <a:off x="5827306" y="3434599"/>
            <a:ext cx="6407229" cy="3479258"/>
          </a:xfrm>
          <a:custGeom>
            <a:avLst/>
            <a:gdLst>
              <a:gd name="connsiteX0" fmla="*/ 53408 w 6407229"/>
              <a:gd name="connsiteY0" fmla="*/ 3479258 h 3479258"/>
              <a:gd name="connsiteX1" fmla="*/ 6407229 w 6407229"/>
              <a:gd name="connsiteY1" fmla="*/ 3368352 h 3479258"/>
              <a:gd name="connsiteX2" fmla="*/ 2513111 w 6407229"/>
              <a:gd name="connsiteY2" fmla="*/ 401274 h 3479258"/>
              <a:gd name="connsiteX3" fmla="*/ 2468202 w 6407229"/>
              <a:gd name="connsiteY3" fmla="*/ 369022 h 3479258"/>
              <a:gd name="connsiteX4" fmla="*/ 1321050 w 6407229"/>
              <a:gd name="connsiteY4" fmla="*/ 613 h 3479258"/>
              <a:gd name="connsiteX5" fmla="*/ 1196752 w 6407229"/>
              <a:gd name="connsiteY5" fmla="*/ 1245 h 3479258"/>
              <a:gd name="connsiteX6" fmla="*/ 56027 w 6407229"/>
              <a:gd name="connsiteY6" fmla="*/ 376720 h 3479258"/>
              <a:gd name="connsiteX7" fmla="*/ 0 w 6407229"/>
              <a:gd name="connsiteY7" fmla="*/ 419528 h 3479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7229" h="3479258">
                <a:moveTo>
                  <a:pt x="53408" y="3479258"/>
                </a:moveTo>
                <a:lnTo>
                  <a:pt x="6407229" y="3368352"/>
                </a:lnTo>
                <a:lnTo>
                  <a:pt x="2513111" y="401274"/>
                </a:lnTo>
                <a:lnTo>
                  <a:pt x="2468202" y="369022"/>
                </a:lnTo>
                <a:cubicBezTo>
                  <a:pt x="2117855" y="130665"/>
                  <a:pt x="1719063" y="10130"/>
                  <a:pt x="1321050" y="613"/>
                </a:cubicBezTo>
                <a:cubicBezTo>
                  <a:pt x="1279590" y="-379"/>
                  <a:pt x="1238139" y="-165"/>
                  <a:pt x="1196752" y="1245"/>
                </a:cubicBezTo>
                <a:cubicBezTo>
                  <a:pt x="793227" y="14995"/>
                  <a:pt x="395796" y="142529"/>
                  <a:pt x="56027" y="376720"/>
                </a:cubicBezTo>
                <a:lnTo>
                  <a:pt x="0" y="419528"/>
                </a:ln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IN" altLang="en-US">
                <a:latin typeface="Times New Roman" panose="02020603050405020304" charset="0"/>
                <a:cs typeface="Times New Roman" panose="02020603050405020304" charset="0"/>
              </a:rPr>
              <a:t> </a:t>
            </a:r>
            <a:endParaRPr lang="en-IN" altLang="en-US">
              <a:latin typeface="Times New Roman" panose="02020603050405020304" charset="0"/>
              <a:cs typeface="Times New Roman" panose="02020603050405020304" charset="0"/>
            </a:endParaRPr>
          </a:p>
        </p:txBody>
      </p:sp>
      <p:sp>
        <p:nvSpPr>
          <p:cNvPr id="3" name="TextBox 2"/>
          <p:cNvSpPr txBox="1"/>
          <p:nvPr/>
        </p:nvSpPr>
        <p:spPr>
          <a:xfrm>
            <a:off x="634365" y="2358390"/>
            <a:ext cx="7785100" cy="2978150"/>
          </a:xfrm>
          <a:prstGeom prst="rect">
            <a:avLst/>
          </a:prstGeom>
        </p:spPr>
        <p:txBody>
          <a:bodyPr rot="0" spcFirstLastPara="0" vertOverflow="overflow" horzOverflow="overflow" vert="horz" lIns="91440" tIns="45720" rIns="91440" bIns="45720" numCol="1" spcCol="0" rtlCol="0" fromWordArt="0" anchorCtr="0" forceAA="0" compatLnSpc="1">
            <a:noAutofit/>
          </a:bodyPr>
          <a:lstStyle/>
          <a:p>
            <a:pPr marL="342900" indent="-228600">
              <a:lnSpc>
                <a:spcPct val="120000"/>
              </a:lnSpc>
              <a:spcAft>
                <a:spcPts val="600"/>
              </a:spcAft>
              <a:buAutoNum type="arabicPeriod"/>
            </a:pPr>
            <a:r>
              <a:rPr lang="en-US" sz="2400" dirty="0">
                <a:latin typeface="Times New Roman" panose="02020603050405020304" charset="0"/>
                <a:cs typeface="Times New Roman" panose="02020603050405020304" charset="0"/>
              </a:rPr>
              <a:t>Dynamic system can adaptively generate and manage keys.</a:t>
            </a:r>
            <a:endParaRPr lang="en-US" sz="2400" dirty="0">
              <a:latin typeface="Times New Roman" panose="02020603050405020304" charset="0"/>
              <a:cs typeface="Times New Roman" panose="02020603050405020304" charset="0"/>
            </a:endParaRPr>
          </a:p>
          <a:p>
            <a:pPr marL="342900" indent="-228600">
              <a:lnSpc>
                <a:spcPct val="120000"/>
              </a:lnSpc>
              <a:spcAft>
                <a:spcPts val="600"/>
              </a:spcAft>
              <a:buAutoNum type="arabicPeriod"/>
            </a:pPr>
            <a:r>
              <a:rPr lang="en-US" sz="2400" dirty="0">
                <a:latin typeface="Times New Roman" panose="02020603050405020304" charset="0"/>
                <a:cs typeface="Times New Roman" panose="02020603050405020304" charset="0"/>
              </a:rPr>
              <a:t>System enables the use of a hybrid approach, such as combining RSA with ECC and AES</a:t>
            </a:r>
            <a:endParaRPr lang="en-US" sz="2400" dirty="0">
              <a:latin typeface="Times New Roman" panose="02020603050405020304" charset="0"/>
              <a:cs typeface="Times New Roman" panose="02020603050405020304" charset="0"/>
            </a:endParaRPr>
          </a:p>
          <a:p>
            <a:pPr marL="342900" indent="-228600">
              <a:lnSpc>
                <a:spcPct val="120000"/>
              </a:lnSpc>
              <a:spcAft>
                <a:spcPts val="600"/>
              </a:spcAft>
              <a:buAutoNum type="arabicPeriod"/>
            </a:pPr>
            <a:r>
              <a:rPr lang="en-US" sz="2400" dirty="0">
                <a:latin typeface="Times New Roman" panose="02020603050405020304" charset="0"/>
                <a:cs typeface="Times New Roman" panose="02020603050405020304" charset="0"/>
              </a:rPr>
              <a:t>Adaptability and responsiveness, allowing for a robust defense against contemporary cryptographic threats</a:t>
            </a:r>
            <a:endParaRPr lang="en-US" sz="2400"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algn="ctr">
              <a:lnSpc>
                <a:spcPct val="120000"/>
              </a:lnSpc>
              <a:spcAft>
                <a:spcPts val="600"/>
              </a:spcAft>
            </a:pPr>
            <a:r>
              <a:rPr lang="en-US"/>
              <a:t>The cryptographic solution proposed aims to elevate the data security by implementing a system that uses the encryption models as per the file types. </a:t>
            </a:r>
            <a:endParaRPr lang="en-US" dirty="0"/>
          </a:p>
        </p:txBody>
      </p:sp>
      <p:sp>
        <p:nvSpPr>
          <p:cNvPr id="10" name="Freeform: Shape 9"/>
          <p:cNvSpPr>
            <a:spLocks noGrp="1" noRot="1" noChangeAspect="1" noMove="1" noResize="1" noEditPoints="1" noAdjustHandles="1" noChangeArrowheads="1" noChangeShapeType="1" noTextEdit="1"/>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p:cNvSpPr txBox="1"/>
          <p:nvPr/>
        </p:nvSpPr>
        <p:spPr>
          <a:xfrm>
            <a:off x="3942715" y="337820"/>
            <a:ext cx="4225925" cy="1257300"/>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a:lnSpc>
                <a:spcPct val="90000"/>
              </a:lnSpc>
              <a:spcBef>
                <a:spcPct val="0"/>
              </a:spcBef>
              <a:spcAft>
                <a:spcPts val="600"/>
              </a:spcAft>
            </a:pPr>
            <a:r>
              <a:rPr lang="en-IN" altLang="en-US" sz="3200" b="1" dirty="0" smtClean="0">
                <a:latin typeface="+mj-lt"/>
                <a:ea typeface="+mj-ea"/>
                <a:cs typeface="+mj-cs"/>
              </a:rPr>
              <a:t>3. Literature Review</a:t>
            </a:r>
            <a:endParaRPr lang="en-IN" altLang="en-US" sz="3200" b="1" dirty="0">
              <a:latin typeface="+mj-lt"/>
              <a:ea typeface="+mj-ea"/>
              <a:cs typeface="+mj-cs"/>
            </a:endParaRPr>
          </a:p>
        </p:txBody>
      </p:sp>
      <p:sp>
        <p:nvSpPr>
          <p:cNvPr id="12" name="Freeform: Shape 11"/>
          <p:cNvSpPr>
            <a:spLocks noGrp="1" noRot="1" noChangeAspect="1" noMove="1" noResize="1" noEditPoints="1" noAdjustHandles="1" noChangeArrowheads="1" noChangeShapeType="1" noTextEdit="1"/>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p:cNvSpPr txBox="1"/>
          <p:nvPr/>
        </p:nvSpPr>
        <p:spPr>
          <a:xfrm flipH="1">
            <a:off x="358140" y="1866900"/>
            <a:ext cx="9495790" cy="3124835"/>
          </a:xfrm>
          <a:prstGeom prst="rect">
            <a:avLst/>
          </a:prstGeom>
          <a:noFill/>
        </p:spPr>
        <p:txBody>
          <a:bodyPr wrap="square" rtlCol="0">
            <a:spAutoFit/>
          </a:bodyPr>
          <a:lstStyle/>
          <a:p>
            <a:pPr marL="457200" indent="-342900" algn="l">
              <a:lnSpc>
                <a:spcPct val="120000"/>
              </a:lnSpc>
              <a:spcAft>
                <a:spcPts val="600"/>
              </a:spcAft>
              <a:buAutoNum type="arabicPeriod"/>
            </a:pPr>
            <a:r>
              <a:rPr lang="en-US" sz="2400"/>
              <a:t>A Novel Hybrid Multikey Cryptography</a:t>
            </a:r>
            <a:r>
              <a:rPr lang="en-IN" altLang="en-US" sz="2400"/>
              <a:t> </a:t>
            </a:r>
            <a:r>
              <a:rPr lang="en-US" sz="2400"/>
              <a:t>Technique for Video Communication</a:t>
            </a:r>
            <a:endParaRPr lang="en-US" sz="2400"/>
          </a:p>
          <a:p>
            <a:pPr marL="114300" indent="0" algn="l">
              <a:lnSpc>
                <a:spcPct val="120000"/>
              </a:lnSpc>
              <a:spcAft>
                <a:spcPts val="600"/>
              </a:spcAft>
              <a:buNone/>
            </a:pPr>
            <a:r>
              <a:rPr lang="en-IN" altLang="en-US"/>
              <a:t>Yousef Fouzar </a:t>
            </a:r>
            <a:r>
              <a:rPr lang="en-US"/>
              <a:t> and </a:t>
            </a:r>
            <a:r>
              <a:rPr lang="en-IN" altLang="en-US"/>
              <a:t>et. al. </a:t>
            </a:r>
            <a:r>
              <a:rPr lang="en-US"/>
              <a:t>, ‘‘</a:t>
            </a:r>
            <a:r>
              <a:rPr lang="en-US">
                <a:sym typeface="+mn-ea"/>
              </a:rPr>
              <a:t>A Novel Hybrid Multikey Cryptography</a:t>
            </a:r>
            <a:r>
              <a:rPr lang="en-IN" altLang="en-US">
                <a:sym typeface="+mn-ea"/>
              </a:rPr>
              <a:t> </a:t>
            </a:r>
            <a:r>
              <a:rPr lang="en-US">
                <a:sym typeface="+mn-ea"/>
              </a:rPr>
              <a:t>Technique for Video Communication</a:t>
            </a:r>
            <a:r>
              <a:rPr lang="en-US"/>
              <a:t>’’ IEEE Access, vol. </a:t>
            </a:r>
            <a:r>
              <a:rPr lang="en-IN" altLang="en-US"/>
              <a:t>11</a:t>
            </a:r>
            <a:r>
              <a:rPr lang="en-US"/>
              <a:t>, </a:t>
            </a:r>
            <a:r>
              <a:rPr lang="en-IN" altLang="en-US"/>
              <a:t>Jan</a:t>
            </a:r>
            <a:r>
              <a:rPr lang="en-US"/>
              <a:t>. 20</a:t>
            </a:r>
            <a:r>
              <a:rPr lang="en-IN" altLang="en-US"/>
              <a:t>23</a:t>
            </a:r>
            <a:r>
              <a:rPr lang="en-US"/>
              <a:t>.</a:t>
            </a:r>
            <a:endParaRPr lang="en-US"/>
          </a:p>
          <a:p>
            <a:pPr marL="457200" indent="-342900" algn="l">
              <a:lnSpc>
                <a:spcPct val="120000"/>
              </a:lnSpc>
              <a:spcAft>
                <a:spcPts val="600"/>
              </a:spcAft>
              <a:buFont typeface="Arial" panose="020B0604020202020204" pitchFamily="34" charset="0"/>
              <a:buChar char="•"/>
            </a:pPr>
            <a:r>
              <a:rPr lang="en-US" sz="2400"/>
              <a:t>Each encryption iteration</a:t>
            </a:r>
            <a:r>
              <a:rPr lang="en-IN" altLang="en-US" sz="2400"/>
              <a:t> for next chunk of video data</a:t>
            </a:r>
            <a:r>
              <a:rPr lang="en-US" sz="2400"/>
              <a:t> adds an additional layer of security, contributing to enhanced data protection.</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2" name="Title 1"/>
          <p:cNvSpPr>
            <a:spLocks noGrp="1"/>
          </p:cNvSpPr>
          <p:nvPr>
            <p:ph type="title"/>
          </p:nvPr>
        </p:nvSpPr>
        <p:spPr>
          <a:xfrm>
            <a:off x="892810" y="882650"/>
            <a:ext cx="4591685" cy="1257300"/>
          </a:xfrm>
        </p:spPr>
        <p:txBody>
          <a:bodyPr vert="horz" lIns="91440" tIns="45720" rIns="91440" bIns="45720" rtlCol="0" anchor="ctr">
            <a:noAutofit/>
          </a:bodyPr>
          <a:lstStyle/>
          <a:p>
            <a:r>
              <a:rPr lang="en-IN" altLang="en-US" sz="2800">
                <a:latin typeface="Times New Roman" panose="02020603050405020304" charset="0"/>
                <a:cs typeface="Times New Roman" panose="02020603050405020304" charset="0"/>
              </a:rPr>
              <a:t>4. </a:t>
            </a:r>
            <a:r>
              <a:rPr lang="en-US" sz="2800">
                <a:latin typeface="Times New Roman" panose="02020603050405020304" charset="0"/>
                <a:cs typeface="Times New Roman" panose="02020603050405020304" charset="0"/>
              </a:rPr>
              <a:t>Objectives:</a:t>
            </a:r>
            <a:br>
              <a:rPr lang="en-US" sz="2800">
                <a:latin typeface="Times New Roman" panose="02020603050405020304" charset="0"/>
                <a:cs typeface="Times New Roman" panose="02020603050405020304" charset="0"/>
              </a:rPr>
            </a:br>
            <a:r>
              <a:rPr lang="en-US" sz="2800">
                <a:latin typeface="Times New Roman" panose="02020603050405020304" charset="0"/>
                <a:cs typeface="Times New Roman" panose="02020603050405020304" charset="0"/>
              </a:rPr>
              <a:t> Implementing a Dynamic Software System for Real-Time Encryption</a:t>
            </a:r>
            <a:endParaRPr lang="en-US" sz="2800">
              <a:latin typeface="Times New Roman" panose="02020603050405020304" charset="0"/>
              <a:cs typeface="Times New Roman" panose="02020603050405020304" charset="0"/>
            </a:endParaRPr>
          </a:p>
        </p:txBody>
      </p:sp>
      <p:sp>
        <p:nvSpPr>
          <p:cNvPr id="3" name="TextBox 2"/>
          <p:cNvSpPr txBox="1"/>
          <p:nvPr/>
        </p:nvSpPr>
        <p:spPr>
          <a:xfrm>
            <a:off x="713740" y="3155950"/>
            <a:ext cx="4950460" cy="2677795"/>
          </a:xfrm>
          <a:prstGeom prst="rect">
            <a:avLst/>
          </a:prstGeom>
        </p:spPr>
        <p:txBody>
          <a:bodyPr rot="0" spcFirstLastPara="0" vertOverflow="overflow" horzOverflow="overflow" vert="horz" lIns="91440" tIns="45720" rIns="91440" bIns="45720" numCol="1" spcCol="0" rtlCol="0" fromWordArt="0" anchorCtr="0" forceAA="0" compatLnSpc="1">
            <a:normAutofit/>
          </a:bodyPr>
          <a:lstStyle/>
          <a:p>
            <a:pPr marL="342900" indent="-228600">
              <a:lnSpc>
                <a:spcPct val="120000"/>
              </a:lnSpc>
              <a:spcAft>
                <a:spcPts val="600"/>
              </a:spcAft>
              <a:buAutoNum type="arabicPeriod"/>
            </a:pPr>
            <a:r>
              <a:rPr lang="en-US" sz="2000" dirty="0">
                <a:latin typeface="Times New Roman" panose="02020603050405020304" charset="0"/>
                <a:cs typeface="Times New Roman" panose="02020603050405020304" charset="0"/>
              </a:rPr>
              <a:t>Develop a comprehensive file encryption approach.</a:t>
            </a:r>
            <a:endParaRPr lang="en-US" sz="2000" dirty="0">
              <a:latin typeface="Times New Roman" panose="02020603050405020304" charset="0"/>
              <a:cs typeface="Times New Roman" panose="02020603050405020304" charset="0"/>
            </a:endParaRPr>
          </a:p>
          <a:p>
            <a:pPr marL="342900" indent="-228600">
              <a:lnSpc>
                <a:spcPct val="120000"/>
              </a:lnSpc>
              <a:spcAft>
                <a:spcPts val="600"/>
              </a:spcAft>
              <a:buAutoNum type="arabicPeriod"/>
            </a:pPr>
            <a:r>
              <a:rPr lang="en-US" sz="2000" dirty="0">
                <a:latin typeface="Times New Roman" panose="02020603050405020304" charset="0"/>
                <a:cs typeface="Times New Roman" panose="02020603050405020304" charset="0"/>
              </a:rPr>
              <a:t>Tailor cryptographic strategies for text and video content.</a:t>
            </a:r>
            <a:endParaRPr lang="en-US" sz="2000" dirty="0">
              <a:latin typeface="Times New Roman" panose="02020603050405020304" charset="0"/>
              <a:cs typeface="Times New Roman" panose="02020603050405020304" charset="0"/>
            </a:endParaRPr>
          </a:p>
          <a:p>
            <a:pPr marL="342900" indent="-228600">
              <a:lnSpc>
                <a:spcPct val="120000"/>
              </a:lnSpc>
              <a:spcAft>
                <a:spcPts val="600"/>
              </a:spcAft>
              <a:buAutoNum type="arabicPeriod"/>
            </a:pPr>
            <a:r>
              <a:rPr lang="en-US" sz="2000" dirty="0">
                <a:latin typeface="Times New Roman" panose="02020603050405020304" charset="0"/>
                <a:cs typeface="Times New Roman" panose="02020603050405020304" charset="0"/>
              </a:rPr>
              <a:t>Realize a dynamic software system with dedicated modules.</a:t>
            </a:r>
            <a:endParaRPr lang="en-US" sz="2000" dirty="0">
              <a:latin typeface="Times New Roman" panose="02020603050405020304" charset="0"/>
              <a:cs typeface="Times New Roman" panose="02020603050405020304" charset="0"/>
            </a:endParaRPr>
          </a:p>
        </p:txBody>
      </p:sp>
      <p:pic>
        <p:nvPicPr>
          <p:cNvPr id="4" name="Picture 3" descr="Disk vs File Encryption – Which is Best For Your Organization?"/>
          <p:cNvPicPr>
            <a:picLocks noChangeAspect="1"/>
          </p:cNvPicPr>
          <p:nvPr/>
        </p:nvPicPr>
        <p:blipFill rotWithShape="1">
          <a:blip r:embed="rId1"/>
          <a:srcRect l="4899" r="37866" b="2"/>
          <a:stretch>
            <a:fillRect/>
          </a:stretch>
        </p:blipFill>
        <p:spPr>
          <a:xfrm>
            <a:off x="6120859" y="882650"/>
            <a:ext cx="5184373" cy="50950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algn="ctr">
              <a:lnSpc>
                <a:spcPct val="120000"/>
              </a:lnSpc>
              <a:spcAft>
                <a:spcPts val="600"/>
              </a:spcAft>
            </a:pPr>
            <a:r>
              <a:rPr lang="en-US">
                <a:latin typeface="Times New Roman" panose="02020603050405020304" charset="0"/>
                <a:cs typeface="Times New Roman" panose="02020603050405020304" charset="0"/>
              </a:rPr>
              <a:t>The cryptographic solution proposed aims to elevate the data security by implementing a system that uses the encryption models as per the file types. </a:t>
            </a:r>
            <a:endParaRPr lang="en-US" dirty="0">
              <a:latin typeface="Times New Roman" panose="02020603050405020304" charset="0"/>
              <a:cs typeface="Times New Roman" panose="02020603050405020304" charset="0"/>
            </a:endParaRPr>
          </a:p>
        </p:txBody>
      </p:sp>
      <p:sp>
        <p:nvSpPr>
          <p:cNvPr id="10" name="Freeform: Shape 9"/>
          <p:cNvSpPr>
            <a:spLocks noGrp="1" noRot="1" noChangeAspect="1" noMove="1" noResize="1" noEditPoints="1" noAdjustHandles="1" noChangeArrowheads="1" noChangeShapeType="1" noTextEdit="1"/>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charset="0"/>
              <a:cs typeface="Times New Roman" panose="02020603050405020304" charset="0"/>
            </a:endParaRPr>
          </a:p>
        </p:txBody>
      </p:sp>
      <p:sp>
        <p:nvSpPr>
          <p:cNvPr id="3" name="TextBox 2"/>
          <p:cNvSpPr txBox="1"/>
          <p:nvPr/>
        </p:nvSpPr>
        <p:spPr>
          <a:xfrm>
            <a:off x="4999990" y="0"/>
            <a:ext cx="2766060" cy="1257300"/>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a:lnSpc>
                <a:spcPct val="90000"/>
              </a:lnSpc>
              <a:spcBef>
                <a:spcPct val="0"/>
              </a:spcBef>
              <a:spcAft>
                <a:spcPts val="600"/>
              </a:spcAft>
            </a:pPr>
            <a:r>
              <a:rPr lang="en-IN" altLang="en-US" sz="3200" b="1" dirty="0" smtClean="0">
                <a:latin typeface="Times New Roman" panose="02020603050405020304" charset="0"/>
                <a:ea typeface="+mj-ea"/>
                <a:cs typeface="Times New Roman" panose="02020603050405020304" charset="0"/>
              </a:rPr>
              <a:t>5. Use Case</a:t>
            </a:r>
            <a:endParaRPr lang="en-IN" altLang="en-US" sz="3200" b="1" dirty="0" smtClean="0">
              <a:latin typeface="Times New Roman" panose="02020603050405020304" charset="0"/>
              <a:ea typeface="+mj-ea"/>
              <a:cs typeface="Times New Roman" panose="02020603050405020304" charset="0"/>
            </a:endParaRPr>
          </a:p>
        </p:txBody>
      </p:sp>
      <p:sp>
        <p:nvSpPr>
          <p:cNvPr id="12" name="Freeform: Shape 11"/>
          <p:cNvSpPr>
            <a:spLocks noGrp="1" noRot="1" noChangeAspect="1" noMove="1" noResize="1" noEditPoints="1" noAdjustHandles="1" noChangeArrowheads="1" noChangeShapeType="1" noTextEdit="1"/>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charset="0"/>
              <a:cs typeface="Times New Roman" panose="02020603050405020304" charset="0"/>
            </a:endParaRPr>
          </a:p>
        </p:txBody>
      </p:sp>
      <p:sp>
        <p:nvSpPr>
          <p:cNvPr id="2" name="TextBox 1"/>
          <p:cNvSpPr txBox="1"/>
          <p:nvPr/>
        </p:nvSpPr>
        <p:spPr>
          <a:xfrm>
            <a:off x="817245" y="2066290"/>
            <a:ext cx="10841355" cy="5008880"/>
          </a:xfrm>
          <a:prstGeom prst="rect">
            <a:avLst/>
          </a:prstGeom>
        </p:spPr>
        <p:txBody>
          <a:bodyPr rot="0" spcFirstLastPara="0" vertOverflow="overflow" horzOverflow="overflow" vert="horz" lIns="91440" tIns="45720" rIns="91440" bIns="45720" numCol="1" spcCol="0" rtlCol="0" fromWordArt="0" anchorCtr="0" forceAA="0" compatLnSpc="1">
            <a:normAutofit lnSpcReduction="10000"/>
          </a:bodyPr>
          <a:lstStyle/>
          <a:p>
            <a:pPr marL="400050" indent="-285750">
              <a:lnSpc>
                <a:spcPct val="120000"/>
              </a:lnSpc>
              <a:spcAft>
                <a:spcPts val="600"/>
              </a:spcAft>
              <a:buFont typeface="Arial" panose="020B0604020202020204" pitchFamily="34" charset="0"/>
              <a:buChar char="•"/>
            </a:pPr>
            <a:r>
              <a:rPr lang="en-US" b="1" u="sng" dirty="0" smtClean="0">
                <a:latin typeface="Times New Roman" panose="02020603050405020304" charset="0"/>
                <a:cs typeface="Times New Roman" panose="02020603050405020304" charset="0"/>
              </a:rPr>
              <a:t>Implementation</a:t>
            </a:r>
            <a:r>
              <a:rPr lang="en-US" dirty="0" smtClean="0">
                <a:latin typeface="Times New Roman" panose="02020603050405020304" charset="0"/>
                <a:cs typeface="Times New Roman" panose="02020603050405020304" charset="0"/>
              </a:rPr>
              <a:t>:</a:t>
            </a:r>
            <a:endParaRPr lang="en-US" dirty="0" smtClean="0">
              <a:latin typeface="Times New Roman" panose="02020603050405020304" charset="0"/>
              <a:cs typeface="Times New Roman" panose="02020603050405020304" charset="0"/>
            </a:endParaRPr>
          </a:p>
          <a:p>
            <a:pPr marL="114300" indent="0">
              <a:lnSpc>
                <a:spcPct val="120000"/>
              </a:lnSpc>
              <a:spcAft>
                <a:spcPts val="600"/>
              </a:spcAft>
              <a:buFont typeface="Arial" panose="020B0604020202020204" pitchFamily="34" charset="0"/>
              <a:buNone/>
            </a:pPr>
            <a:r>
              <a:rPr lang="en-US" b="1" dirty="0" smtClean="0">
                <a:latin typeface="Times New Roman" panose="02020603050405020304" charset="0"/>
                <a:cs typeface="Times New Roman" panose="02020603050405020304" charset="0"/>
              </a:rPr>
              <a:t>Encryption</a:t>
            </a:r>
            <a:r>
              <a:rPr lang="en-US" dirty="0" smtClean="0">
                <a:latin typeface="Times New Roman" panose="02020603050405020304" charset="0"/>
                <a:cs typeface="Times New Roman" panose="02020603050405020304" charset="0"/>
              </a:rPr>
              <a:t>:</a:t>
            </a:r>
            <a:endParaRPr lang="en-US" dirty="0" smtClean="0">
              <a:latin typeface="Times New Roman" panose="02020603050405020304" charset="0"/>
              <a:cs typeface="Times New Roman" panose="02020603050405020304" charset="0"/>
            </a:endParaRPr>
          </a:p>
          <a:p>
            <a:pPr marL="400050" indent="-285750">
              <a:lnSpc>
                <a:spcPct val="120000"/>
              </a:lnSpc>
              <a:spcAft>
                <a:spcPts val="600"/>
              </a:spcAft>
              <a:buFont typeface="Arial" panose="020B0604020202020204" pitchFamily="34" charset="0"/>
              <a:buChar char="•"/>
            </a:pPr>
            <a:r>
              <a:rPr lang="en-US" dirty="0" smtClean="0">
                <a:latin typeface="Times New Roman" panose="02020603050405020304" charset="0"/>
                <a:cs typeface="Times New Roman" panose="02020603050405020304" charset="0"/>
              </a:rPr>
              <a:t>Video stream divided into encrypted chunks using a hybrid of RSA and other cryptographic algorithms.</a:t>
            </a:r>
            <a:endParaRPr lang="en-US" dirty="0" smtClean="0">
              <a:latin typeface="Times New Roman" panose="02020603050405020304" charset="0"/>
              <a:cs typeface="Times New Roman" panose="02020603050405020304" charset="0"/>
            </a:endParaRPr>
          </a:p>
          <a:p>
            <a:pPr marL="400050" indent="-285750">
              <a:lnSpc>
                <a:spcPct val="120000"/>
              </a:lnSpc>
              <a:spcAft>
                <a:spcPts val="600"/>
              </a:spcAft>
              <a:buFont typeface="Arial" panose="020B0604020202020204" pitchFamily="34" charset="0"/>
              <a:buChar char="•"/>
            </a:pPr>
            <a:r>
              <a:rPr lang="en-US" dirty="0" smtClean="0">
                <a:latin typeface="Times New Roman" panose="02020603050405020304" charset="0"/>
                <a:cs typeface="Times New Roman" panose="02020603050405020304" charset="0"/>
              </a:rPr>
              <a:t>Dynamic encryption keys generated for each chunk, enhancing security.</a:t>
            </a:r>
            <a:endParaRPr lang="en-US" dirty="0" smtClean="0">
              <a:latin typeface="Times New Roman" panose="02020603050405020304" charset="0"/>
              <a:cs typeface="Times New Roman" panose="02020603050405020304" charset="0"/>
            </a:endParaRPr>
          </a:p>
          <a:p>
            <a:pPr marL="114300" indent="0">
              <a:lnSpc>
                <a:spcPct val="120000"/>
              </a:lnSpc>
              <a:spcAft>
                <a:spcPts val="600"/>
              </a:spcAft>
              <a:buFont typeface="Arial" panose="020B0604020202020204" pitchFamily="34" charset="0"/>
              <a:buNone/>
            </a:pPr>
            <a:r>
              <a:rPr lang="en-US" b="1" dirty="0" smtClean="0">
                <a:latin typeface="Times New Roman" panose="02020603050405020304" charset="0"/>
                <a:cs typeface="Times New Roman" panose="02020603050405020304" charset="0"/>
              </a:rPr>
              <a:t>Transmission</a:t>
            </a:r>
            <a:r>
              <a:rPr lang="en-US" dirty="0" smtClean="0">
                <a:latin typeface="Times New Roman" panose="02020603050405020304" charset="0"/>
                <a:cs typeface="Times New Roman" panose="02020603050405020304" charset="0"/>
              </a:rPr>
              <a:t>:</a:t>
            </a:r>
            <a:endParaRPr lang="en-US" dirty="0" smtClean="0">
              <a:latin typeface="Times New Roman" panose="02020603050405020304" charset="0"/>
              <a:cs typeface="Times New Roman" panose="02020603050405020304" charset="0"/>
            </a:endParaRPr>
          </a:p>
          <a:p>
            <a:pPr marL="400050" indent="-285750">
              <a:lnSpc>
                <a:spcPct val="120000"/>
              </a:lnSpc>
              <a:spcAft>
                <a:spcPts val="600"/>
              </a:spcAft>
              <a:buFont typeface="Arial" panose="020B0604020202020204" pitchFamily="34" charset="0"/>
              <a:buChar char="•"/>
            </a:pPr>
            <a:r>
              <a:rPr lang="en-US" dirty="0" smtClean="0">
                <a:latin typeface="Times New Roman" panose="02020603050405020304" charset="0"/>
                <a:cs typeface="Times New Roman" panose="02020603050405020304" charset="0"/>
              </a:rPr>
              <a:t>Encrypted video chunks securely transmitted to all participants.</a:t>
            </a:r>
            <a:endParaRPr lang="en-US" dirty="0" smtClean="0">
              <a:latin typeface="Times New Roman" panose="02020603050405020304" charset="0"/>
              <a:cs typeface="Times New Roman" panose="02020603050405020304" charset="0"/>
            </a:endParaRPr>
          </a:p>
          <a:p>
            <a:pPr marL="400050" indent="-285750">
              <a:lnSpc>
                <a:spcPct val="120000"/>
              </a:lnSpc>
              <a:spcAft>
                <a:spcPts val="600"/>
              </a:spcAft>
              <a:buFont typeface="Arial" panose="020B0604020202020204" pitchFamily="34" charset="0"/>
              <a:buChar char="•"/>
            </a:pPr>
            <a:r>
              <a:rPr lang="en-US" dirty="0" smtClean="0">
                <a:latin typeface="Times New Roman" panose="02020603050405020304" charset="0"/>
                <a:cs typeface="Times New Roman" panose="02020603050405020304" charset="0"/>
              </a:rPr>
              <a:t>Even if intercepted, content remains unreadable.</a:t>
            </a:r>
            <a:endParaRPr lang="en-US" dirty="0" smtClean="0">
              <a:latin typeface="Times New Roman" panose="02020603050405020304" charset="0"/>
              <a:cs typeface="Times New Roman" panose="02020603050405020304" charset="0"/>
            </a:endParaRPr>
          </a:p>
          <a:p>
            <a:pPr marL="114300" indent="0">
              <a:lnSpc>
                <a:spcPct val="120000"/>
              </a:lnSpc>
              <a:spcAft>
                <a:spcPts val="600"/>
              </a:spcAft>
              <a:buFont typeface="Arial" panose="020B0604020202020204" pitchFamily="34" charset="0"/>
              <a:buNone/>
            </a:pPr>
            <a:r>
              <a:rPr lang="en-US" b="1" dirty="0" smtClean="0">
                <a:latin typeface="Times New Roman" panose="02020603050405020304" charset="0"/>
                <a:cs typeface="Times New Roman" panose="02020603050405020304" charset="0"/>
              </a:rPr>
              <a:t>Decryption</a:t>
            </a:r>
            <a:r>
              <a:rPr lang="en-US" dirty="0" smtClean="0">
                <a:latin typeface="Times New Roman" panose="02020603050405020304" charset="0"/>
                <a:cs typeface="Times New Roman" panose="02020603050405020304" charset="0"/>
              </a:rPr>
              <a:t>:</a:t>
            </a:r>
            <a:endParaRPr lang="en-US" dirty="0" smtClean="0">
              <a:latin typeface="Times New Roman" panose="02020603050405020304" charset="0"/>
              <a:cs typeface="Times New Roman" panose="02020603050405020304" charset="0"/>
            </a:endParaRPr>
          </a:p>
          <a:p>
            <a:pPr marL="400050" indent="-285750">
              <a:lnSpc>
                <a:spcPct val="120000"/>
              </a:lnSpc>
              <a:spcAft>
                <a:spcPts val="600"/>
              </a:spcAft>
              <a:buFont typeface="Arial" panose="020B0604020202020204" pitchFamily="34" charset="0"/>
              <a:buChar char="•"/>
            </a:pPr>
            <a:r>
              <a:rPr lang="en-US" dirty="0" smtClean="0">
                <a:latin typeface="Times New Roman" panose="02020603050405020304" charset="0"/>
                <a:cs typeface="Times New Roman" panose="02020603050405020304" charset="0"/>
              </a:rPr>
              <a:t>Participants' devices decrypt chunks in real-time using appropriate keys.</a:t>
            </a:r>
            <a:endParaRPr lang="en-US" dirty="0" smtClean="0">
              <a:latin typeface="Times New Roman" panose="02020603050405020304" charset="0"/>
              <a:cs typeface="Times New Roman" panose="02020603050405020304" charset="0"/>
            </a:endParaRPr>
          </a:p>
          <a:p>
            <a:pPr marL="400050" indent="-285750">
              <a:lnSpc>
                <a:spcPct val="120000"/>
              </a:lnSpc>
              <a:spcAft>
                <a:spcPts val="600"/>
              </a:spcAft>
              <a:buFont typeface="Arial" panose="020B0604020202020204" pitchFamily="34" charset="0"/>
              <a:buChar char="•"/>
            </a:pPr>
            <a:r>
              <a:rPr lang="en-US" dirty="0" smtClean="0">
                <a:latin typeface="Times New Roman" panose="02020603050405020304" charset="0"/>
                <a:cs typeface="Times New Roman" panose="02020603050405020304" charset="0"/>
              </a:rPr>
              <a:t>Only authorized participants access decrypted video content.</a:t>
            </a:r>
            <a:endParaRPr lang="en-US" dirty="0" smtClean="0">
              <a:latin typeface="Times New Roman" panose="02020603050405020304" charset="0"/>
              <a:cs typeface="Times New Roman" panose="02020603050405020304" charset="0"/>
            </a:endParaRPr>
          </a:p>
        </p:txBody>
      </p:sp>
      <p:sp>
        <p:nvSpPr>
          <p:cNvPr id="4" name="TextBox 3"/>
          <p:cNvSpPr txBox="1"/>
          <p:nvPr/>
        </p:nvSpPr>
        <p:spPr>
          <a:xfrm flipH="1">
            <a:off x="2210882" y="1141878"/>
            <a:ext cx="8343680" cy="1419860"/>
          </a:xfrm>
          <a:prstGeom prst="rect">
            <a:avLst/>
          </a:prstGeom>
          <a:noFill/>
        </p:spPr>
        <p:txBody>
          <a:bodyPr wrap="square" rtlCol="0">
            <a:spAutoFit/>
          </a:bodyPr>
          <a:lstStyle/>
          <a:p>
            <a:pPr marL="114300" algn="ctr">
              <a:lnSpc>
                <a:spcPct val="120000"/>
              </a:lnSpc>
              <a:spcAft>
                <a:spcPts val="600"/>
              </a:spcAft>
            </a:pPr>
            <a:r>
              <a:rPr lang="en-US">
                <a:latin typeface="Times New Roman" panose="02020603050405020304" charset="0"/>
                <a:cs typeface="Times New Roman" panose="02020603050405020304" charset="0"/>
              </a:rPr>
              <a:t>A multinational corporation regularly conducts sensitive board meetings and strategy sessions via video conferencing. Given the confidential nature of these discussions, ensuring the security and privacy of the video stream is paramount</a:t>
            </a:r>
            <a:endParaRPr lang="en-US">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algn="ctr">
              <a:lnSpc>
                <a:spcPct val="120000"/>
              </a:lnSpc>
              <a:spcAft>
                <a:spcPts val="600"/>
              </a:spcAft>
            </a:pPr>
            <a:r>
              <a:rPr lang="en-US" sz="2000">
                <a:latin typeface="Times New Roman" panose="02020603050405020304" charset="0"/>
                <a:cs typeface="Times New Roman" panose="02020603050405020304" charset="0"/>
              </a:rPr>
              <a:t>The cryptographic solution proposed aims to elevate the data security by implementing a system that uses the encryption models as per the file types. </a:t>
            </a:r>
            <a:endParaRPr lang="en-US" sz="2000" dirty="0">
              <a:latin typeface="Times New Roman" panose="02020603050405020304" charset="0"/>
              <a:cs typeface="Times New Roman" panose="02020603050405020304" charset="0"/>
            </a:endParaRPr>
          </a:p>
        </p:txBody>
      </p:sp>
      <p:sp>
        <p:nvSpPr>
          <p:cNvPr id="10" name="Freeform: Shape 9"/>
          <p:cNvSpPr>
            <a:spLocks noGrp="1" noRot="1" noChangeAspect="1" noMove="1" noResize="1" noEditPoints="1" noAdjustHandles="1" noChangeArrowheads="1" noChangeShapeType="1" noTextEdit="1"/>
          </p:cNvSpPr>
          <p:nvPr/>
        </p:nvSpPr>
        <p:spPr>
          <a:xfrm rot="10800000" flipH="1" flipV="1">
            <a:off x="9268460" y="5379085"/>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a:latin typeface="Times New Roman" panose="02020603050405020304" charset="0"/>
              <a:cs typeface="Times New Roman" panose="02020603050405020304" charset="0"/>
            </a:endParaRPr>
          </a:p>
        </p:txBody>
      </p:sp>
      <p:sp>
        <p:nvSpPr>
          <p:cNvPr id="3" name="TextBox 2"/>
          <p:cNvSpPr txBox="1"/>
          <p:nvPr/>
        </p:nvSpPr>
        <p:spPr>
          <a:xfrm>
            <a:off x="3848577" y="48"/>
            <a:ext cx="7946597" cy="1257300"/>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a:lnSpc>
                <a:spcPct val="90000"/>
              </a:lnSpc>
              <a:spcBef>
                <a:spcPct val="0"/>
              </a:spcBef>
              <a:spcAft>
                <a:spcPts val="600"/>
              </a:spcAft>
            </a:pPr>
            <a:r>
              <a:rPr lang="en-IN" altLang="en-US" sz="3600" b="1" dirty="0" smtClean="0">
                <a:latin typeface="Times New Roman" panose="02020603050405020304" charset="0"/>
                <a:ea typeface="+mj-ea"/>
                <a:cs typeface="Times New Roman" panose="02020603050405020304" charset="0"/>
              </a:rPr>
              <a:t>6. </a:t>
            </a:r>
            <a:r>
              <a:rPr lang="en-US" sz="3600" b="1" dirty="0" smtClean="0">
                <a:latin typeface="Times New Roman" panose="02020603050405020304" charset="0"/>
                <a:ea typeface="+mj-ea"/>
                <a:cs typeface="Times New Roman" panose="02020603050405020304" charset="0"/>
              </a:rPr>
              <a:t>Proposed Solution and </a:t>
            </a:r>
            <a:r>
              <a:rPr lang="en-US" sz="3600" b="1" dirty="0" smtClean="0">
                <a:latin typeface="Times New Roman" panose="02020603050405020304" charset="0"/>
                <a:cs typeface="Times New Roman" panose="02020603050405020304" charset="0"/>
              </a:rPr>
              <a:t>Highlights</a:t>
            </a:r>
            <a:endParaRPr lang="en-US" sz="3600" b="1" dirty="0" smtClean="0">
              <a:latin typeface="Times New Roman" panose="02020603050405020304" charset="0"/>
              <a:ea typeface="+mj-ea"/>
              <a:cs typeface="Times New Roman" panose="02020603050405020304" charset="0"/>
            </a:endParaRPr>
          </a:p>
        </p:txBody>
      </p:sp>
      <p:sp>
        <p:nvSpPr>
          <p:cNvPr id="12" name="Freeform: Shape 11"/>
          <p:cNvSpPr>
            <a:spLocks noGrp="1" noRot="1" noChangeAspect="1" noMove="1" noResize="1" noEditPoints="1" noAdjustHandles="1" noChangeArrowheads="1" noChangeShapeType="1" noTextEdit="1"/>
          </p:cNvSpPr>
          <p:nvPr/>
        </p:nvSpPr>
        <p:spPr>
          <a:xfrm rot="10800000">
            <a:off x="0" y="0"/>
            <a:ext cx="4258945" cy="2508250"/>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a:latin typeface="Times New Roman" panose="02020603050405020304" charset="0"/>
              <a:cs typeface="Times New Roman" panose="02020603050405020304" charset="0"/>
            </a:endParaRPr>
          </a:p>
        </p:txBody>
      </p:sp>
      <p:sp>
        <p:nvSpPr>
          <p:cNvPr id="4" name="TextBox 3"/>
          <p:cNvSpPr txBox="1"/>
          <p:nvPr/>
        </p:nvSpPr>
        <p:spPr>
          <a:xfrm flipH="1">
            <a:off x="2766507" y="1041548"/>
            <a:ext cx="8343680" cy="829945"/>
          </a:xfrm>
          <a:prstGeom prst="rect">
            <a:avLst/>
          </a:prstGeom>
          <a:noFill/>
        </p:spPr>
        <p:txBody>
          <a:bodyPr wrap="square" rtlCol="0">
            <a:spAutoFit/>
          </a:bodyPr>
          <a:lstStyle/>
          <a:p>
            <a:pPr marL="114300" algn="ctr">
              <a:lnSpc>
                <a:spcPct val="120000"/>
              </a:lnSpc>
              <a:spcAft>
                <a:spcPts val="600"/>
              </a:spcAft>
            </a:pPr>
            <a:r>
              <a:rPr lang="en-US" sz="2000">
                <a:latin typeface="Times New Roman" panose="02020603050405020304" charset="0"/>
                <a:cs typeface="Times New Roman" panose="02020603050405020304" charset="0"/>
              </a:rPr>
              <a:t>The cryptographic solution proposed aims to elevate the data security by implementing a system that uses the encryption models as per the file types. </a:t>
            </a:r>
            <a:endParaRPr lang="en-US" sz="2000" dirty="0">
              <a:latin typeface="Times New Roman" panose="02020603050405020304" charset="0"/>
              <a:cs typeface="Times New Roman" panose="02020603050405020304" charset="0"/>
            </a:endParaRPr>
          </a:p>
        </p:txBody>
      </p:sp>
      <p:sp>
        <p:nvSpPr>
          <p:cNvPr id="2" name="TextBox 1"/>
          <p:cNvSpPr txBox="1"/>
          <p:nvPr/>
        </p:nvSpPr>
        <p:spPr>
          <a:xfrm>
            <a:off x="1685925" y="1871345"/>
            <a:ext cx="8587105" cy="3833495"/>
          </a:xfrm>
          <a:prstGeom prst="rect">
            <a:avLst/>
          </a:prstGeom>
        </p:spPr>
        <p:txBody>
          <a:bodyPr rot="0" spcFirstLastPara="0" vertOverflow="overflow" horzOverflow="overflow" vert="horz" lIns="91440" tIns="45720" rIns="91440" bIns="45720" numCol="1" spcCol="0" rtlCol="0" fromWordArt="0" anchorCtr="0" forceAA="0" compatLnSpc="1"/>
          <a:lstStyle/>
          <a:p>
            <a:pPr marL="400050" indent="-285750">
              <a:lnSpc>
                <a:spcPct val="120000"/>
              </a:lnSpc>
              <a:spcAft>
                <a:spcPts val="600"/>
              </a:spcAft>
              <a:buFont typeface="Arial" panose="020B0604020202020204" pitchFamily="34" charset="0"/>
              <a:buChar char="•"/>
            </a:pPr>
            <a:r>
              <a:rPr lang="en-US" dirty="0" smtClean="0">
                <a:latin typeface="Times New Roman" panose="02020603050405020304" charset="0"/>
                <a:cs typeface="Times New Roman" panose="02020603050405020304" charset="0"/>
              </a:rPr>
              <a:t>File types focused: </a:t>
            </a:r>
            <a:br>
              <a:rPr lang="en-US" dirty="0" smtClean="0">
                <a:latin typeface="Times New Roman" panose="02020603050405020304" charset="0"/>
                <a:cs typeface="Times New Roman" panose="02020603050405020304" charset="0"/>
              </a:rPr>
            </a:br>
            <a:r>
              <a:rPr lang="en-IN" altLang="en-US" dirty="0" smtClean="0">
                <a:latin typeface="Times New Roman" panose="02020603050405020304" charset="0"/>
                <a:cs typeface="Times New Roman" panose="02020603050405020304" charset="0"/>
              </a:rPr>
              <a:t>- </a:t>
            </a:r>
            <a:r>
              <a:rPr lang="en-US" dirty="0" smtClean="0">
                <a:latin typeface="Times New Roman" panose="02020603050405020304" charset="0"/>
                <a:cs typeface="Times New Roman" panose="02020603050405020304" charset="0"/>
              </a:rPr>
              <a:t>Text and Video</a:t>
            </a:r>
            <a:endParaRPr lang="en-US" dirty="0" smtClean="0">
              <a:latin typeface="Times New Roman" panose="02020603050405020304" charset="0"/>
              <a:cs typeface="Times New Roman" panose="02020603050405020304" charset="0"/>
            </a:endParaRPr>
          </a:p>
          <a:p>
            <a:pPr marL="114300">
              <a:lnSpc>
                <a:spcPct val="120000"/>
              </a:lnSpc>
              <a:spcAft>
                <a:spcPts val="600"/>
              </a:spcAft>
            </a:pPr>
            <a:r>
              <a:rPr lang="en-US" dirty="0" smtClean="0">
                <a:latin typeface="Times New Roman" panose="02020603050405020304" charset="0"/>
                <a:cs typeface="Times New Roman" panose="02020603050405020304" charset="0"/>
              </a:rPr>
              <a:t> </a:t>
            </a:r>
            <a:endParaRPr lang="en-US" dirty="0" smtClean="0">
              <a:latin typeface="Times New Roman" panose="02020603050405020304" charset="0"/>
              <a:cs typeface="Times New Roman" panose="02020603050405020304" charset="0"/>
            </a:endParaRPr>
          </a:p>
          <a:p>
            <a:pPr marL="342900" indent="-228600">
              <a:lnSpc>
                <a:spcPct val="120000"/>
              </a:lnSpc>
              <a:spcAft>
                <a:spcPts val="600"/>
              </a:spcAft>
              <a:buAutoNum type="arabicPeriod"/>
            </a:pPr>
            <a:r>
              <a:rPr lang="en-US" dirty="0">
                <a:latin typeface="Times New Roman" panose="02020603050405020304" charset="0"/>
                <a:cs typeface="Times New Roman" panose="02020603050405020304" charset="0"/>
              </a:rPr>
              <a:t>Adaptive Encryption based on Content Characteristics: </a:t>
            </a:r>
            <a:br>
              <a:rPr lang="en-US" dirty="0">
                <a:latin typeface="Times New Roman" panose="02020603050405020304" charset="0"/>
                <a:cs typeface="Times New Roman" panose="02020603050405020304" charset="0"/>
              </a:rPr>
            </a:br>
            <a:r>
              <a:rPr lang="en-US" dirty="0">
                <a:latin typeface="Times New Roman" panose="02020603050405020304" charset="0"/>
                <a:cs typeface="Times New Roman" panose="02020603050405020304" charset="0"/>
              </a:rPr>
              <a:t>Adaptive approach for text and video content. </a:t>
            </a:r>
            <a:endParaRPr lang="en-US" dirty="0">
              <a:latin typeface="Times New Roman" panose="02020603050405020304" charset="0"/>
              <a:cs typeface="Times New Roman" panose="02020603050405020304" charset="0"/>
            </a:endParaRPr>
          </a:p>
          <a:p>
            <a:pPr marL="342900" indent="-228600">
              <a:lnSpc>
                <a:spcPct val="120000"/>
              </a:lnSpc>
              <a:spcAft>
                <a:spcPts val="600"/>
              </a:spcAft>
              <a:buAutoNum type="arabicPeriod"/>
            </a:pPr>
            <a:endParaRPr lang="en-US" dirty="0">
              <a:latin typeface="Times New Roman" panose="02020603050405020304" charset="0"/>
              <a:cs typeface="Times New Roman" panose="02020603050405020304" charset="0"/>
            </a:endParaRPr>
          </a:p>
          <a:p>
            <a:pPr marL="342900" indent="-228600">
              <a:lnSpc>
                <a:spcPct val="120000"/>
              </a:lnSpc>
              <a:spcAft>
                <a:spcPts val="600"/>
              </a:spcAft>
              <a:buAutoNum type="arabicPeriod"/>
            </a:pPr>
            <a:r>
              <a:rPr lang="en-US" dirty="0">
                <a:latin typeface="Times New Roman" panose="02020603050405020304" charset="0"/>
                <a:cs typeface="Times New Roman" panose="02020603050405020304" charset="0"/>
              </a:rPr>
              <a:t>Dynamic Key Generation: </a:t>
            </a:r>
            <a:br>
              <a:rPr lang="en-US" dirty="0">
                <a:latin typeface="Times New Roman" panose="02020603050405020304" charset="0"/>
                <a:cs typeface="Times New Roman" panose="02020603050405020304" charset="0"/>
              </a:rPr>
            </a:br>
            <a:r>
              <a:rPr lang="en-IN" altLang="en-US" dirty="0">
                <a:latin typeface="Times New Roman" panose="02020603050405020304" charset="0"/>
                <a:cs typeface="Times New Roman" panose="02020603050405020304" charset="0"/>
              </a:rPr>
              <a:t>Enhanced </a:t>
            </a:r>
            <a:r>
              <a:rPr lang="en-US" dirty="0">
                <a:latin typeface="Times New Roman" panose="02020603050405020304" charset="0"/>
                <a:cs typeface="Times New Roman" panose="02020603050405020304" charset="0"/>
              </a:rPr>
              <a:t>Real-time key </a:t>
            </a:r>
            <a:r>
              <a:rPr lang="en-IN" altLang="en-US" dirty="0">
                <a:latin typeface="Times New Roman" panose="02020603050405020304" charset="0"/>
                <a:cs typeface="Times New Roman" panose="02020603050405020304" charset="0"/>
              </a:rPr>
              <a:t>generation </a:t>
            </a:r>
            <a:r>
              <a:rPr lang="en-US" dirty="0">
                <a:latin typeface="Times New Roman" panose="02020603050405020304" charset="0"/>
                <a:cs typeface="Times New Roman" panose="02020603050405020304" charset="0"/>
              </a:rPr>
              <a:t>for evolving data</a:t>
            </a:r>
            <a:r>
              <a:rPr lang="en-IN" altLang="en-US" dirty="0">
                <a:latin typeface="Times New Roman" panose="02020603050405020304" charset="0"/>
                <a:cs typeface="Times New Roman" panose="02020603050405020304" charset="0"/>
              </a:rPr>
              <a:t> (based on streamed encrypted chunks)</a:t>
            </a:r>
            <a:r>
              <a:rPr lang="en-US" dirty="0" smtClean="0">
                <a:latin typeface="Times New Roman" panose="02020603050405020304" charset="0"/>
                <a:cs typeface="Times New Roman" panose="02020603050405020304" charset="0"/>
              </a:rPr>
              <a:t>.</a:t>
            </a:r>
            <a:endParaRPr lang="en-US" dirty="0" smtClean="0">
              <a:latin typeface="Times New Roman" panose="02020603050405020304" charset="0"/>
              <a:cs typeface="Times New Roman" panose="02020603050405020304" charset="0"/>
            </a:endParaRPr>
          </a:p>
          <a:p>
            <a:pPr marL="342900" indent="-228600">
              <a:lnSpc>
                <a:spcPct val="120000"/>
              </a:lnSpc>
              <a:spcAft>
                <a:spcPts val="600"/>
              </a:spcAft>
              <a:buAutoNum type="arabicPeriod"/>
            </a:pPr>
            <a:endParaRPr lang="en-US" dirty="0">
              <a:latin typeface="Times New Roman" panose="02020603050405020304" charset="0"/>
              <a:cs typeface="Times New Roman" panose="02020603050405020304" charset="0"/>
            </a:endParaRPr>
          </a:p>
          <a:p>
            <a:pPr marL="342900" indent="-228600">
              <a:lnSpc>
                <a:spcPct val="120000"/>
              </a:lnSpc>
              <a:spcAft>
                <a:spcPts val="600"/>
              </a:spcAft>
              <a:buAutoNum type="arabicPeriod"/>
            </a:pPr>
            <a:r>
              <a:rPr lang="en-US" dirty="0">
                <a:latin typeface="Times New Roman" panose="02020603050405020304" charset="0"/>
                <a:cs typeface="Times New Roman" panose="02020603050405020304" charset="0"/>
              </a:rPr>
              <a:t>Dedicated Software Modules: Tailored solutions for text and video encryption/decryption.</a:t>
            </a:r>
            <a:endParaRPr lang="en-US" dirty="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algn="ctr">
              <a:lnSpc>
                <a:spcPct val="120000"/>
              </a:lnSpc>
              <a:spcAft>
                <a:spcPts val="600"/>
              </a:spcAft>
            </a:pPr>
            <a:r>
              <a:rPr lang="en-US" sz="2000">
                <a:latin typeface="Times New Roman" panose="02020603050405020304" charset="0"/>
                <a:cs typeface="Times New Roman" panose="02020603050405020304" charset="0"/>
              </a:rPr>
              <a:t>The cryptographic solution proposed aims to elevate the data security by implementing a system that uses the encryption models as per the file types. </a:t>
            </a:r>
            <a:endParaRPr lang="en-US" sz="2000" dirty="0">
              <a:latin typeface="Times New Roman" panose="02020603050405020304" charset="0"/>
              <a:cs typeface="Times New Roman" panose="02020603050405020304" charset="0"/>
            </a:endParaRPr>
          </a:p>
        </p:txBody>
      </p:sp>
      <p:sp>
        <p:nvSpPr>
          <p:cNvPr id="10" name="Freeform: Shape 9"/>
          <p:cNvSpPr>
            <a:spLocks noGrp="1" noRot="1" noChangeAspect="1" noMove="1" noResize="1" noEditPoints="1" noAdjustHandles="1" noChangeArrowheads="1" noChangeShapeType="1" noTextEdit="1"/>
          </p:cNvSpPr>
          <p:nvPr/>
        </p:nvSpPr>
        <p:spPr>
          <a:xfrm rot="10800000" flipH="1" flipV="1">
            <a:off x="9268460" y="5379085"/>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a:latin typeface="Times New Roman" panose="02020603050405020304" charset="0"/>
              <a:cs typeface="Times New Roman" panose="02020603050405020304" charset="0"/>
            </a:endParaRPr>
          </a:p>
        </p:txBody>
      </p:sp>
      <p:sp>
        <p:nvSpPr>
          <p:cNvPr id="3" name="TextBox 2"/>
          <p:cNvSpPr txBox="1"/>
          <p:nvPr/>
        </p:nvSpPr>
        <p:spPr>
          <a:xfrm>
            <a:off x="3848577" y="48"/>
            <a:ext cx="7946597" cy="1257300"/>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a:lnSpc>
                <a:spcPct val="90000"/>
              </a:lnSpc>
              <a:spcBef>
                <a:spcPct val="0"/>
              </a:spcBef>
              <a:spcAft>
                <a:spcPts val="600"/>
              </a:spcAft>
            </a:pPr>
            <a:r>
              <a:rPr lang="en-IN" sz="3600" b="1" dirty="0" smtClean="0">
                <a:latin typeface="Times New Roman" panose="02020603050405020304" charset="0"/>
                <a:ea typeface="+mj-ea"/>
                <a:cs typeface="Times New Roman" panose="02020603050405020304" charset="0"/>
              </a:rPr>
              <a:t>7. Modules from proposed system</a:t>
            </a:r>
            <a:endParaRPr lang="en-IN" sz="3600" b="1" dirty="0" smtClean="0">
              <a:latin typeface="Times New Roman" panose="02020603050405020304" charset="0"/>
              <a:ea typeface="+mj-ea"/>
              <a:cs typeface="Times New Roman" panose="02020603050405020304" charset="0"/>
            </a:endParaRPr>
          </a:p>
        </p:txBody>
      </p:sp>
      <p:sp>
        <p:nvSpPr>
          <p:cNvPr id="12" name="Freeform: Shape 11"/>
          <p:cNvSpPr>
            <a:spLocks noGrp="1" noRot="1" noChangeAspect="1" noMove="1" noResize="1" noEditPoints="1" noAdjustHandles="1" noChangeArrowheads="1" noChangeShapeType="1" noTextEdit="1"/>
          </p:cNvSpPr>
          <p:nvPr/>
        </p:nvSpPr>
        <p:spPr>
          <a:xfrm rot="10800000">
            <a:off x="0" y="0"/>
            <a:ext cx="4258945" cy="2508250"/>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a:latin typeface="Times New Roman" panose="02020603050405020304" charset="0"/>
              <a:cs typeface="Times New Roman" panose="02020603050405020304" charset="0"/>
            </a:endParaRPr>
          </a:p>
        </p:txBody>
      </p:sp>
      <p:sp>
        <p:nvSpPr>
          <p:cNvPr id="4" name="TextBox 3"/>
          <p:cNvSpPr txBox="1"/>
          <p:nvPr/>
        </p:nvSpPr>
        <p:spPr>
          <a:xfrm flipH="1">
            <a:off x="2766507" y="1041548"/>
            <a:ext cx="8343680" cy="460375"/>
          </a:xfrm>
          <a:prstGeom prst="rect">
            <a:avLst/>
          </a:prstGeom>
          <a:noFill/>
        </p:spPr>
        <p:txBody>
          <a:bodyPr wrap="square" rtlCol="0">
            <a:spAutoFit/>
          </a:bodyPr>
          <a:lstStyle/>
          <a:p>
            <a:pPr marL="114300" algn="ctr">
              <a:lnSpc>
                <a:spcPct val="120000"/>
              </a:lnSpc>
              <a:spcAft>
                <a:spcPts val="600"/>
              </a:spcAft>
            </a:pPr>
            <a:r>
              <a:rPr lang="en-IN" altLang="en-US" sz="2000">
                <a:latin typeface="Times New Roman" panose="02020603050405020304" charset="0"/>
                <a:cs typeface="Times New Roman" panose="02020603050405020304" charset="0"/>
              </a:rPr>
              <a:t>Following are the initial list of modules crafted for proposed system</a:t>
            </a:r>
            <a:endParaRPr lang="en-US" sz="2000" dirty="0">
              <a:latin typeface="Times New Roman" panose="02020603050405020304" charset="0"/>
              <a:cs typeface="Times New Roman" panose="02020603050405020304" charset="0"/>
            </a:endParaRPr>
          </a:p>
        </p:txBody>
      </p:sp>
      <p:sp>
        <p:nvSpPr>
          <p:cNvPr id="2" name="TextBox 1"/>
          <p:cNvSpPr txBox="1"/>
          <p:nvPr/>
        </p:nvSpPr>
        <p:spPr>
          <a:xfrm>
            <a:off x="3028315" y="1783715"/>
            <a:ext cx="4808220" cy="3833495"/>
          </a:xfrm>
          <a:prstGeom prst="rect">
            <a:avLst/>
          </a:prstGeom>
        </p:spPr>
        <p:txBody>
          <a:bodyPr rot="0" spcFirstLastPara="0" vertOverflow="overflow" horzOverflow="overflow" vert="horz" lIns="91440" tIns="45720" rIns="91440" bIns="45720" numCol="1" spcCol="0" rtlCol="0" fromWordArt="0" anchorCtr="0" forceAA="0" compatLnSpc="1"/>
          <a:lstStyle/>
          <a:p>
            <a:pPr marL="457200" indent="-342900">
              <a:lnSpc>
                <a:spcPct val="120000"/>
              </a:lnSpc>
              <a:spcAft>
                <a:spcPts val="600"/>
              </a:spcAft>
              <a:buFont typeface="Arial" panose="020B0604020202020204" pitchFamily="34" charset="0"/>
              <a:buAutoNum type="arabicPeriod"/>
            </a:pPr>
            <a:r>
              <a:rPr dirty="0" smtClean="0">
                <a:latin typeface="Times New Roman" panose="02020603050405020304" charset="0"/>
                <a:cs typeface="Times New Roman" panose="02020603050405020304" charset="0"/>
                <a:sym typeface="+mn-ea"/>
              </a:rPr>
              <a:t>User Interface Module</a:t>
            </a:r>
            <a:r>
              <a:rPr lang="en-IN" dirty="0" smtClean="0">
                <a:latin typeface="Times New Roman" panose="02020603050405020304" charset="0"/>
                <a:cs typeface="Times New Roman" panose="02020603050405020304" charset="0"/>
                <a:sym typeface="+mn-ea"/>
              </a:rPr>
              <a:t> </a:t>
            </a:r>
            <a:endParaRPr lang="en-IN" dirty="0" smtClean="0">
              <a:latin typeface="Times New Roman" panose="02020603050405020304" charset="0"/>
              <a:cs typeface="Times New Roman" panose="02020603050405020304" charset="0"/>
              <a:sym typeface="+mn-ea"/>
            </a:endParaRPr>
          </a:p>
          <a:p>
            <a:pPr marL="457200" indent="-342900">
              <a:lnSpc>
                <a:spcPct val="120000"/>
              </a:lnSpc>
              <a:spcAft>
                <a:spcPts val="600"/>
              </a:spcAft>
              <a:buFont typeface="Arial" panose="020B0604020202020204" pitchFamily="34" charset="0"/>
              <a:buAutoNum type="arabicPeriod"/>
            </a:pPr>
            <a:r>
              <a:rPr lang="en-IN" dirty="0" smtClean="0">
                <a:latin typeface="Times New Roman" panose="02020603050405020304" charset="0"/>
                <a:cs typeface="Times New Roman" panose="02020603050405020304" charset="0"/>
                <a:sym typeface="+mn-ea"/>
              </a:rPr>
              <a:t>Unique attribute storage </a:t>
            </a:r>
            <a:endParaRPr lang="en-IN" dirty="0" smtClean="0">
              <a:latin typeface="Times New Roman" panose="02020603050405020304" charset="0"/>
              <a:cs typeface="Times New Roman" panose="02020603050405020304" charset="0"/>
              <a:sym typeface="+mn-ea"/>
            </a:endParaRPr>
          </a:p>
          <a:p>
            <a:pPr marL="457200" indent="-342900">
              <a:lnSpc>
                <a:spcPct val="120000"/>
              </a:lnSpc>
              <a:spcAft>
                <a:spcPts val="600"/>
              </a:spcAft>
              <a:buFont typeface="Arial" panose="020B0604020202020204" pitchFamily="34" charset="0"/>
              <a:buAutoNum type="arabicPeriod"/>
            </a:pPr>
            <a:r>
              <a:rPr lang="en-IN" dirty="0" smtClean="0">
                <a:latin typeface="Times New Roman" panose="02020603050405020304" charset="0"/>
                <a:cs typeface="Times New Roman" panose="02020603050405020304" charset="0"/>
              </a:rPr>
              <a:t>Key param initialization </a:t>
            </a:r>
            <a:endParaRPr lang="en-IN" dirty="0" smtClean="0">
              <a:latin typeface="Times New Roman" panose="02020603050405020304" charset="0"/>
              <a:cs typeface="Times New Roman" panose="02020603050405020304" charset="0"/>
            </a:endParaRPr>
          </a:p>
          <a:p>
            <a:pPr marL="457200" indent="-342900">
              <a:lnSpc>
                <a:spcPct val="120000"/>
              </a:lnSpc>
              <a:spcAft>
                <a:spcPts val="600"/>
              </a:spcAft>
              <a:buFont typeface="Arial" panose="020B0604020202020204" pitchFamily="34" charset="0"/>
              <a:buAutoNum type="arabicPeriod"/>
            </a:pPr>
            <a:r>
              <a:rPr dirty="0" smtClean="0">
                <a:latin typeface="Times New Roman" panose="02020603050405020304" charset="0"/>
                <a:cs typeface="Times New Roman" panose="02020603050405020304" charset="0"/>
              </a:rPr>
              <a:t>Key Management </a:t>
            </a:r>
            <a:endParaRPr lang="en-IN" dirty="0" smtClean="0">
              <a:latin typeface="Times New Roman" panose="02020603050405020304" charset="0"/>
              <a:cs typeface="Times New Roman" panose="02020603050405020304" charset="0"/>
            </a:endParaRPr>
          </a:p>
          <a:p>
            <a:pPr marL="457200" indent="-342900">
              <a:lnSpc>
                <a:spcPct val="120000"/>
              </a:lnSpc>
              <a:spcAft>
                <a:spcPts val="600"/>
              </a:spcAft>
              <a:buFont typeface="Arial" panose="020B0604020202020204" pitchFamily="34" charset="0"/>
              <a:buAutoNum type="arabicPeriod"/>
            </a:pPr>
            <a:r>
              <a:rPr lang="en-IN" dirty="0" smtClean="0">
                <a:latin typeface="Times New Roman" panose="02020603050405020304" charset="0"/>
                <a:cs typeface="Times New Roman" panose="02020603050405020304" charset="0"/>
              </a:rPr>
              <a:t>File Chunking </a:t>
            </a:r>
            <a:endParaRPr dirty="0" smtClean="0">
              <a:latin typeface="Times New Roman" panose="02020603050405020304" charset="0"/>
              <a:cs typeface="Times New Roman" panose="02020603050405020304" charset="0"/>
            </a:endParaRPr>
          </a:p>
          <a:p>
            <a:pPr marL="457200" indent="-342900">
              <a:lnSpc>
                <a:spcPct val="120000"/>
              </a:lnSpc>
              <a:spcAft>
                <a:spcPts val="600"/>
              </a:spcAft>
              <a:buFont typeface="Arial" panose="020B0604020202020204" pitchFamily="34" charset="0"/>
              <a:buAutoNum type="arabicPeriod"/>
            </a:pPr>
            <a:r>
              <a:rPr dirty="0" smtClean="0">
                <a:latin typeface="Times New Roman" panose="02020603050405020304" charset="0"/>
                <a:cs typeface="Times New Roman" panose="02020603050405020304" charset="0"/>
              </a:rPr>
              <a:t>Encryption </a:t>
            </a:r>
            <a:endParaRPr dirty="0" smtClean="0">
              <a:latin typeface="Times New Roman" panose="02020603050405020304" charset="0"/>
              <a:cs typeface="Times New Roman" panose="02020603050405020304" charset="0"/>
            </a:endParaRPr>
          </a:p>
          <a:p>
            <a:pPr marL="457200" indent="-342900">
              <a:lnSpc>
                <a:spcPct val="120000"/>
              </a:lnSpc>
              <a:spcAft>
                <a:spcPts val="600"/>
              </a:spcAft>
              <a:buFont typeface="Arial" panose="020B0604020202020204" pitchFamily="34" charset="0"/>
              <a:buAutoNum type="arabicPeriod"/>
            </a:pPr>
            <a:r>
              <a:rPr dirty="0" smtClean="0">
                <a:latin typeface="Times New Roman" panose="02020603050405020304" charset="0"/>
                <a:cs typeface="Times New Roman" panose="02020603050405020304" charset="0"/>
              </a:rPr>
              <a:t>Secure Communication Module</a:t>
            </a:r>
            <a:r>
              <a:rPr lang="en-IN" dirty="0" smtClean="0">
                <a:latin typeface="Times New Roman" panose="02020603050405020304" charset="0"/>
                <a:cs typeface="Times New Roman" panose="02020603050405020304" charset="0"/>
              </a:rPr>
              <a:t> - streaming</a:t>
            </a:r>
            <a:endParaRPr lang="en-IN" dirty="0" smtClean="0">
              <a:latin typeface="Times New Roman" panose="02020603050405020304" charset="0"/>
              <a:cs typeface="Times New Roman" panose="02020603050405020304" charset="0"/>
            </a:endParaRPr>
          </a:p>
          <a:p>
            <a:pPr marL="457200" indent="-342900">
              <a:lnSpc>
                <a:spcPct val="120000"/>
              </a:lnSpc>
              <a:spcAft>
                <a:spcPts val="600"/>
              </a:spcAft>
              <a:buFont typeface="Arial" panose="020B0604020202020204" pitchFamily="34" charset="0"/>
              <a:buAutoNum type="arabicPeriod"/>
            </a:pPr>
            <a:r>
              <a:rPr lang="en-IN" dirty="0" smtClean="0">
                <a:latin typeface="Times New Roman" panose="02020603050405020304" charset="0"/>
                <a:cs typeface="Times New Roman" panose="02020603050405020304" charset="0"/>
              </a:rPr>
              <a:t>File Concatenation</a:t>
            </a:r>
            <a:endParaRPr lang="en-IN" dirty="0" smtClean="0">
              <a:latin typeface="Times New Roman" panose="02020603050405020304" charset="0"/>
              <a:cs typeface="Times New Roman" panose="02020603050405020304" charset="0"/>
            </a:endParaRPr>
          </a:p>
          <a:p>
            <a:pPr marL="457200" indent="-342900">
              <a:lnSpc>
                <a:spcPct val="120000"/>
              </a:lnSpc>
              <a:spcAft>
                <a:spcPts val="600"/>
              </a:spcAft>
              <a:buFont typeface="Arial" panose="020B0604020202020204" pitchFamily="34" charset="0"/>
              <a:buAutoNum type="arabicPeriod"/>
            </a:pPr>
            <a:r>
              <a:rPr dirty="0" smtClean="0">
                <a:latin typeface="Times New Roman" panose="02020603050405020304" charset="0"/>
                <a:cs typeface="Times New Roman" panose="02020603050405020304" charset="0"/>
                <a:sym typeface="+mn-ea"/>
              </a:rPr>
              <a:t>Decryption</a:t>
            </a:r>
            <a:endParaRPr dirty="0" smtClean="0">
              <a:latin typeface="Times New Roman" panose="02020603050405020304" charset="0"/>
              <a:cs typeface="Times New Roman" panose="02020603050405020304" charset="0"/>
            </a:endParaRPr>
          </a:p>
          <a:p>
            <a:pPr marL="457200" indent="-342900">
              <a:lnSpc>
                <a:spcPct val="120000"/>
              </a:lnSpc>
              <a:spcAft>
                <a:spcPts val="600"/>
              </a:spcAft>
              <a:buFont typeface="Arial" panose="020B0604020202020204" pitchFamily="34" charset="0"/>
              <a:buAutoNum type="arabicPeriod"/>
            </a:pPr>
            <a:endParaRPr dirty="0" smtClean="0">
              <a:latin typeface="Times New Roman" panose="02020603050405020304" charset="0"/>
              <a:cs typeface="Times New Roman" panose="02020603050405020304" charset="0"/>
            </a:endParaRPr>
          </a:p>
          <a:p>
            <a:pPr marL="457200" indent="-342900">
              <a:lnSpc>
                <a:spcPct val="120000"/>
              </a:lnSpc>
              <a:spcAft>
                <a:spcPts val="600"/>
              </a:spcAft>
              <a:buFont typeface="Arial" panose="020B0604020202020204" pitchFamily="34" charset="0"/>
              <a:buAutoNum type="arabicPeriod"/>
            </a:pPr>
            <a:endParaRPr lang="en-IN" dirty="0" smtClean="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SwellVTI">
  <a:themeElements>
    <a:clrScheme name="Swell">
      <a:dk1>
        <a:sysClr val="windowText" lastClr="000000"/>
      </a:dk1>
      <a:lt1>
        <a:sysClr val="window" lastClr="FFFFFF"/>
      </a:lt1>
      <a:dk2>
        <a:srgbClr val="233B47"/>
      </a:dk2>
      <a:lt2>
        <a:srgbClr val="FEEFD9"/>
      </a:lt2>
      <a:accent1>
        <a:srgbClr val="16AEA7"/>
      </a:accent1>
      <a:accent2>
        <a:srgbClr val="618F88"/>
      </a:accent2>
      <a:accent3>
        <a:srgbClr val="7A9973"/>
      </a:accent3>
      <a:accent4>
        <a:srgbClr val="8AAE8E"/>
      </a:accent4>
      <a:accent5>
        <a:srgbClr val="EB8F60"/>
      </a:accent5>
      <a:accent6>
        <a:srgbClr val="E57A6F"/>
      </a:accent6>
      <a:hlink>
        <a:srgbClr val="13968F"/>
      </a:hlink>
      <a:folHlink>
        <a:srgbClr val="E56152"/>
      </a:folHlink>
    </a:clrScheme>
    <a:fontScheme name="Neue Haas">
      <a:majorFont>
        <a:latin typeface="Times New Roman"/>
        <a:ea typeface="Segoe Print"/>
        <a:cs typeface="Segoe Print"/>
      </a:majorFont>
      <a:minorFont>
        <a:latin typeface="Times New Roman"/>
        <a:ea typeface="Segoe Print"/>
        <a:cs typeface="Segoe Prin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Segoe Print"/>
        <a:cs typeface="Segoe Print"/>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Segoe Print"/>
        <a:cs typeface="Segoe Print"/>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Segoe Print"/>
        <a:cs typeface="Segoe Print"/>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Segoe Print"/>
        <a:cs typeface="Segoe Print"/>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5129</Words>
  <Application>WPS Presentation</Application>
  <PresentationFormat>Widescreen</PresentationFormat>
  <Paragraphs>190</Paragraphs>
  <Slides>21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Arial</vt:lpstr>
      <vt:lpstr>SimSun</vt:lpstr>
      <vt:lpstr>Wingdings</vt:lpstr>
      <vt:lpstr>Times New Roman</vt:lpstr>
      <vt:lpstr>Neue Haas Grotesk Text Pro</vt:lpstr>
      <vt:lpstr>Cambria</vt:lpstr>
      <vt:lpstr>Calibri</vt:lpstr>
      <vt:lpstr>Segoe Print</vt:lpstr>
      <vt:lpstr>Microsoft YaHei</vt:lpstr>
      <vt:lpstr>Arial Unicode MS</vt:lpstr>
      <vt:lpstr>SwellVTI</vt:lpstr>
      <vt:lpstr>CipherShield: Pioneering Multi-Key Cryptographic approach for Dynamic File Encryption</vt:lpstr>
      <vt:lpstr>Agenda:</vt:lpstr>
      <vt:lpstr>PowerPoint 演示文稿</vt:lpstr>
      <vt:lpstr>PowerPoint 演示文稿</vt:lpstr>
      <vt:lpstr>PowerPoint 演示文稿</vt:lpstr>
      <vt:lpstr>4. Objectives:  Implementing a Dynamic Software System for Real-Time Encryption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Reference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malateef</cp:lastModifiedBy>
  <cp:revision>376</cp:revision>
  <dcterms:created xsi:type="dcterms:W3CDTF">2024-01-25T02:29:00Z</dcterms:created>
  <dcterms:modified xsi:type="dcterms:W3CDTF">2024-02-05T06:52:06Z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3530557B3C2D4CF3914DC78D88069D63_13</vt:lpwstr>
  </property>
  <property fmtid="{D5CDD505-2E9C-101B-9397-08002B2CF9AE}" pid="3" name="KSOProductBuildVer">
    <vt:lpwstr>1033-12.2.0.13431</vt:lpwstr>
  </property>
</Properties>
</file>