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25"/>
  </p:handoutMasterIdLst>
  <p:sldIdLst>
    <p:sldId id="256" r:id="rId3"/>
    <p:sldId id="267" r:id="rId4"/>
    <p:sldId id="257" r:id="rId5"/>
    <p:sldId id="259" r:id="rId6"/>
    <p:sldId id="282" r:id="rId7"/>
    <p:sldId id="258" r:id="rId8"/>
    <p:sldId id="260" r:id="rId9"/>
    <p:sldId id="281" r:id="rId10"/>
    <p:sldId id="298" r:id="rId11"/>
    <p:sldId id="261" r:id="rId12"/>
    <p:sldId id="262" r:id="rId13"/>
    <p:sldId id="263" r:id="rId15"/>
    <p:sldId id="283" r:id="rId16"/>
    <p:sldId id="287" r:id="rId17"/>
    <p:sldId id="285" r:id="rId18"/>
    <p:sldId id="311" r:id="rId19"/>
    <p:sldId id="264" r:id="rId20"/>
    <p:sldId id="312" r:id="rId21"/>
    <p:sldId id="265" r:id="rId22"/>
    <p:sldId id="26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showGuides="1">
      <p:cViewPr varScale="1">
        <p:scale>
          <a:sx n="83" d="100"/>
          <a:sy n="83" d="100"/>
        </p:scale>
        <p:origin x="318" y="83"/>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43D44D1-ECF7-48B8-B243-CE132A44293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1D74676-484A-4B9F-87C6-95CFA39AC57E}">
      <dgm:prSet phldr="0" custT="0"/>
      <dgm:spPr/>
      <dgm:t>
        <a:bodyPr vert="horz" wrap="square"/>
        <a:p>
          <a:pPr rtl="0">
            <a:lnSpc>
              <a:spcPct val="100000"/>
            </a:lnSpc>
            <a:spcBef>
              <a:spcPct val="0"/>
            </a:spcBef>
            <a:spcAft>
              <a:spcPct val="35000"/>
            </a:spcAft>
          </a:pPr>
          <a:r>
            <a:rPr lang="en-US" dirty="0">
              <a:latin typeface="Times New Roman" panose="02020603050405020304" charset="0"/>
              <a:cs typeface="Times New Roman" panose="02020603050405020304" charset="0"/>
            </a:rPr>
            <a:t>The incessant threats of </a:t>
          </a:r>
          <a:r>
            <a:rPr lang="en-US" dirty="0">
              <a:latin typeface="Times New Roman" panose="02020603050405020304" charset="0"/>
              <a:cs typeface="Times New Roman" panose="02020603050405020304" charset="0"/>
            </a:rPr>
            <a:t>data theft pose</a:t>
          </a:r>
          <a:r>
            <a:rPr lang="en-US" dirty="0">
              <a:latin typeface="Times New Roman" panose="02020603050405020304" charset="0"/>
              <a:cs typeface="Times New Roman" panose="02020603050405020304" charset="0"/>
            </a:rPr>
            <a:t> significant risks to creators, industries, and the integrity of digital content.</a:t>
          </a:r>
          <a:r>
            <a:rPr 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
          </a:r>
          <a:endParaRPr lang="en-US" dirty="0">
            <a:latin typeface="Times New Roman" panose="02020603050405020304" charset="0"/>
            <a:cs typeface="Times New Roman" panose="02020603050405020304" charset="0"/>
          </a:endParaRPr>
        </a:p>
      </dgm:t>
    </dgm:pt>
    <dgm:pt modelId="{EE1855E7-BD3E-4C2B-9D60-F51FCB6DDCFA}" cxnId="{627DA53F-5A8B-457E-A5E5-83392D5BC260}" type="parTrans">
      <dgm:prSet/>
      <dgm:spPr/>
      <dgm:t>
        <a:bodyPr/>
        <a:lstStyle/>
        <a:p>
          <a:endParaRPr lang="en-US"/>
        </a:p>
      </dgm:t>
    </dgm:pt>
    <dgm:pt modelId="{4C6A9657-1923-4A9B-86B3-F743BFDF74F1}" cxnId="{627DA53F-5A8B-457E-A5E5-83392D5BC260}" type="sibTrans">
      <dgm:prSet/>
      <dgm:spPr/>
      <dgm:t>
        <a:bodyPr/>
        <a:lstStyle/>
        <a:p>
          <a:endParaRPr lang="en-US"/>
        </a:p>
      </dgm:t>
    </dgm:pt>
    <dgm:pt modelId="{C6E15C35-2247-46B4-B69C-74EA83CDCD61}">
      <dgm:prSet phldr="0" custT="0"/>
      <dgm:spPr/>
      <dgm:t>
        <a:bodyPr vert="horz" wrap="square"/>
        <a:p>
          <a:pPr>
            <a:lnSpc>
              <a:spcPct val="100000"/>
            </a:lnSpc>
            <a:spcBef>
              <a:spcPct val="0"/>
            </a:spcBef>
            <a:spcAft>
              <a:spcPct val="35000"/>
            </a:spcAft>
          </a:pPr>
          <a:r>
            <a:rPr lang="en-US" dirty="0">
              <a:latin typeface="Times New Roman" panose="02020603050405020304" charset="0"/>
              <a:cs typeface="Times New Roman" panose="02020603050405020304" charset="0"/>
            </a:rPr>
            <a:t>In response to this imperative, our attempt presents a groundbreaking approach to file encryption, tailored to the unique characteristics of end users</a:t>
          </a:r>
          <a:r>
            <a:rPr>
              <a:latin typeface="Times New Roman" panose="02020603050405020304" charset="0"/>
              <a:cs typeface="Times New Roman" panose="02020603050405020304" charset="0"/>
            </a:rPr>
            <a:t/>
          </a:r>
          <a:endParaRPr>
            <a:latin typeface="Times New Roman" panose="02020603050405020304" charset="0"/>
            <a:cs typeface="Times New Roman" panose="02020603050405020304" charset="0"/>
          </a:endParaRPr>
        </a:p>
      </dgm:t>
    </dgm:pt>
    <dgm:pt modelId="{4CF29426-17F5-4734-8236-4A815085AF34}" cxnId="{2A9500DD-551B-4556-B42E-B5A4496C7353}" type="parTrans">
      <dgm:prSet/>
      <dgm:spPr/>
      <dgm:t>
        <a:bodyPr/>
        <a:lstStyle/>
        <a:p>
          <a:endParaRPr lang="en-US"/>
        </a:p>
      </dgm:t>
    </dgm:pt>
    <dgm:pt modelId="{8DE2D678-7D5D-41C8-A88B-543A379BD8ED}" cxnId="{2A9500DD-551B-4556-B42E-B5A4496C7353}" type="sibTrans">
      <dgm:prSet/>
      <dgm:spPr/>
      <dgm:t>
        <a:bodyPr/>
        <a:lstStyle/>
        <a:p>
          <a:endParaRPr lang="en-US"/>
        </a:p>
      </dgm:t>
    </dgm:pt>
    <dgm:pt modelId="{19FC42C9-EA67-4B3F-8904-61ABDEBE2C63}" type="pres">
      <dgm:prSet presAssocID="{443D44D1-ECF7-48B8-B243-CE132A442933}" presName="vert0" presStyleCnt="0">
        <dgm:presLayoutVars>
          <dgm:dir/>
          <dgm:animOne val="branch"/>
          <dgm:animLvl val="lvl"/>
        </dgm:presLayoutVars>
      </dgm:prSet>
      <dgm:spPr/>
      <dgm:t>
        <a:bodyPr/>
        <a:lstStyle/>
        <a:p>
          <a:endParaRPr lang="en-IN"/>
        </a:p>
      </dgm:t>
    </dgm:pt>
    <dgm:pt modelId="{76787730-652B-44C5-8BBE-0A7FD0DD8A82}" type="pres">
      <dgm:prSet presAssocID="{D1D74676-484A-4B9F-87C6-95CFA39AC57E}" presName="thickLine" presStyleLbl="alignNode1" presStyleIdx="0" presStyleCnt="2"/>
      <dgm:spPr/>
    </dgm:pt>
    <dgm:pt modelId="{2ED05A28-3473-4D67-BCEF-3100FBFAE71E}" type="pres">
      <dgm:prSet presAssocID="{D1D74676-484A-4B9F-87C6-95CFA39AC57E}" presName="horz1" presStyleCnt="0"/>
      <dgm:spPr/>
    </dgm:pt>
    <dgm:pt modelId="{6120FEF0-933C-4279-B16E-83C0A8335225}" type="pres">
      <dgm:prSet presAssocID="{D1D74676-484A-4B9F-87C6-95CFA39AC57E}" presName="tx1" presStyleLbl="revTx" presStyleIdx="0" presStyleCnt="2"/>
      <dgm:spPr/>
      <dgm:t>
        <a:bodyPr/>
        <a:lstStyle/>
        <a:p>
          <a:endParaRPr lang="en-IN"/>
        </a:p>
      </dgm:t>
    </dgm:pt>
    <dgm:pt modelId="{AD7A9087-894C-4DB8-AC1D-C1E76CDC8E47}" type="pres">
      <dgm:prSet presAssocID="{D1D74676-484A-4B9F-87C6-95CFA39AC57E}" presName="vert1" presStyleCnt="0"/>
      <dgm:spPr/>
    </dgm:pt>
    <dgm:pt modelId="{E0F0D7D5-9BF9-4C3E-9A42-CE3E4281C39C}" type="pres">
      <dgm:prSet presAssocID="{C6E15C35-2247-46B4-B69C-74EA83CDCD61}" presName="thickLine" presStyleLbl="alignNode1" presStyleIdx="1" presStyleCnt="2"/>
      <dgm:spPr/>
    </dgm:pt>
    <dgm:pt modelId="{CEA600F6-6859-4E27-81EE-C34E80CC42D1}" type="pres">
      <dgm:prSet presAssocID="{C6E15C35-2247-46B4-B69C-74EA83CDCD61}" presName="horz1" presStyleCnt="0"/>
      <dgm:spPr/>
    </dgm:pt>
    <dgm:pt modelId="{4397503E-DCAF-43FF-B617-731276D43DB9}" type="pres">
      <dgm:prSet presAssocID="{C6E15C35-2247-46B4-B69C-74EA83CDCD61}" presName="tx1" presStyleLbl="revTx" presStyleIdx="1" presStyleCnt="2"/>
      <dgm:spPr/>
      <dgm:t>
        <a:bodyPr/>
        <a:lstStyle/>
        <a:p>
          <a:endParaRPr lang="en-IN"/>
        </a:p>
      </dgm:t>
    </dgm:pt>
    <dgm:pt modelId="{C5B4BDD2-7443-4C0C-ABFB-03BBF9AF0A5A}" type="pres">
      <dgm:prSet presAssocID="{C6E15C35-2247-46B4-B69C-74EA83CDCD61}" presName="vert1" presStyleCnt="0"/>
      <dgm:spPr/>
    </dgm:pt>
  </dgm:ptLst>
  <dgm:cxnLst>
    <dgm:cxn modelId="{627DA53F-5A8B-457E-A5E5-83392D5BC260}" srcId="{443D44D1-ECF7-48B8-B243-CE132A442933}" destId="{D1D74676-484A-4B9F-87C6-95CFA39AC57E}" srcOrd="0" destOrd="0" parTransId="{EE1855E7-BD3E-4C2B-9D60-F51FCB6DDCFA}" sibTransId="{4C6A9657-1923-4A9B-86B3-F743BFDF74F1}"/>
    <dgm:cxn modelId="{2A9500DD-551B-4556-B42E-B5A4496C7353}" srcId="{443D44D1-ECF7-48B8-B243-CE132A442933}" destId="{C6E15C35-2247-46B4-B69C-74EA83CDCD61}" srcOrd="1" destOrd="0" parTransId="{4CF29426-17F5-4734-8236-4A815085AF34}" sibTransId="{8DE2D678-7D5D-41C8-A88B-543A379BD8ED}"/>
    <dgm:cxn modelId="{D07B3CCF-FD87-4DAC-A444-D6F98925AA4D}" type="presOf" srcId="{443D44D1-ECF7-48B8-B243-CE132A442933}" destId="{19FC42C9-EA67-4B3F-8904-61ABDEBE2C63}" srcOrd="0" destOrd="0" presId="urn:microsoft.com/office/officeart/2008/layout/LinedList"/>
    <dgm:cxn modelId="{04F8D045-9BF3-4DD9-8E83-ECAA5DC7EE88}" type="presParOf" srcId="{19FC42C9-EA67-4B3F-8904-61ABDEBE2C63}" destId="{76787730-652B-44C5-8BBE-0A7FD0DD8A82}" srcOrd="0" destOrd="0" presId="urn:microsoft.com/office/officeart/2008/layout/LinedList"/>
    <dgm:cxn modelId="{BF97AB37-9082-4159-88FF-74305AF67253}" type="presParOf" srcId="{19FC42C9-EA67-4B3F-8904-61ABDEBE2C63}" destId="{2ED05A28-3473-4D67-BCEF-3100FBFAE71E}" srcOrd="1" destOrd="0" presId="urn:microsoft.com/office/officeart/2008/layout/LinedList"/>
    <dgm:cxn modelId="{9E4D3258-C906-45B7-AFC9-D8E4CEB30AE3}" type="presParOf" srcId="{2ED05A28-3473-4D67-BCEF-3100FBFAE71E}" destId="{6120FEF0-933C-4279-B16E-83C0A8335225}" srcOrd="0" destOrd="1" presId="urn:microsoft.com/office/officeart/2008/layout/LinedList"/>
    <dgm:cxn modelId="{144DE123-F408-4BB2-A0EF-9395A0CF1DFC}" type="presOf" srcId="{D1D74676-484A-4B9F-87C6-95CFA39AC57E}" destId="{6120FEF0-933C-4279-B16E-83C0A8335225}" srcOrd="0" destOrd="0" presId="urn:microsoft.com/office/officeart/2008/layout/LinedList"/>
    <dgm:cxn modelId="{80DCD4E0-342F-4049-9517-FB046963BA2D}" type="presParOf" srcId="{2ED05A28-3473-4D67-BCEF-3100FBFAE71E}" destId="{AD7A9087-894C-4DB8-AC1D-C1E76CDC8E47}" srcOrd="1" destOrd="1" presId="urn:microsoft.com/office/officeart/2008/layout/LinedList"/>
    <dgm:cxn modelId="{6E4EACA4-28BF-4737-947C-65C168F4F476}" type="presParOf" srcId="{19FC42C9-EA67-4B3F-8904-61ABDEBE2C63}" destId="{E0F0D7D5-9BF9-4C3E-9A42-CE3E4281C39C}" srcOrd="2" destOrd="0" presId="urn:microsoft.com/office/officeart/2008/layout/LinedList"/>
    <dgm:cxn modelId="{213B00CC-87BB-4C54-B20D-FB4C9BDCB120}" type="presParOf" srcId="{19FC42C9-EA67-4B3F-8904-61ABDEBE2C63}" destId="{CEA600F6-6859-4E27-81EE-C34E80CC42D1}" srcOrd="3" destOrd="0" presId="urn:microsoft.com/office/officeart/2008/layout/LinedList"/>
    <dgm:cxn modelId="{4070A001-EBB6-4142-B56D-B572DC183143}" type="presParOf" srcId="{CEA600F6-6859-4E27-81EE-C34E80CC42D1}" destId="{4397503E-DCAF-43FF-B617-731276D43DB9}" srcOrd="0" destOrd="3" presId="urn:microsoft.com/office/officeart/2008/layout/LinedList"/>
    <dgm:cxn modelId="{F21D3830-8857-42C2-A1BA-06980A3581F6}" type="presOf" srcId="{C6E15C35-2247-46B4-B69C-74EA83CDCD61}" destId="{4397503E-DCAF-43FF-B617-731276D43DB9}" srcOrd="0" destOrd="0" presId="urn:microsoft.com/office/officeart/2008/layout/LinedList"/>
    <dgm:cxn modelId="{3483EB11-F3C1-4CDE-8236-F6E630F8971F}" type="presParOf" srcId="{CEA600F6-6859-4E27-81EE-C34E80CC42D1}" destId="{C5B4BDD2-7443-4C0C-ABFB-03BBF9AF0A5A}" srcOrd="1" destOrd="3"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8F7191-06E9-4290-9776-1D73C9D76897}" type="doc">
      <dgm:prSet loTypeId="process" loCatId="process" qsTypeId="urn:microsoft.com/office/officeart/2005/8/quickstyle/simple1" qsCatId="simple" csTypeId="urn:microsoft.com/office/officeart/2005/8/colors/colorful2" csCatId="colorful" phldr="1"/>
      <dgm:spPr/>
      <dgm:t>
        <a:bodyPr/>
        <a:lstStyle/>
        <a:p>
          <a:endParaRPr lang="en-US"/>
        </a:p>
      </dgm:t>
    </dgm:pt>
    <dgm:pt modelId="{F1A3539A-731A-4DD5-8C67-73D4614F3F36}">
      <dgm:prSet phldr="0" custT="0"/>
      <dgm:spPr>
        <a:solidFill>
          <a:schemeClr val="accent1">
            <a:lumMod val="60000"/>
            <a:lumOff val="40000"/>
          </a:schemeClr>
        </a:solidFill>
      </dgm:spPr>
      <dgm:t>
        <a:bodyPr vert="horz" wrap="square"/>
        <a:p>
          <a:pPr rtl="0">
            <a:lnSpc>
              <a:spcPct val="100000"/>
            </a:lnSpc>
            <a:spcBef>
              <a:spcPct val="0"/>
            </a:spcBef>
            <a:spcAft>
              <a:spcPct val="35000"/>
            </a:spcAft>
          </a:pPr>
          <a:r>
            <a:rPr lang="en-US" b="1" dirty="0" smtClean="0">
              <a:solidFill>
                <a:schemeClr val="tx1"/>
              </a:solidFill>
              <a:latin typeface="Times New Roman" panose="02020603050405020304" charset="0"/>
              <a:cs typeface="Times New Roman" panose="02020603050405020304" charset="0"/>
            </a:rPr>
            <a:t>1. Text </a:t>
          </a:r>
          <a:r>
            <a:rPr lang="en-US" b="1" dirty="0">
              <a:solidFill>
                <a:schemeClr val="tx1"/>
              </a:solidFill>
              <a:latin typeface="Times New Roman" panose="02020603050405020304" charset="0"/>
              <a:cs typeface="Times New Roman" panose="02020603050405020304" charset="0"/>
            </a:rPr>
            <a:t>Encryption: </a:t>
          </a:r>
          <a:endParaRPr lang="en-US" b="1" dirty="0">
            <a:solidFill>
              <a:schemeClr val="tx1"/>
            </a:solidFill>
            <a:latin typeface="Times New Roman" panose="02020603050405020304" charset="0"/>
            <a:cs typeface="Times New Roman" panose="02020603050405020304" charset="0"/>
          </a:endParaRPr>
        </a:p>
        <a:p>
          <a:pPr rtl="0">
            <a:lnSpc>
              <a:spcPct val="100000"/>
            </a:lnSpc>
            <a:spcBef>
              <a:spcPct val="0"/>
            </a:spcBef>
            <a:spcAft>
              <a:spcPct val="35000"/>
            </a:spcAft>
          </a:pPr>
          <a:r>
            <a:rPr lang="en-US" b="1" dirty="0">
              <a:solidFill>
                <a:schemeClr val="tx1"/>
              </a:solidFill>
              <a:latin typeface="Times New Roman" panose="02020603050405020304" charset="0"/>
              <a:cs typeface="Times New Roman" panose="02020603050405020304" charset="0"/>
            </a:rPr>
            <a:t>RSA and AES Combination </a:t>
          </a:r>
          <a:r>
            <a:rPr lang="en-US" b="1" dirty="0">
              <a:solidFill>
                <a:schemeClr val="tx1"/>
              </a:solidFill>
              <a:latin typeface="Times New Roman" panose="02020603050405020304" charset="0"/>
              <a:cs typeface="Times New Roman" panose="02020603050405020304" charset="0"/>
            </a:rPr>
            <a:t/>
          </a:r>
          <a:endParaRPr lang="en-US" b="1" dirty="0">
            <a:solidFill>
              <a:schemeClr val="tx1"/>
            </a:solidFill>
            <a:latin typeface="Times New Roman" panose="02020603050405020304" charset="0"/>
            <a:cs typeface="Times New Roman" panose="02020603050405020304" charset="0"/>
          </a:endParaRPr>
        </a:p>
      </dgm:t>
    </dgm:pt>
    <dgm:pt modelId="{0236D3BD-8B16-403E-B26B-7679526080FD}" cxnId="{0411DA90-92FF-4249-B2BC-34AEBABBE6D2}" type="parTrans">
      <dgm:prSet/>
      <dgm:spPr/>
      <dgm:t>
        <a:bodyPr/>
        <a:lstStyle/>
        <a:p>
          <a:endParaRPr lang="en-IN"/>
        </a:p>
      </dgm:t>
    </dgm:pt>
    <dgm:pt modelId="{3EE9DABB-D98B-4263-82FE-E37BC9EFBA2C}" cxnId="{0411DA90-92FF-4249-B2BC-34AEBABBE6D2}" type="sibTrans">
      <dgm:prSet/>
      <dgm:spPr/>
      <dgm:t>
        <a:bodyPr/>
        <a:lstStyle/>
        <a:p>
          <a:endParaRPr lang="en-US"/>
        </a:p>
        <a:p>
          <a:endParaRPr lang="en-US"/>
        </a:p>
      </dgm:t>
    </dgm:pt>
    <dgm:pt modelId="{6E6DBB78-FB8E-44A6-8EFC-5FBFD5B3FD4D}">
      <dgm:prSet phldr="0" custT="0"/>
      <dgm:spPr>
        <a:solidFill>
          <a:schemeClr val="accent1">
            <a:lumMod val="75000"/>
          </a:schemeClr>
        </a:solidFill>
      </dgm:spPr>
      <dgm:t>
        <a:bodyPr vert="horz" wrap="square"/>
        <a:p>
          <a:pPr rtl="0">
            <a:lnSpc>
              <a:spcPct val="100000"/>
            </a:lnSpc>
            <a:spcBef>
              <a:spcPct val="0"/>
            </a:spcBef>
            <a:spcAft>
              <a:spcPct val="35000"/>
            </a:spcAft>
          </a:pPr>
          <a:r>
            <a:rPr lang="en-US" b="1" dirty="0" smtClean="0">
              <a:latin typeface="Times New Roman" panose="02020603050405020304" charset="0"/>
              <a:cs typeface="Times New Roman" panose="02020603050405020304" charset="0"/>
            </a:rPr>
            <a:t>2. Video </a:t>
          </a:r>
          <a:r>
            <a:rPr lang="en-US" b="1" dirty="0">
              <a:latin typeface="Times New Roman" panose="02020603050405020304" charset="0"/>
              <a:cs typeface="Times New Roman" panose="02020603050405020304" charset="0"/>
            </a:rPr>
            <a:t>Encryption: </a:t>
          </a:r>
          <a:endParaRPr lang="en-US" b="1" dirty="0">
            <a:latin typeface="Times New Roman" panose="02020603050405020304" charset="0"/>
            <a:cs typeface="Times New Roman" panose="02020603050405020304" charset="0"/>
          </a:endParaRPr>
        </a:p>
        <a:p>
          <a:pPr rtl="0">
            <a:lnSpc>
              <a:spcPct val="100000"/>
            </a:lnSpc>
            <a:spcBef>
              <a:spcPct val="0"/>
            </a:spcBef>
            <a:spcAft>
              <a:spcPct val="35000"/>
            </a:spcAft>
          </a:pPr>
          <a:r>
            <a:rPr b="1" dirty="0">
              <a:latin typeface="Times New Roman" panose="02020603050405020304" charset="0"/>
              <a:cs typeface="Times New Roman" panose="02020603050405020304" charset="0"/>
            </a:rPr>
            <a:t>AES Key Derived from ECC Equation, Encrypted with RSA Hybrid Encryption</a:t>
          </a:r>
          <a:r>
            <a:rPr b="1" dirty="0">
              <a:latin typeface="Times New Roman" panose="02020603050405020304" charset="0"/>
              <a:cs typeface="Times New Roman" panose="02020603050405020304" charset="0"/>
            </a:rPr>
            <a:t/>
          </a:r>
          <a:endParaRPr b="1" dirty="0">
            <a:latin typeface="Times New Roman" panose="02020603050405020304" charset="0"/>
            <a:cs typeface="Times New Roman" panose="02020603050405020304" charset="0"/>
          </a:endParaRPr>
        </a:p>
      </dgm:t>
    </dgm:pt>
    <dgm:pt modelId="{5340D055-61F6-445F-86BA-5D8812A29EAB}" cxnId="{3D40ABAC-9564-46BF-BFAF-6518014884BF}" type="parTrans">
      <dgm:prSet/>
      <dgm:spPr/>
      <dgm:t>
        <a:bodyPr/>
        <a:lstStyle/>
        <a:p>
          <a:endParaRPr lang="en-IN"/>
        </a:p>
      </dgm:t>
    </dgm:pt>
    <dgm:pt modelId="{D2538F37-F0E5-4A6B-9D4D-08E19E8F276E}" cxnId="{3D40ABAC-9564-46BF-BFAF-6518014884BF}" type="sibTrans">
      <dgm:prSet/>
      <dgm:spPr/>
      <dgm:t>
        <a:bodyPr/>
        <a:lstStyle/>
        <a:p>
          <a:endParaRPr lang="en-IN"/>
        </a:p>
      </dgm:t>
    </dgm:pt>
    <dgm:pt modelId="{3774D012-6480-44CE-91FD-5F73BD690533}" type="pres">
      <dgm:prSet presAssocID="{C58F7191-06E9-4290-9776-1D73C9D76897}" presName="outerComposite" presStyleCnt="0">
        <dgm:presLayoutVars>
          <dgm:chMax val="5"/>
          <dgm:dir/>
          <dgm:resizeHandles val="exact"/>
        </dgm:presLayoutVars>
      </dgm:prSet>
      <dgm:spPr/>
      <dgm:t>
        <a:bodyPr/>
        <a:lstStyle/>
        <a:p>
          <a:endParaRPr lang="en-IN"/>
        </a:p>
      </dgm:t>
    </dgm:pt>
    <dgm:pt modelId="{37F7586B-A0BE-4F61-8D49-9250DDC837BD}" type="pres">
      <dgm:prSet presAssocID="{C58F7191-06E9-4290-9776-1D73C9D76897}" presName="dummyMaxCanvas" presStyleCnt="0">
        <dgm:presLayoutVars/>
      </dgm:prSet>
      <dgm:spPr/>
    </dgm:pt>
    <dgm:pt modelId="{1E47B942-5CA6-4CA9-B301-FAF18AB29D81}" type="pres">
      <dgm:prSet presAssocID="{C58F7191-06E9-4290-9776-1D73C9D76897}" presName="TwoNodes_1" presStyleLbl="node1" presStyleIdx="0" presStyleCnt="2">
        <dgm:presLayoutVars>
          <dgm:bulletEnabled val="1"/>
        </dgm:presLayoutVars>
      </dgm:prSet>
      <dgm:spPr/>
      <dgm:t>
        <a:bodyPr/>
        <a:lstStyle/>
        <a:p>
          <a:endParaRPr lang="en-IN"/>
        </a:p>
      </dgm:t>
    </dgm:pt>
    <dgm:pt modelId="{7111FAC5-36DD-479F-A4C2-E0FE4999A935}" type="pres">
      <dgm:prSet presAssocID="{C58F7191-06E9-4290-9776-1D73C9D76897}" presName="TwoNodes_2" presStyleLbl="node1" presStyleIdx="1" presStyleCnt="2">
        <dgm:presLayoutVars>
          <dgm:bulletEnabled val="1"/>
        </dgm:presLayoutVars>
      </dgm:prSet>
      <dgm:spPr/>
      <dgm:t>
        <a:bodyPr/>
        <a:lstStyle/>
        <a:p>
          <a:endParaRPr lang="en-IN"/>
        </a:p>
      </dgm:t>
    </dgm:pt>
    <dgm:pt modelId="{CB42F55C-0BE0-465B-8D49-7ECACB7DB883}" type="pres">
      <dgm:prSet presAssocID="{C58F7191-06E9-4290-9776-1D73C9D76897}" presName="TwoConn_1-2" presStyleLbl="fgAccFollowNode1" presStyleIdx="0" presStyleCnt="1">
        <dgm:presLayoutVars>
          <dgm:bulletEnabled val="1"/>
        </dgm:presLayoutVars>
      </dgm:prSet>
      <dgm:spPr/>
      <dgm:t>
        <a:bodyPr/>
        <a:lstStyle/>
        <a:p>
          <a:endParaRPr lang="en-IN"/>
        </a:p>
      </dgm:t>
    </dgm:pt>
    <dgm:pt modelId="{8F2FEA83-F50B-447C-A95B-ACD06EE47C65}" type="pres">
      <dgm:prSet presAssocID="{C58F7191-06E9-4290-9776-1D73C9D76897}" presName="TwoNodes_1_text" presStyleCnt="0">
        <dgm:presLayoutVars>
          <dgm:bulletEnabled val="1"/>
        </dgm:presLayoutVars>
      </dgm:prSet>
      <dgm:spPr/>
      <dgm:t>
        <a:bodyPr/>
        <a:lstStyle/>
        <a:p>
          <a:endParaRPr lang="en-IN"/>
        </a:p>
      </dgm:t>
    </dgm:pt>
    <dgm:pt modelId="{8EFF03B6-5672-48FD-BB8E-2970D7358657}" type="pres">
      <dgm:prSet presAssocID="{C58F7191-06E9-4290-9776-1D73C9D76897}" presName="TwoNodes_2_text" presStyleCnt="0">
        <dgm:presLayoutVars>
          <dgm:bulletEnabled val="1"/>
        </dgm:presLayoutVars>
      </dgm:prSet>
      <dgm:spPr/>
      <dgm:t>
        <a:bodyPr/>
        <a:lstStyle/>
        <a:p>
          <a:endParaRPr lang="en-IN"/>
        </a:p>
      </dgm:t>
    </dgm:pt>
  </dgm:ptLst>
  <dgm:cxnLst>
    <dgm:cxn modelId="{0411DA90-92FF-4249-B2BC-34AEBABBE6D2}" srcId="{C58F7191-06E9-4290-9776-1D73C9D76897}" destId="{F1A3539A-731A-4DD5-8C67-73D4614F3F36}" srcOrd="0" destOrd="0" parTransId="{0236D3BD-8B16-403E-B26B-7679526080FD}" sibTransId="{3EE9DABB-D98B-4263-82FE-E37BC9EFBA2C}"/>
    <dgm:cxn modelId="{3D40ABAC-9564-46BF-BFAF-6518014884BF}" srcId="{C58F7191-06E9-4290-9776-1D73C9D76897}" destId="{6E6DBB78-FB8E-44A6-8EFC-5FBFD5B3FD4D}" srcOrd="1" destOrd="0" parTransId="{5340D055-61F6-445F-86BA-5D8812A29EAB}" sibTransId="{D2538F37-F0E5-4A6B-9D4D-08E19E8F276E}"/>
    <dgm:cxn modelId="{3880E726-259A-4792-982E-B951A5FAA5C5}" type="presOf" srcId="{C58F7191-06E9-4290-9776-1D73C9D76897}" destId="{3774D012-6480-44CE-91FD-5F73BD690533}" srcOrd="0" destOrd="0" presId="urn:microsoft.com/office/officeart/2005/8/layout/vProcess5"/>
    <dgm:cxn modelId="{303312FC-AEB5-4C81-9268-0FD56DF2ED55}" type="presParOf" srcId="{3774D012-6480-44CE-91FD-5F73BD690533}" destId="{37F7586B-A0BE-4F61-8D49-9250DDC837BD}" srcOrd="0" destOrd="0" presId="urn:microsoft.com/office/officeart/2005/8/layout/vProcess5"/>
    <dgm:cxn modelId="{D98634AE-D530-43F8-A523-A27ECF486F7C}" type="presParOf" srcId="{3774D012-6480-44CE-91FD-5F73BD690533}" destId="{1E47B942-5CA6-4CA9-B301-FAF18AB29D81}" srcOrd="1" destOrd="0" presId="urn:microsoft.com/office/officeart/2005/8/layout/vProcess5"/>
    <dgm:cxn modelId="{C52DEBE7-4F04-4D98-A7F8-329D9DAB03C4}" type="presOf" srcId="{F1A3539A-731A-4DD5-8C67-73D4614F3F36}" destId="{1E47B942-5CA6-4CA9-B301-FAF18AB29D81}" srcOrd="0" destOrd="0" presId="urn:microsoft.com/office/officeart/2005/8/layout/vProcess5"/>
    <dgm:cxn modelId="{58CC5201-1CFB-4F1C-A127-DC364F3BD855}" type="presParOf" srcId="{3774D012-6480-44CE-91FD-5F73BD690533}" destId="{7111FAC5-36DD-479F-A4C2-E0FE4999A935}" srcOrd="2" destOrd="0" presId="urn:microsoft.com/office/officeart/2005/8/layout/vProcess5"/>
    <dgm:cxn modelId="{8B454E98-26AC-4813-A270-2D5E5660A1BD}" type="presOf" srcId="{6E6DBB78-FB8E-44A6-8EFC-5FBFD5B3FD4D}" destId="{7111FAC5-36DD-479F-A4C2-E0FE4999A935}" srcOrd="0" destOrd="0" presId="urn:microsoft.com/office/officeart/2005/8/layout/vProcess5"/>
    <dgm:cxn modelId="{47D91AA6-2489-4FC9-AABF-B373565FF305}" type="presParOf" srcId="{3774D012-6480-44CE-91FD-5F73BD690533}" destId="{CB42F55C-0BE0-465B-8D49-7ECACB7DB883}" srcOrd="3" destOrd="0" presId="urn:microsoft.com/office/officeart/2005/8/layout/vProcess5"/>
    <dgm:cxn modelId="{BB1ADEBE-2FCE-459A-83C4-EDB54D7AA0AE}" type="presOf" srcId="{3EE9DABB-D98B-4263-82FE-E37BC9EFBA2C}" destId="{CB42F55C-0BE0-465B-8D49-7ECACB7DB883}" srcOrd="0" destOrd="0" presId="urn:microsoft.com/office/officeart/2005/8/layout/vProcess5"/>
    <dgm:cxn modelId="{58F8BEAC-E847-4C58-A7B8-F820528DB2FD}" type="presParOf" srcId="{3774D012-6480-44CE-91FD-5F73BD690533}" destId="{8F2FEA83-F50B-447C-A95B-ACD06EE47C65}" srcOrd="4" destOrd="0" presId="urn:microsoft.com/office/officeart/2005/8/layout/vProcess5"/>
    <dgm:cxn modelId="{F55EA83F-CB8A-4007-BF3F-8A75DED88177}" type="presOf" srcId="{F1A3539A-731A-4DD5-8C67-73D4614F3F36}" destId="{8F2FEA83-F50B-447C-A95B-ACD06EE47C65}" srcOrd="1" destOrd="0" presId="urn:microsoft.com/office/officeart/2005/8/layout/vProcess5"/>
    <dgm:cxn modelId="{912A41FA-C5FD-49C6-8035-5875D01AA9B5}" type="presParOf" srcId="{3774D012-6480-44CE-91FD-5F73BD690533}" destId="{8EFF03B6-5672-48FD-BB8E-2970D7358657}" srcOrd="5" destOrd="0" presId="urn:microsoft.com/office/officeart/2005/8/layout/vProcess5"/>
    <dgm:cxn modelId="{03CC28DF-D664-49FA-8429-77C1299C83D3}" type="presOf" srcId="{6E6DBB78-FB8E-44A6-8EFC-5FBFD5B3FD4D}" destId="{8EFF03B6-5672-48FD-BB8E-2970D7358657}"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9E2220-03A6-4301-B83C-6ED303AEAC4B}" type="doc">
      <dgm:prSet loTypeId="list" loCatId="list" qsTypeId="urn:microsoft.com/office/officeart/2005/8/quickstyle/simple2" qsCatId="simple" csTypeId="urn:microsoft.com/office/officeart/2005/8/colors/accent1_2" csCatId="accent1" phldr="1"/>
      <dgm:spPr/>
    </dgm:pt>
    <dgm:pt modelId="{FBCA7F3C-878D-4406-A8E6-96D22530D603}">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1 . Message</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AE112D33-5F98-4F7D-9093-9C05335F7213}" cxnId="{05AD0E0C-DB0E-4B18-B3F8-21ABD81A2C3D}" type="parTrans">
      <dgm:prSet/>
      <dgm:spPr/>
    </dgm:pt>
    <dgm:pt modelId="{3FA4F201-BAC1-45EF-861A-654805052972}" cxnId="{05AD0E0C-DB0E-4B18-B3F8-21ABD81A2C3D}" type="sibTrans">
      <dgm:prSet/>
      <dgm:spPr/>
      <dgm:t>
        <a:bodyPr/>
        <a:lstStyle/>
        <a:p>
          <a:endParaRPr lang="en-US"/>
        </a:p>
      </dgm:t>
    </dgm:pt>
    <dgm:pt modelId="{7E716C56-CB2C-420C-B6ED-A63A58D72FDD}">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2. </a:t>
          </a:r>
          <a:r>
            <a:rPr lang="en-US" sz="1600" dirty="0">
              <a:latin typeface="Times New Roman" panose="02020603050405020304" charset="0"/>
              <a:cs typeface="Times New Roman" panose="02020603050405020304" charset="0"/>
            </a:rPr>
            <a:t>Encrypt the text using AES.</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FC76DA7C-535C-4045-9808-913A03B0AB12}" cxnId="{5E27B413-AE88-4222-8B61-07C8FCF11CCA}" type="parTrans">
      <dgm:prSet/>
      <dgm:spPr/>
    </dgm:pt>
    <dgm:pt modelId="{C54131B5-0E4A-41A7-A317-34A665707F3F}" cxnId="{5E27B413-AE88-4222-8B61-07C8FCF11CCA}" type="sibTrans">
      <dgm:prSet/>
      <dgm:spPr/>
      <dgm:t>
        <a:bodyPr/>
        <a:lstStyle/>
        <a:p>
          <a:endParaRPr lang="en-US"/>
        </a:p>
      </dgm:t>
    </dgm:pt>
    <dgm:pt modelId="{E8E0430A-4205-46D6-A3C1-283DBAAC1EA1}">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3. </a:t>
          </a:r>
          <a:r>
            <a:rPr lang="en-IN" altLang="en-US" sz="1600" dirty="0">
              <a:latin typeface="Times New Roman" panose="02020603050405020304" charset="0"/>
              <a:cs typeface="Times New Roman" panose="02020603050405020304" charset="0"/>
            </a:rPr>
            <a:t> Encrypt the AES key using RSA Public key</a:t>
          </a:r>
          <a:br>
            <a:rPr lang="en-US" sz="2400"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rPr>
            <a:t/>
          </a:r>
          <a:endParaRPr lang="en-US" sz="2400" dirty="0">
            <a:latin typeface="Times New Roman" panose="02020603050405020304" charset="0"/>
            <a:cs typeface="Times New Roman" panose="02020603050405020304" charset="0"/>
          </a:endParaRPr>
        </a:p>
      </dgm:t>
    </dgm:pt>
    <dgm:pt modelId="{F11EE081-47EB-41C3-9961-57D87A367A37}" cxnId="{0D3C2243-6F90-48A7-9BD7-25CB51D040C0}" type="parTrans">
      <dgm:prSet/>
      <dgm:spPr/>
    </dgm:pt>
    <dgm:pt modelId="{ABD9E076-75A4-41B1-9D40-64A2151C334F}" cxnId="{0D3C2243-6F90-48A7-9BD7-25CB51D040C0}" type="sibTrans">
      <dgm:prSet/>
      <dgm:spPr/>
      <dgm:t>
        <a:bodyPr/>
        <a:lstStyle/>
        <a:p>
          <a:endParaRPr lang="en-US"/>
        </a:p>
      </dgm:t>
    </dgm:pt>
    <dgm:pt modelId="{7F0350C3-8A9A-47DF-B89E-15208710CE53}">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4. </a:t>
          </a:r>
          <a:r>
            <a:rPr lang="en-IN" altLang="en-US" sz="1600" dirty="0">
              <a:latin typeface="Times New Roman" panose="02020603050405020304" charset="0"/>
              <a:cs typeface="Times New Roman" panose="02020603050405020304" charset="0"/>
            </a:rPr>
            <a:t>Obtain </a:t>
          </a:r>
          <a:r>
            <a:rPr lang="en-US" sz="1600" dirty="0">
              <a:latin typeface="Times New Roman" panose="02020603050405020304" charset="0"/>
              <a:cs typeface="Times New Roman" panose="02020603050405020304" charset="0"/>
            </a:rPr>
            <a:t>AES-encrypted text and the RSA-encrypted AES key</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EA100E37-F3DC-44EE-B739-CA6FB60264FA}" cxnId="{D652D597-2329-4B92-A043-BDFA44F38A62}" type="parTrans">
      <dgm:prSet/>
      <dgm:spPr/>
    </dgm:pt>
    <dgm:pt modelId="{C7B71C67-6B8B-451C-A9A4-A475235B3CD4}" cxnId="{D652D597-2329-4B92-A043-BDFA44F38A62}" type="sibTrans">
      <dgm:prSet/>
      <dgm:spPr/>
      <dgm:t>
        <a:bodyPr/>
        <a:lstStyle/>
        <a:p>
          <a:endParaRPr lang="en-US"/>
        </a:p>
      </dgm:t>
    </dgm:pt>
    <dgm:pt modelId="{7B3165FF-1535-4762-B886-5EC661445B35}">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C71EF6B2-3762-478F-AC79-53519F9640FF}" cxnId="{249514ED-B979-4E38-A3AF-2A41C354E93F}" type="parTrans">
      <dgm:prSet/>
      <dgm:spPr/>
    </dgm:pt>
    <dgm:pt modelId="{B1D59DAC-7445-436B-96DE-AF58DB150669}" cxnId="{249514ED-B979-4E38-A3AF-2A41C354E93F}" type="sibTrans">
      <dgm:prSet/>
      <dgm:spPr/>
    </dgm:pt>
    <dgm:pt modelId="{35DC4082-E8D4-46C0-90C7-3CE572DE752D}" type="pres">
      <dgm:prSet presAssocID="{259E2220-03A6-4301-B83C-6ED303AEAC4B}" presName="vert0" presStyleCnt="0">
        <dgm:presLayoutVars>
          <dgm:dir/>
          <dgm:animOne val="branch"/>
          <dgm:animLvl val="lvl"/>
        </dgm:presLayoutVars>
      </dgm:prSet>
      <dgm:spPr/>
    </dgm:pt>
    <dgm:pt modelId="{375B84B4-17F2-4DAE-93DE-E0C63D2F29EF}" type="pres">
      <dgm:prSet presAssocID="{FBCA7F3C-878D-4406-A8E6-96D22530D603}" presName="thickLine" presStyleLbl="alignNode1" presStyleIdx="0" presStyleCnt="5"/>
      <dgm:spPr/>
    </dgm:pt>
    <dgm:pt modelId="{00A902BB-0ACB-4F3E-8FA8-31A577E9EC0A}" type="pres">
      <dgm:prSet presAssocID="{FBCA7F3C-878D-4406-A8E6-96D22530D603}" presName="horz1" presStyleCnt="0"/>
      <dgm:spPr/>
    </dgm:pt>
    <dgm:pt modelId="{1889DCB5-F699-473A-B5AE-F18002EF2FB9}" type="pres">
      <dgm:prSet presAssocID="{FBCA7F3C-878D-4406-A8E6-96D22530D603}" presName="tx1" presStyleLbl="revTx" presStyleIdx="0" presStyleCnt="5"/>
      <dgm:spPr/>
      <dgm:t>
        <a:bodyPr/>
        <a:lstStyle/>
        <a:p>
          <a:endParaRPr lang="en-IN"/>
        </a:p>
      </dgm:t>
    </dgm:pt>
    <dgm:pt modelId="{7BDDB84B-2519-49B0-8766-4D3A92CF349E}" type="pres">
      <dgm:prSet presAssocID="{FBCA7F3C-878D-4406-A8E6-96D22530D603}" presName="vert1" presStyleCnt="0"/>
      <dgm:spPr/>
    </dgm:pt>
    <dgm:pt modelId="{C36106C5-FF71-4AC4-AA50-1EADF1B824D0}" type="pres">
      <dgm:prSet presAssocID="{7E716C56-CB2C-420C-B6ED-A63A58D72FDD}" presName="thickLine" presStyleLbl="alignNode1" presStyleIdx="1" presStyleCnt="5"/>
      <dgm:spPr/>
    </dgm:pt>
    <dgm:pt modelId="{F0DA2CD2-2962-4C56-932F-964BDC35DF04}" type="pres">
      <dgm:prSet presAssocID="{7E716C56-CB2C-420C-B6ED-A63A58D72FDD}" presName="horz1" presStyleCnt="0"/>
      <dgm:spPr/>
    </dgm:pt>
    <dgm:pt modelId="{170EDD2C-1DAC-402A-84F3-9C3D6A8A5B31}" type="pres">
      <dgm:prSet presAssocID="{7E716C56-CB2C-420C-B6ED-A63A58D72FDD}" presName="tx1" presStyleLbl="revTx" presStyleIdx="1" presStyleCnt="5"/>
      <dgm:spPr/>
      <dgm:t>
        <a:bodyPr/>
        <a:lstStyle/>
        <a:p>
          <a:endParaRPr lang="en-IN"/>
        </a:p>
      </dgm:t>
    </dgm:pt>
    <dgm:pt modelId="{D9C73F23-0A18-435C-9355-8F2107CEDEAF}" type="pres">
      <dgm:prSet presAssocID="{7E716C56-CB2C-420C-B6ED-A63A58D72FDD}" presName="vert1" presStyleCnt="0"/>
      <dgm:spPr/>
    </dgm:pt>
    <dgm:pt modelId="{8497A164-C556-496A-A01B-3613BCE0CF84}" type="pres">
      <dgm:prSet presAssocID="{E8E0430A-4205-46D6-A3C1-283DBAAC1EA1}" presName="thickLine" presStyleLbl="alignNode1" presStyleIdx="2" presStyleCnt="5"/>
      <dgm:spPr/>
    </dgm:pt>
    <dgm:pt modelId="{E9A3FDB9-EB5F-4CD0-8E73-277C8F4EAE89}" type="pres">
      <dgm:prSet presAssocID="{E8E0430A-4205-46D6-A3C1-283DBAAC1EA1}" presName="horz1" presStyleCnt="0"/>
      <dgm:spPr/>
    </dgm:pt>
    <dgm:pt modelId="{762A1FA9-396E-421C-A574-653EC6F2491A}" type="pres">
      <dgm:prSet presAssocID="{E8E0430A-4205-46D6-A3C1-283DBAAC1EA1}" presName="tx1" presStyleLbl="revTx" presStyleIdx="2" presStyleCnt="5"/>
      <dgm:spPr/>
      <dgm:t>
        <a:bodyPr/>
        <a:lstStyle/>
        <a:p>
          <a:endParaRPr lang="en-IN"/>
        </a:p>
      </dgm:t>
    </dgm:pt>
    <dgm:pt modelId="{A5175A97-F25B-48C6-8EE7-03F911AE967A}" type="pres">
      <dgm:prSet presAssocID="{E8E0430A-4205-46D6-A3C1-283DBAAC1EA1}" presName="vert1" presStyleCnt="0"/>
      <dgm:spPr/>
    </dgm:pt>
    <dgm:pt modelId="{538901A7-8F1A-4E26-A645-5DEA3A01F757}" type="pres">
      <dgm:prSet presAssocID="{7F0350C3-8A9A-47DF-B89E-15208710CE53}" presName="thickLine" presStyleLbl="alignNode1" presStyleIdx="3" presStyleCnt="5"/>
      <dgm:spPr/>
    </dgm:pt>
    <dgm:pt modelId="{A8777D18-0A8E-43E6-B9C3-6CA20C29C949}" type="pres">
      <dgm:prSet presAssocID="{7F0350C3-8A9A-47DF-B89E-15208710CE53}" presName="horz1" presStyleCnt="0"/>
      <dgm:spPr/>
    </dgm:pt>
    <dgm:pt modelId="{289BDD90-B040-479F-9E46-58304BB1A2E1}" type="pres">
      <dgm:prSet presAssocID="{7F0350C3-8A9A-47DF-B89E-15208710CE53}" presName="tx1" presStyleLbl="revTx" presStyleIdx="3" presStyleCnt="5"/>
      <dgm:spPr/>
      <dgm:t>
        <a:bodyPr/>
        <a:lstStyle/>
        <a:p>
          <a:endParaRPr lang="en-IN"/>
        </a:p>
      </dgm:t>
    </dgm:pt>
    <dgm:pt modelId="{060EFBB6-756D-4248-A1B8-DC8C32DA5C62}" type="pres">
      <dgm:prSet presAssocID="{7F0350C3-8A9A-47DF-B89E-15208710CE53}" presName="vert1" presStyleCnt="0"/>
      <dgm:spPr/>
    </dgm:pt>
    <dgm:pt modelId="{E545455C-FC7A-4F79-B6DD-FAE96704422E}" type="pres">
      <dgm:prSet presAssocID="{7B3165FF-1535-4762-B886-5EC661445B35}" presName="thickLine" presStyleLbl="alignNode1" presStyleIdx="4" presStyleCnt="5"/>
      <dgm:spPr/>
    </dgm:pt>
    <dgm:pt modelId="{3D59CBE4-AED3-4941-B663-F01B931BD14A}" type="pres">
      <dgm:prSet presAssocID="{7B3165FF-1535-4762-B886-5EC661445B35}" presName="horz1" presStyleCnt="0"/>
      <dgm:spPr/>
    </dgm:pt>
    <dgm:pt modelId="{0462F9E1-7B37-42DF-9C2E-2ABE1D63C315}" type="pres">
      <dgm:prSet presAssocID="{7B3165FF-1535-4762-B886-5EC661445B35}" presName="tx1" presStyleLbl="revTx" presStyleIdx="4" presStyleCnt="5"/>
      <dgm:spPr/>
      <dgm:t>
        <a:bodyPr/>
        <a:lstStyle/>
        <a:p>
          <a:endParaRPr lang="en-IN"/>
        </a:p>
      </dgm:t>
    </dgm:pt>
    <dgm:pt modelId="{1AA2FE5D-747E-420E-A7AB-4B71383AF8C5}" type="pres">
      <dgm:prSet presAssocID="{7B3165FF-1535-4762-B886-5EC661445B35}" presName="vert1" presStyleCnt="0"/>
      <dgm:spPr/>
    </dgm:pt>
  </dgm:ptLst>
  <dgm:cxnLst>
    <dgm:cxn modelId="{05AD0E0C-DB0E-4B18-B3F8-21ABD81A2C3D}" srcId="{259E2220-03A6-4301-B83C-6ED303AEAC4B}" destId="{FBCA7F3C-878D-4406-A8E6-96D22530D603}" srcOrd="0" destOrd="0" parTransId="{AE112D33-5F98-4F7D-9093-9C05335F7213}" sibTransId="{3FA4F201-BAC1-45EF-861A-654805052972}"/>
    <dgm:cxn modelId="{5E27B413-AE88-4222-8B61-07C8FCF11CCA}" srcId="{259E2220-03A6-4301-B83C-6ED303AEAC4B}" destId="{7E716C56-CB2C-420C-B6ED-A63A58D72FDD}" srcOrd="1" destOrd="0" parTransId="{FC76DA7C-535C-4045-9808-913A03B0AB12}" sibTransId="{C54131B5-0E4A-41A7-A317-34A665707F3F}"/>
    <dgm:cxn modelId="{0D3C2243-6F90-48A7-9BD7-25CB51D040C0}" srcId="{259E2220-03A6-4301-B83C-6ED303AEAC4B}" destId="{E8E0430A-4205-46D6-A3C1-283DBAAC1EA1}" srcOrd="2" destOrd="0" parTransId="{F11EE081-47EB-41C3-9961-57D87A367A37}" sibTransId="{ABD9E076-75A4-41B1-9D40-64A2151C334F}"/>
    <dgm:cxn modelId="{D652D597-2329-4B92-A043-BDFA44F38A62}" srcId="{259E2220-03A6-4301-B83C-6ED303AEAC4B}" destId="{7F0350C3-8A9A-47DF-B89E-15208710CE53}" srcOrd="3" destOrd="0" parTransId="{EA100E37-F3DC-44EE-B739-CA6FB60264FA}" sibTransId="{C7B71C67-6B8B-451C-A9A4-A475235B3CD4}"/>
    <dgm:cxn modelId="{249514ED-B979-4E38-A3AF-2A41C354E93F}" srcId="{259E2220-03A6-4301-B83C-6ED303AEAC4B}" destId="{7B3165FF-1535-4762-B886-5EC661445B35}" srcOrd="4" destOrd="0" parTransId="{C71EF6B2-3762-478F-AC79-53519F9640FF}" sibTransId="{B1D59DAC-7445-436B-96DE-AF58DB150669}"/>
    <dgm:cxn modelId="{D76D63D6-81D2-4988-BCB8-7FA5A00B95B8}" type="presOf" srcId="{259E2220-03A6-4301-B83C-6ED303AEAC4B}" destId="{35DC4082-E8D4-46C0-90C7-3CE572DE752D}" srcOrd="0" destOrd="0" presId="urn:microsoft.com/office/officeart/2008/layout/LinedList"/>
    <dgm:cxn modelId="{48C3D2F7-1867-4F1C-845A-4A632CE06563}" type="presParOf" srcId="{35DC4082-E8D4-46C0-90C7-3CE572DE752D}" destId="{375B84B4-17F2-4DAE-93DE-E0C63D2F29EF}" srcOrd="0" destOrd="0" presId="urn:microsoft.com/office/officeart/2008/layout/LinedList"/>
    <dgm:cxn modelId="{4A89B330-17F8-42D0-909C-E4F023DF6DDF}" type="presParOf" srcId="{35DC4082-E8D4-46C0-90C7-3CE572DE752D}" destId="{00A902BB-0ACB-4F3E-8FA8-31A577E9EC0A}" srcOrd="1" destOrd="0" presId="urn:microsoft.com/office/officeart/2008/layout/LinedList"/>
    <dgm:cxn modelId="{0457F7E7-A338-4A43-9002-094196E72ECD}" type="presParOf" srcId="{00A902BB-0ACB-4F3E-8FA8-31A577E9EC0A}" destId="{1889DCB5-F699-473A-B5AE-F18002EF2FB9}" srcOrd="0" destOrd="1" presId="urn:microsoft.com/office/officeart/2008/layout/LinedList"/>
    <dgm:cxn modelId="{867AE435-8332-4BBC-BD73-A1604E8C17A9}" type="presOf" srcId="{FBCA7F3C-878D-4406-A8E6-96D22530D603}" destId="{1889DCB5-F699-473A-B5AE-F18002EF2FB9}" srcOrd="0" destOrd="0" presId="urn:microsoft.com/office/officeart/2008/layout/LinedList"/>
    <dgm:cxn modelId="{2C4D523D-ADAD-48C4-8165-CD9884394B58}" type="presParOf" srcId="{00A902BB-0ACB-4F3E-8FA8-31A577E9EC0A}" destId="{7BDDB84B-2519-49B0-8766-4D3A92CF349E}" srcOrd="1" destOrd="1" presId="urn:microsoft.com/office/officeart/2008/layout/LinedList"/>
    <dgm:cxn modelId="{01DC3D64-19C3-47E2-9B57-A51A90D6E7FA}" type="presParOf" srcId="{35DC4082-E8D4-46C0-90C7-3CE572DE752D}" destId="{C36106C5-FF71-4AC4-AA50-1EADF1B824D0}" srcOrd="2" destOrd="0" presId="urn:microsoft.com/office/officeart/2008/layout/LinedList"/>
    <dgm:cxn modelId="{6E81E49F-FB56-4864-935B-E4B179D2EF66}" type="presParOf" srcId="{35DC4082-E8D4-46C0-90C7-3CE572DE752D}" destId="{F0DA2CD2-2962-4C56-932F-964BDC35DF04}" srcOrd="3" destOrd="0" presId="urn:microsoft.com/office/officeart/2008/layout/LinedList"/>
    <dgm:cxn modelId="{5E284E03-2021-44B8-8547-A996BCC9BAB4}" type="presParOf" srcId="{F0DA2CD2-2962-4C56-932F-964BDC35DF04}" destId="{170EDD2C-1DAC-402A-84F3-9C3D6A8A5B31}" srcOrd="0" destOrd="3" presId="urn:microsoft.com/office/officeart/2008/layout/LinedList"/>
    <dgm:cxn modelId="{E6CDB7DE-4B36-4A16-B150-2D35D31A0EEF}" type="presOf" srcId="{7E716C56-CB2C-420C-B6ED-A63A58D72FDD}" destId="{170EDD2C-1DAC-402A-84F3-9C3D6A8A5B31}" srcOrd="0" destOrd="0" presId="urn:microsoft.com/office/officeart/2008/layout/LinedList"/>
    <dgm:cxn modelId="{43D08AA4-399A-4C4D-98C9-43FF87874400}" type="presParOf" srcId="{F0DA2CD2-2962-4C56-932F-964BDC35DF04}" destId="{D9C73F23-0A18-435C-9355-8F2107CEDEAF}" srcOrd="1" destOrd="3" presId="urn:microsoft.com/office/officeart/2008/layout/LinedList"/>
    <dgm:cxn modelId="{0E88D16A-1E2E-439C-A940-B8A3F9F4E03D}" type="presParOf" srcId="{35DC4082-E8D4-46C0-90C7-3CE572DE752D}" destId="{8497A164-C556-496A-A01B-3613BCE0CF84}" srcOrd="4" destOrd="0" presId="urn:microsoft.com/office/officeart/2008/layout/LinedList"/>
    <dgm:cxn modelId="{66D75CA8-C90D-41CF-9AB0-9FD6E3E74530}" type="presParOf" srcId="{35DC4082-E8D4-46C0-90C7-3CE572DE752D}" destId="{E9A3FDB9-EB5F-4CD0-8E73-277C8F4EAE89}" srcOrd="5" destOrd="0" presId="urn:microsoft.com/office/officeart/2008/layout/LinedList"/>
    <dgm:cxn modelId="{56190265-19A4-4C98-A350-26D92F88A43A}" type="presParOf" srcId="{E9A3FDB9-EB5F-4CD0-8E73-277C8F4EAE89}" destId="{762A1FA9-396E-421C-A574-653EC6F2491A}" srcOrd="0" destOrd="5" presId="urn:microsoft.com/office/officeart/2008/layout/LinedList"/>
    <dgm:cxn modelId="{B9CCEC20-A497-4D39-9940-800D35CC3847}" type="presOf" srcId="{E8E0430A-4205-46D6-A3C1-283DBAAC1EA1}" destId="{762A1FA9-396E-421C-A574-653EC6F2491A}" srcOrd="0" destOrd="0" presId="urn:microsoft.com/office/officeart/2008/layout/LinedList"/>
    <dgm:cxn modelId="{A4F77B04-CF98-4C6A-8803-F61CF93B5D98}" type="presParOf" srcId="{E9A3FDB9-EB5F-4CD0-8E73-277C8F4EAE89}" destId="{A5175A97-F25B-48C6-8EE7-03F911AE967A}" srcOrd="1" destOrd="5" presId="urn:microsoft.com/office/officeart/2008/layout/LinedList"/>
    <dgm:cxn modelId="{26132CB7-CE9D-4C51-9FF0-0EE7E92858DC}" type="presParOf" srcId="{35DC4082-E8D4-46C0-90C7-3CE572DE752D}" destId="{538901A7-8F1A-4E26-A645-5DEA3A01F757}" srcOrd="6" destOrd="0" presId="urn:microsoft.com/office/officeart/2008/layout/LinedList"/>
    <dgm:cxn modelId="{B3CF34C5-305B-45A6-97FF-ACB70FA28C40}" type="presParOf" srcId="{35DC4082-E8D4-46C0-90C7-3CE572DE752D}" destId="{A8777D18-0A8E-43E6-B9C3-6CA20C29C949}" srcOrd="7" destOrd="0" presId="urn:microsoft.com/office/officeart/2008/layout/LinedList"/>
    <dgm:cxn modelId="{95A1781F-6E4F-405B-B216-9247B55036A9}" type="presParOf" srcId="{A8777D18-0A8E-43E6-B9C3-6CA20C29C949}" destId="{289BDD90-B040-479F-9E46-58304BB1A2E1}" srcOrd="0" destOrd="7" presId="urn:microsoft.com/office/officeart/2008/layout/LinedList"/>
    <dgm:cxn modelId="{2DB951E7-3AC3-4D5A-831D-7C2DC9DFCB61}" type="presOf" srcId="{7F0350C3-8A9A-47DF-B89E-15208710CE53}" destId="{289BDD90-B040-479F-9E46-58304BB1A2E1}" srcOrd="0" destOrd="0" presId="urn:microsoft.com/office/officeart/2008/layout/LinedList"/>
    <dgm:cxn modelId="{51712C9F-251D-4534-BBB0-F9F2BDD6CB74}" type="presParOf" srcId="{A8777D18-0A8E-43E6-B9C3-6CA20C29C949}" destId="{060EFBB6-756D-4248-A1B8-DC8C32DA5C62}" srcOrd="1" destOrd="7" presId="urn:microsoft.com/office/officeart/2008/layout/LinedList"/>
    <dgm:cxn modelId="{C779D371-9264-42EF-91A9-18831DF6ECFD}" type="presParOf" srcId="{35DC4082-E8D4-46C0-90C7-3CE572DE752D}" destId="{E545455C-FC7A-4F79-B6DD-FAE96704422E}" srcOrd="8" destOrd="0" presId="urn:microsoft.com/office/officeart/2008/layout/LinedList"/>
    <dgm:cxn modelId="{515EF250-3D49-4E8D-A348-111F47B663E4}" type="presParOf" srcId="{35DC4082-E8D4-46C0-90C7-3CE572DE752D}" destId="{3D59CBE4-AED3-4941-B663-F01B931BD14A}" srcOrd="9" destOrd="0" presId="urn:microsoft.com/office/officeart/2008/layout/LinedList"/>
    <dgm:cxn modelId="{3C432E6A-3398-4CDE-8A86-25C258E5B19C}" type="presParOf" srcId="{3D59CBE4-AED3-4941-B663-F01B931BD14A}" destId="{0462F9E1-7B37-42DF-9C2E-2ABE1D63C315}" srcOrd="0" destOrd="9" presId="urn:microsoft.com/office/officeart/2008/layout/LinedList"/>
    <dgm:cxn modelId="{1E234864-CA8B-447A-AE8A-282F4A71E085}" type="presOf" srcId="{7B3165FF-1535-4762-B886-5EC661445B35}" destId="{0462F9E1-7B37-42DF-9C2E-2ABE1D63C315}" srcOrd="0" destOrd="0" presId="urn:microsoft.com/office/officeart/2008/layout/LinedList"/>
    <dgm:cxn modelId="{8303EACB-B4A5-4155-922A-8E7DBD0C2E3F}" type="presParOf" srcId="{3D59CBE4-AED3-4941-B663-F01B931BD14A}" destId="{1AA2FE5D-747E-420E-A7AB-4B71383AF8C5}" srcOrd="1" destOrd="9"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9E2220-03A6-4301-B83C-6ED303AEAC4B}" type="doc">
      <dgm:prSet loTypeId="list" loCatId="list" qsTypeId="urn:microsoft.com/office/officeart/2005/8/quickstyle/simple2" qsCatId="simple" csTypeId="urn:microsoft.com/office/officeart/2005/8/colors/accent1_2" csCatId="accent1" phldr="1"/>
      <dgm:spPr/>
    </dgm:pt>
    <dgm:pt modelId="{FBCA7F3C-878D-4406-A8E6-96D22530D603}">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1 . </a:t>
          </a:r>
          <a:r>
            <a:rPr lang="en-US" sz="1600" dirty="0">
              <a:latin typeface="Times New Roman" panose="02020603050405020304" charset="0"/>
              <a:cs typeface="Times New Roman" panose="02020603050405020304" charset="0"/>
              <a:sym typeface="+mn-ea"/>
            </a:rPr>
            <a:t>Generate </a:t>
          </a:r>
          <a:r>
            <a:rPr lang="en-US" sz="1600" dirty="0" smtClean="0">
              <a:latin typeface="Times New Roman" panose="02020603050405020304" charset="0"/>
              <a:cs typeface="Times New Roman" panose="02020603050405020304" charset="0"/>
              <a:sym typeface="+mn-ea"/>
            </a:rPr>
            <a:t>‘n’ </a:t>
          </a:r>
          <a:r>
            <a:rPr lang="en-US" sz="1600" dirty="0">
              <a:latin typeface="Times New Roman" panose="02020603050405020304" charset="0"/>
              <a:cs typeface="Times New Roman" panose="02020603050405020304" charset="0"/>
              <a:sym typeface="+mn-ea"/>
            </a:rPr>
            <a:t>Video Chunks </a:t>
          </a:r>
          <a:r>
            <a:rPr lang="en-IN" altLang="en-US" sz="1600" dirty="0">
              <a:latin typeface="Times New Roman" panose="02020603050405020304" charset="0"/>
              <a:cs typeface="Times New Roman" panose="02020603050405020304" charset="0"/>
              <a:sym typeface="+mn-ea"/>
            </a:rPr>
            <a:t>from video input</a:t>
          </a:r>
          <a:r>
            <a:rPr lang="en-US" sz="1600" dirty="0">
              <a:latin typeface="Times New Roman" panose="02020603050405020304" charset="0"/>
              <a:cs typeface="Times New Roman" panose="02020603050405020304" charset="0"/>
            </a:rPr>
            <a:t> </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AE112D33-5F98-4F7D-9093-9C05335F7213}" cxnId="{2BAE7BB8-0530-400D-A859-274782BC05CD}" type="parTrans">
      <dgm:prSet/>
      <dgm:spPr/>
      <dgm:t>
        <a:bodyPr/>
        <a:lstStyle/>
        <a:p>
          <a:endParaRPr lang="en-IN"/>
        </a:p>
      </dgm:t>
    </dgm:pt>
    <dgm:pt modelId="{3FA4F201-BAC1-45EF-861A-654805052972}" cxnId="{2BAE7BB8-0530-400D-A859-274782BC05CD}" type="sibTrans">
      <dgm:prSet/>
      <dgm:spPr/>
      <dgm:t>
        <a:bodyPr/>
        <a:lstStyle/>
        <a:p>
          <a:endParaRPr lang="en-US"/>
        </a:p>
      </dgm:t>
    </dgm:pt>
    <dgm:pt modelId="{7E716C56-CB2C-420C-B6ED-A63A58D72FDD}">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2. </a:t>
          </a:r>
          <a:r>
            <a:rPr lang="en-IN" altLang="en-US" sz="1600" dirty="0">
              <a:latin typeface="Times New Roman" panose="02020603050405020304" charset="0"/>
              <a:cs typeface="Times New Roman" panose="02020603050405020304" charset="0"/>
            </a:rPr>
            <a:t>Generate 128 bit AES key from ECC equation using Device Id</a:t>
          </a:r>
          <a:r>
            <a:rPr lang="en-IN" altLang="en-US" sz="1600" dirty="0">
              <a:latin typeface="Times New Roman" panose="02020603050405020304" charset="0"/>
              <a:cs typeface="Times New Roman" panose="02020603050405020304" charset="0"/>
            </a:rPr>
            <a:t>,</a:t>
          </a:r>
          <a:r>
            <a:rPr lang="en-IN" altLang="en-US" sz="1600" dirty="0">
              <a:latin typeface="Times New Roman" panose="02020603050405020304" charset="0"/>
              <a:cs typeface="Times New Roman" panose="02020603050405020304" charset="0"/>
            </a:rPr>
            <a:t> Process Id </a:t>
          </a:r>
          <a:r>
            <a:rPr lang="en-IN" altLang="en-US" sz="1600" dirty="0">
              <a:latin typeface="Times New Roman" panose="02020603050405020304" charset="0"/>
              <a:cs typeface="Times New Roman" panose="02020603050405020304" charset="0"/>
            </a:rPr>
            <a:t>and System Time</a:t>
          </a:r>
          <a:r>
            <a:rPr lang="en-IN" altLang="en-US" sz="1600" dirty="0">
              <a:latin typeface="Times New Roman" panose="02020603050405020304" charset="0"/>
              <a:cs typeface="Times New Roman" panose="02020603050405020304" charset="0"/>
            </a:rPr>
            <a:t> </a:t>
          </a:r>
          <a:r>
            <a:rPr lang="en-US" sz="1600" dirty="0">
              <a:latin typeface="Times New Roman" panose="02020603050405020304" charset="0"/>
              <a:cs typeface="Times New Roman" panose="02020603050405020304" charset="0"/>
            </a:rPr>
            <a:t> </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FC76DA7C-535C-4045-9808-913A03B0AB12}" cxnId="{C996FE2C-302A-45DD-8A9C-8DC3A93A17DF}" type="parTrans">
      <dgm:prSet/>
      <dgm:spPr/>
      <dgm:t>
        <a:bodyPr/>
        <a:lstStyle/>
        <a:p>
          <a:endParaRPr lang="en-IN"/>
        </a:p>
      </dgm:t>
    </dgm:pt>
    <dgm:pt modelId="{C54131B5-0E4A-41A7-A317-34A665707F3F}" cxnId="{C996FE2C-302A-45DD-8A9C-8DC3A93A17DF}" type="sibTrans">
      <dgm:prSet/>
      <dgm:spPr/>
      <dgm:t>
        <a:bodyPr/>
        <a:lstStyle/>
        <a:p>
          <a:endParaRPr lang="en-US"/>
        </a:p>
      </dgm:t>
    </dgm:pt>
    <dgm:pt modelId="{E8E0430A-4205-46D6-A3C1-283DBAAC1EA1}">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3.</a:t>
          </a:r>
          <a:r>
            <a:rPr lang="en-US" sz="1600" dirty="0">
              <a:latin typeface="Times New Roman" panose="02020603050405020304" charset="0"/>
              <a:cs typeface="Times New Roman" panose="02020603050405020304" charset="0"/>
              <a:sym typeface="+mn-ea"/>
            </a:rPr>
            <a:t>Encrypt each video chunk with </a:t>
          </a:r>
          <a:r>
            <a:rPr lang="en-IN" altLang="en-US" sz="1600" dirty="0">
              <a:latin typeface="Times New Roman" panose="02020603050405020304" charset="0"/>
              <a:cs typeface="Times New Roman" panose="02020603050405020304" charset="0"/>
              <a:sym typeface="+mn-ea"/>
            </a:rPr>
            <a:t>of dynamic AES key</a:t>
          </a:r>
          <a:endParaRPr lang="en-IN" altLang="en-US" sz="1600" dirty="0">
            <a:latin typeface="Times New Roman" panose="02020603050405020304" charset="0"/>
            <a:cs typeface="Times New Roman" panose="02020603050405020304" charset="0"/>
            <a:sym typeface="+mn-ea"/>
          </a:endParaRPr>
        </a:p>
      </dgm:t>
    </dgm:pt>
    <dgm:pt modelId="{F11EE081-47EB-41C3-9961-57D87A367A37}" cxnId="{9DFD71BE-AA7C-4992-AF06-50A23622928E}" type="parTrans">
      <dgm:prSet/>
      <dgm:spPr/>
      <dgm:t>
        <a:bodyPr/>
        <a:lstStyle/>
        <a:p>
          <a:endParaRPr lang="en-IN"/>
        </a:p>
      </dgm:t>
    </dgm:pt>
    <dgm:pt modelId="{ABD9E076-75A4-41B1-9D40-64A2151C334F}" cxnId="{9DFD71BE-AA7C-4992-AF06-50A23622928E}" type="sibTrans">
      <dgm:prSet/>
      <dgm:spPr/>
      <dgm:t>
        <a:bodyPr/>
        <a:lstStyle/>
        <a:p>
          <a:endParaRPr lang="en-US"/>
        </a:p>
      </dgm:t>
    </dgm:pt>
    <dgm:pt modelId="{7F0350C3-8A9A-47DF-B89E-15208710CE53}">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4. </a:t>
          </a:r>
          <a:r>
            <a:rPr lang="en-IN" altLang="en-US" sz="1600" dirty="0">
              <a:latin typeface="Times New Roman" panose="02020603050405020304" charset="0"/>
              <a:cs typeface="Times New Roman" panose="02020603050405020304" charset="0"/>
            </a:rPr>
            <a:t>Use the key generated </a:t>
          </a:r>
          <a:r>
            <a:rPr lang="en-IN" altLang="en-US" sz="1600" dirty="0">
              <a:latin typeface="Times New Roman" panose="02020603050405020304" charset="0"/>
              <a:cs typeface="Times New Roman" panose="02020603050405020304" charset="0"/>
            </a:rPr>
            <a:t>by </a:t>
          </a:r>
          <a:r>
            <a:rPr lang="en-IN" altLang="en-US" sz="1600" dirty="0">
              <a:latin typeface="Times New Roman" panose="02020603050405020304" charset="0"/>
              <a:cs typeface="Times New Roman" panose="02020603050405020304" charset="0"/>
            </a:rPr>
            <a:t>previous chunk for the next chunk. First chunk gets the </a:t>
          </a:r>
          <a:r>
            <a:rPr lang="en-IN" altLang="en-US" sz="1600" dirty="0">
              <a:latin typeface="Times New Roman" panose="02020603050405020304" charset="0"/>
              <a:cs typeface="Times New Roman" panose="02020603050405020304" charset="0"/>
            </a:rPr>
            <a:t>input </a:t>
          </a:r>
          <a:r>
            <a:rPr lang="en-IN" altLang="en-US" sz="1600" dirty="0">
              <a:latin typeface="Times New Roman" panose="02020603050405020304" charset="0"/>
              <a:cs typeface="Times New Roman" panose="02020603050405020304" charset="0"/>
            </a:rPr>
            <a:t>from </a:t>
          </a:r>
          <a:r>
            <a:rPr lang="en-IN" altLang="en-US" sz="1600" dirty="0">
              <a:latin typeface="Times New Roman" panose="02020603050405020304" charset="0"/>
              <a:cs typeface="Times New Roman" panose="02020603050405020304" charset="0"/>
            </a:rPr>
            <a:t>128 bits of Video data </a:t>
          </a:r>
          <a:r>
            <a:rPr lang="en-IN" altLang="en-US" sz="1600" dirty="0">
              <a:latin typeface="Times New Roman" panose="02020603050405020304" charset="0"/>
              <a:cs typeface="Times New Roman" panose="02020603050405020304" charset="0"/>
            </a:rPr>
            <a:t/>
          </a:r>
          <a:endParaRPr lang="en-IN" altLang="en-US" sz="1600" dirty="0">
            <a:latin typeface="Times New Roman" panose="02020603050405020304" charset="0"/>
            <a:cs typeface="Times New Roman" panose="02020603050405020304" charset="0"/>
          </a:endParaRPr>
        </a:p>
      </dgm:t>
    </dgm:pt>
    <dgm:pt modelId="{EA100E37-F3DC-44EE-B739-CA6FB60264FA}" cxnId="{1BF006D7-B487-4587-8F74-E205D7A286B6}" type="parTrans">
      <dgm:prSet/>
      <dgm:spPr/>
      <dgm:t>
        <a:bodyPr/>
        <a:lstStyle/>
        <a:p>
          <a:endParaRPr lang="en-IN"/>
        </a:p>
      </dgm:t>
    </dgm:pt>
    <dgm:pt modelId="{C7B71C67-6B8B-451C-A9A4-A475235B3CD4}" cxnId="{1BF006D7-B487-4587-8F74-E205D7A286B6}" type="sibTrans">
      <dgm:prSet/>
      <dgm:spPr/>
      <dgm:t>
        <a:bodyPr/>
        <a:lstStyle/>
        <a:p>
          <a:endParaRPr lang="en-US"/>
        </a:p>
      </dgm:t>
    </dgm:pt>
    <dgm:pt modelId="{7B3165FF-1535-4762-B886-5EC661445B35}">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5. </a:t>
          </a:r>
          <a:r>
            <a:rPr lang="en-IN" altLang="en-US" sz="1600" dirty="0">
              <a:latin typeface="Times New Roman" panose="02020603050405020304" charset="0"/>
              <a:cs typeface="Times New Roman" panose="02020603050405020304" charset="0"/>
              <a:sym typeface="+mn-ea"/>
            </a:rPr>
            <a:t>Encrypt each </a:t>
          </a:r>
          <a:r>
            <a:rPr lang="en-IN" altLang="en-US" sz="1600" dirty="0">
              <a:latin typeface="Times New Roman" panose="02020603050405020304" charset="0"/>
              <a:cs typeface="Times New Roman" panose="02020603050405020304" charset="0"/>
              <a:sym typeface="+mn-ea"/>
            </a:rPr>
            <a:t>AES key using RSA Public key</a:t>
          </a:r>
          <a:br>
            <a:rPr lang="en-US" sz="1600" dirty="0">
              <a:latin typeface="Times New Roman" panose="02020603050405020304" charset="0"/>
              <a:cs typeface="Times New Roman" panose="02020603050405020304" charset="0"/>
              <a:sym typeface="+mn-ea"/>
            </a:rPr>
          </a:br>
          <a:r>
            <a:rPr lang="en-IN" altLang="en-US" sz="1600" dirty="0">
              <a:latin typeface="Times New Roman" panose="02020603050405020304" charset="0"/>
              <a:cs typeface="Times New Roman" panose="02020603050405020304" charset="0"/>
            </a:rPr>
            <a:t/>
          </a:r>
          <a:endParaRPr lang="en-IN" altLang="en-US" sz="1600" dirty="0">
            <a:latin typeface="Times New Roman" panose="02020603050405020304" charset="0"/>
            <a:cs typeface="Times New Roman" panose="02020603050405020304" charset="0"/>
          </a:endParaRPr>
        </a:p>
      </dgm:t>
    </dgm:pt>
    <dgm:pt modelId="{C71EF6B2-3762-478F-AC79-53519F9640FF}" cxnId="{297B46BE-696F-44E2-8F9D-BC735D11EAB4}" type="parTrans">
      <dgm:prSet/>
      <dgm:spPr/>
      <dgm:t>
        <a:bodyPr/>
        <a:lstStyle/>
        <a:p>
          <a:endParaRPr lang="en-IN"/>
        </a:p>
      </dgm:t>
    </dgm:pt>
    <dgm:pt modelId="{B1D59DAC-7445-436B-96DE-AF58DB150669}" cxnId="{297B46BE-696F-44E2-8F9D-BC735D11EAB4}" type="sibTrans">
      <dgm:prSet/>
      <dgm:spPr/>
      <dgm:t>
        <a:bodyPr/>
        <a:lstStyle/>
        <a:p>
          <a:endParaRPr lang="en-IN"/>
        </a:p>
      </dgm:t>
    </dgm:pt>
    <dgm:pt modelId="{35DC4082-E8D4-46C0-90C7-3CE572DE752D}" type="pres">
      <dgm:prSet presAssocID="{259E2220-03A6-4301-B83C-6ED303AEAC4B}" presName="vert0" presStyleCnt="0">
        <dgm:presLayoutVars>
          <dgm:dir/>
          <dgm:animOne val="branch"/>
          <dgm:animLvl val="lvl"/>
        </dgm:presLayoutVars>
      </dgm:prSet>
      <dgm:spPr/>
    </dgm:pt>
    <dgm:pt modelId="{375B84B4-17F2-4DAE-93DE-E0C63D2F29EF}" type="pres">
      <dgm:prSet presAssocID="{FBCA7F3C-878D-4406-A8E6-96D22530D603}" presName="thickLine" presStyleLbl="alignNode1" presStyleIdx="0" presStyleCnt="5"/>
      <dgm:spPr/>
    </dgm:pt>
    <dgm:pt modelId="{00A902BB-0ACB-4F3E-8FA8-31A577E9EC0A}" type="pres">
      <dgm:prSet presAssocID="{FBCA7F3C-878D-4406-A8E6-96D22530D603}" presName="horz1" presStyleCnt="0"/>
      <dgm:spPr/>
    </dgm:pt>
    <dgm:pt modelId="{1889DCB5-F699-473A-B5AE-F18002EF2FB9}" type="pres">
      <dgm:prSet presAssocID="{FBCA7F3C-878D-4406-A8E6-96D22530D603}" presName="tx1" presStyleLbl="revTx" presStyleIdx="0" presStyleCnt="5"/>
      <dgm:spPr/>
      <dgm:t>
        <a:bodyPr/>
        <a:lstStyle/>
        <a:p>
          <a:endParaRPr lang="en-IN"/>
        </a:p>
      </dgm:t>
    </dgm:pt>
    <dgm:pt modelId="{7BDDB84B-2519-49B0-8766-4D3A92CF349E}" type="pres">
      <dgm:prSet presAssocID="{FBCA7F3C-878D-4406-A8E6-96D22530D603}" presName="vert1" presStyleCnt="0"/>
      <dgm:spPr/>
    </dgm:pt>
    <dgm:pt modelId="{C36106C5-FF71-4AC4-AA50-1EADF1B824D0}" type="pres">
      <dgm:prSet presAssocID="{7E716C56-CB2C-420C-B6ED-A63A58D72FDD}" presName="thickLine" presStyleLbl="alignNode1" presStyleIdx="1" presStyleCnt="5"/>
      <dgm:spPr/>
    </dgm:pt>
    <dgm:pt modelId="{F0DA2CD2-2962-4C56-932F-964BDC35DF04}" type="pres">
      <dgm:prSet presAssocID="{7E716C56-CB2C-420C-B6ED-A63A58D72FDD}" presName="horz1" presStyleCnt="0"/>
      <dgm:spPr/>
    </dgm:pt>
    <dgm:pt modelId="{170EDD2C-1DAC-402A-84F3-9C3D6A8A5B31}" type="pres">
      <dgm:prSet presAssocID="{7E716C56-CB2C-420C-B6ED-A63A58D72FDD}" presName="tx1" presStyleLbl="revTx" presStyleIdx="1" presStyleCnt="5"/>
      <dgm:spPr/>
      <dgm:t>
        <a:bodyPr/>
        <a:lstStyle/>
        <a:p>
          <a:endParaRPr lang="en-IN"/>
        </a:p>
      </dgm:t>
    </dgm:pt>
    <dgm:pt modelId="{D9C73F23-0A18-435C-9355-8F2107CEDEAF}" type="pres">
      <dgm:prSet presAssocID="{7E716C56-CB2C-420C-B6ED-A63A58D72FDD}" presName="vert1" presStyleCnt="0"/>
      <dgm:spPr/>
    </dgm:pt>
    <dgm:pt modelId="{8497A164-C556-496A-A01B-3613BCE0CF84}" type="pres">
      <dgm:prSet presAssocID="{E8E0430A-4205-46D6-A3C1-283DBAAC1EA1}" presName="thickLine" presStyleLbl="alignNode1" presStyleIdx="2" presStyleCnt="5"/>
      <dgm:spPr/>
    </dgm:pt>
    <dgm:pt modelId="{E9A3FDB9-EB5F-4CD0-8E73-277C8F4EAE89}" type="pres">
      <dgm:prSet presAssocID="{E8E0430A-4205-46D6-A3C1-283DBAAC1EA1}" presName="horz1" presStyleCnt="0"/>
      <dgm:spPr/>
    </dgm:pt>
    <dgm:pt modelId="{762A1FA9-396E-421C-A574-653EC6F2491A}" type="pres">
      <dgm:prSet presAssocID="{E8E0430A-4205-46D6-A3C1-283DBAAC1EA1}" presName="tx1" presStyleLbl="revTx" presStyleIdx="2" presStyleCnt="5"/>
      <dgm:spPr/>
      <dgm:t>
        <a:bodyPr/>
        <a:lstStyle/>
        <a:p>
          <a:endParaRPr lang="en-IN"/>
        </a:p>
      </dgm:t>
    </dgm:pt>
    <dgm:pt modelId="{A5175A97-F25B-48C6-8EE7-03F911AE967A}" type="pres">
      <dgm:prSet presAssocID="{E8E0430A-4205-46D6-A3C1-283DBAAC1EA1}" presName="vert1" presStyleCnt="0"/>
      <dgm:spPr/>
    </dgm:pt>
    <dgm:pt modelId="{538901A7-8F1A-4E26-A645-5DEA3A01F757}" type="pres">
      <dgm:prSet presAssocID="{7F0350C3-8A9A-47DF-B89E-15208710CE53}" presName="thickLine" presStyleLbl="alignNode1" presStyleIdx="3" presStyleCnt="5"/>
      <dgm:spPr/>
    </dgm:pt>
    <dgm:pt modelId="{A8777D18-0A8E-43E6-B9C3-6CA20C29C949}" type="pres">
      <dgm:prSet presAssocID="{7F0350C3-8A9A-47DF-B89E-15208710CE53}" presName="horz1" presStyleCnt="0"/>
      <dgm:spPr/>
    </dgm:pt>
    <dgm:pt modelId="{289BDD90-B040-479F-9E46-58304BB1A2E1}" type="pres">
      <dgm:prSet presAssocID="{7F0350C3-8A9A-47DF-B89E-15208710CE53}" presName="tx1" presStyleLbl="revTx" presStyleIdx="3" presStyleCnt="5"/>
      <dgm:spPr/>
      <dgm:t>
        <a:bodyPr/>
        <a:lstStyle/>
        <a:p>
          <a:endParaRPr lang="en-IN"/>
        </a:p>
      </dgm:t>
    </dgm:pt>
    <dgm:pt modelId="{060EFBB6-756D-4248-A1B8-DC8C32DA5C62}" type="pres">
      <dgm:prSet presAssocID="{7F0350C3-8A9A-47DF-B89E-15208710CE53}" presName="vert1" presStyleCnt="0"/>
      <dgm:spPr/>
    </dgm:pt>
    <dgm:pt modelId="{E545455C-FC7A-4F79-B6DD-FAE96704422E}" type="pres">
      <dgm:prSet presAssocID="{7B3165FF-1535-4762-B886-5EC661445B35}" presName="thickLine" presStyleLbl="alignNode1" presStyleIdx="4" presStyleCnt="5"/>
      <dgm:spPr/>
    </dgm:pt>
    <dgm:pt modelId="{3D59CBE4-AED3-4941-B663-F01B931BD14A}" type="pres">
      <dgm:prSet presAssocID="{7B3165FF-1535-4762-B886-5EC661445B35}" presName="horz1" presStyleCnt="0"/>
      <dgm:spPr/>
    </dgm:pt>
    <dgm:pt modelId="{0462F9E1-7B37-42DF-9C2E-2ABE1D63C315}" type="pres">
      <dgm:prSet presAssocID="{7B3165FF-1535-4762-B886-5EC661445B35}" presName="tx1" presStyleLbl="revTx" presStyleIdx="4" presStyleCnt="5"/>
      <dgm:spPr/>
      <dgm:t>
        <a:bodyPr/>
        <a:lstStyle/>
        <a:p>
          <a:endParaRPr lang="en-IN"/>
        </a:p>
      </dgm:t>
    </dgm:pt>
    <dgm:pt modelId="{1AA2FE5D-747E-420E-A7AB-4B71383AF8C5}" type="pres">
      <dgm:prSet presAssocID="{7B3165FF-1535-4762-B886-5EC661445B35}" presName="vert1" presStyleCnt="0"/>
      <dgm:spPr/>
    </dgm:pt>
  </dgm:ptLst>
  <dgm:cxnLst>
    <dgm:cxn modelId="{2BAE7BB8-0530-400D-A859-274782BC05CD}" srcId="{259E2220-03A6-4301-B83C-6ED303AEAC4B}" destId="{FBCA7F3C-878D-4406-A8E6-96D22530D603}" srcOrd="0" destOrd="0" parTransId="{AE112D33-5F98-4F7D-9093-9C05335F7213}" sibTransId="{3FA4F201-BAC1-45EF-861A-654805052972}"/>
    <dgm:cxn modelId="{C996FE2C-302A-45DD-8A9C-8DC3A93A17DF}" srcId="{259E2220-03A6-4301-B83C-6ED303AEAC4B}" destId="{7E716C56-CB2C-420C-B6ED-A63A58D72FDD}" srcOrd="1" destOrd="0" parTransId="{FC76DA7C-535C-4045-9808-913A03B0AB12}" sibTransId="{C54131B5-0E4A-41A7-A317-34A665707F3F}"/>
    <dgm:cxn modelId="{9DFD71BE-AA7C-4992-AF06-50A23622928E}" srcId="{259E2220-03A6-4301-B83C-6ED303AEAC4B}" destId="{E8E0430A-4205-46D6-A3C1-283DBAAC1EA1}" srcOrd="2" destOrd="0" parTransId="{F11EE081-47EB-41C3-9961-57D87A367A37}" sibTransId="{ABD9E076-75A4-41B1-9D40-64A2151C334F}"/>
    <dgm:cxn modelId="{1BF006D7-B487-4587-8F74-E205D7A286B6}" srcId="{259E2220-03A6-4301-B83C-6ED303AEAC4B}" destId="{7F0350C3-8A9A-47DF-B89E-15208710CE53}" srcOrd="3" destOrd="0" parTransId="{EA100E37-F3DC-44EE-B739-CA6FB60264FA}" sibTransId="{C7B71C67-6B8B-451C-A9A4-A475235B3CD4}"/>
    <dgm:cxn modelId="{297B46BE-696F-44E2-8F9D-BC735D11EAB4}" srcId="{259E2220-03A6-4301-B83C-6ED303AEAC4B}" destId="{7B3165FF-1535-4762-B886-5EC661445B35}" srcOrd="4" destOrd="0" parTransId="{C71EF6B2-3762-478F-AC79-53519F9640FF}" sibTransId="{B1D59DAC-7445-436B-96DE-AF58DB150669}"/>
    <dgm:cxn modelId="{C46E6C56-1C1F-4B4A-9751-55FE6B663BD0}" type="presOf" srcId="{259E2220-03A6-4301-B83C-6ED303AEAC4B}" destId="{35DC4082-E8D4-46C0-90C7-3CE572DE752D}" srcOrd="0" destOrd="0" presId="urn:microsoft.com/office/officeart/2008/layout/LinedList"/>
    <dgm:cxn modelId="{7384A324-EC49-4672-9B39-B37CFF0C464E}" type="presParOf" srcId="{35DC4082-E8D4-46C0-90C7-3CE572DE752D}" destId="{375B84B4-17F2-4DAE-93DE-E0C63D2F29EF}" srcOrd="0" destOrd="0" presId="urn:microsoft.com/office/officeart/2008/layout/LinedList"/>
    <dgm:cxn modelId="{B7FEA42D-605D-4F2C-ADBA-41EB5A64F10D}" type="presParOf" srcId="{35DC4082-E8D4-46C0-90C7-3CE572DE752D}" destId="{00A902BB-0ACB-4F3E-8FA8-31A577E9EC0A}" srcOrd="1" destOrd="0" presId="urn:microsoft.com/office/officeart/2008/layout/LinedList"/>
    <dgm:cxn modelId="{F7EB50E5-BA17-41FF-8F71-8D47F48BABE8}" type="presParOf" srcId="{00A902BB-0ACB-4F3E-8FA8-31A577E9EC0A}" destId="{1889DCB5-F699-473A-B5AE-F18002EF2FB9}" srcOrd="0" destOrd="1" presId="urn:microsoft.com/office/officeart/2008/layout/LinedList"/>
    <dgm:cxn modelId="{A6C7C48C-988D-48B2-845E-828F4CF74403}" type="presOf" srcId="{FBCA7F3C-878D-4406-A8E6-96D22530D603}" destId="{1889DCB5-F699-473A-B5AE-F18002EF2FB9}" srcOrd="0" destOrd="0" presId="urn:microsoft.com/office/officeart/2008/layout/LinedList"/>
    <dgm:cxn modelId="{C21A075A-EB17-41A5-B47C-1075338451C7}" type="presParOf" srcId="{00A902BB-0ACB-4F3E-8FA8-31A577E9EC0A}" destId="{7BDDB84B-2519-49B0-8766-4D3A92CF349E}" srcOrd="1" destOrd="1" presId="urn:microsoft.com/office/officeart/2008/layout/LinedList"/>
    <dgm:cxn modelId="{BDBB1FC4-3707-41F7-A533-991C9E6DD2BE}" type="presParOf" srcId="{35DC4082-E8D4-46C0-90C7-3CE572DE752D}" destId="{C36106C5-FF71-4AC4-AA50-1EADF1B824D0}" srcOrd="2" destOrd="0" presId="urn:microsoft.com/office/officeart/2008/layout/LinedList"/>
    <dgm:cxn modelId="{6C608AA5-FC89-4A8B-AAE8-51269ADDA73C}" type="presParOf" srcId="{35DC4082-E8D4-46C0-90C7-3CE572DE752D}" destId="{F0DA2CD2-2962-4C56-932F-964BDC35DF04}" srcOrd="3" destOrd="0" presId="urn:microsoft.com/office/officeart/2008/layout/LinedList"/>
    <dgm:cxn modelId="{0E16060A-16D7-4B49-80BA-B57789860BBD}" type="presParOf" srcId="{F0DA2CD2-2962-4C56-932F-964BDC35DF04}" destId="{170EDD2C-1DAC-402A-84F3-9C3D6A8A5B31}" srcOrd="0" destOrd="3" presId="urn:microsoft.com/office/officeart/2008/layout/LinedList"/>
    <dgm:cxn modelId="{155EDBA1-6D02-448B-BBEA-D1475C51C8BF}" type="presOf" srcId="{7E716C56-CB2C-420C-B6ED-A63A58D72FDD}" destId="{170EDD2C-1DAC-402A-84F3-9C3D6A8A5B31}" srcOrd="0" destOrd="0" presId="urn:microsoft.com/office/officeart/2008/layout/LinedList"/>
    <dgm:cxn modelId="{5B73ECF0-B321-49C4-8EAD-C9AE2ADD07BD}" type="presParOf" srcId="{F0DA2CD2-2962-4C56-932F-964BDC35DF04}" destId="{D9C73F23-0A18-435C-9355-8F2107CEDEAF}" srcOrd="1" destOrd="3" presId="urn:microsoft.com/office/officeart/2008/layout/LinedList"/>
    <dgm:cxn modelId="{3D517010-3505-4A4C-AC0B-25EE6880EF29}" type="presParOf" srcId="{35DC4082-E8D4-46C0-90C7-3CE572DE752D}" destId="{8497A164-C556-496A-A01B-3613BCE0CF84}" srcOrd="4" destOrd="0" presId="urn:microsoft.com/office/officeart/2008/layout/LinedList"/>
    <dgm:cxn modelId="{82F7F281-DD64-4E8A-88C6-58AA43EF995A}" type="presParOf" srcId="{35DC4082-E8D4-46C0-90C7-3CE572DE752D}" destId="{E9A3FDB9-EB5F-4CD0-8E73-277C8F4EAE89}" srcOrd="5" destOrd="0" presId="urn:microsoft.com/office/officeart/2008/layout/LinedList"/>
    <dgm:cxn modelId="{4917621F-AF35-45E8-9EC9-D929847C5777}" type="presParOf" srcId="{E9A3FDB9-EB5F-4CD0-8E73-277C8F4EAE89}" destId="{762A1FA9-396E-421C-A574-653EC6F2491A}" srcOrd="0" destOrd="5" presId="urn:microsoft.com/office/officeart/2008/layout/LinedList"/>
    <dgm:cxn modelId="{1C84791F-23EA-4925-A438-9FEF1D1E6685}" type="presOf" srcId="{E8E0430A-4205-46D6-A3C1-283DBAAC1EA1}" destId="{762A1FA9-396E-421C-A574-653EC6F2491A}" srcOrd="0" destOrd="0" presId="urn:microsoft.com/office/officeart/2008/layout/LinedList"/>
    <dgm:cxn modelId="{87C1ABF0-A14D-446C-BC09-E5A55838D5B7}" type="presParOf" srcId="{E9A3FDB9-EB5F-4CD0-8E73-277C8F4EAE89}" destId="{A5175A97-F25B-48C6-8EE7-03F911AE967A}" srcOrd="1" destOrd="5" presId="urn:microsoft.com/office/officeart/2008/layout/LinedList"/>
    <dgm:cxn modelId="{860390D7-05C6-4512-B83D-46A3D8106500}" type="presParOf" srcId="{35DC4082-E8D4-46C0-90C7-3CE572DE752D}" destId="{538901A7-8F1A-4E26-A645-5DEA3A01F757}" srcOrd="6" destOrd="0" presId="urn:microsoft.com/office/officeart/2008/layout/LinedList"/>
    <dgm:cxn modelId="{DBF30FFF-9D2D-43D4-B404-F621D82E53F4}" type="presParOf" srcId="{35DC4082-E8D4-46C0-90C7-3CE572DE752D}" destId="{A8777D18-0A8E-43E6-B9C3-6CA20C29C949}" srcOrd="7" destOrd="0" presId="urn:microsoft.com/office/officeart/2008/layout/LinedList"/>
    <dgm:cxn modelId="{000DD83A-4464-4C1A-B0EE-2085103E2454}" type="presParOf" srcId="{A8777D18-0A8E-43E6-B9C3-6CA20C29C949}" destId="{289BDD90-B040-479F-9E46-58304BB1A2E1}" srcOrd="0" destOrd="7" presId="urn:microsoft.com/office/officeart/2008/layout/LinedList"/>
    <dgm:cxn modelId="{0D1D5B41-A12E-410E-8C1F-E21F31AFAF9E}" type="presOf" srcId="{7F0350C3-8A9A-47DF-B89E-15208710CE53}" destId="{289BDD90-B040-479F-9E46-58304BB1A2E1}" srcOrd="0" destOrd="0" presId="urn:microsoft.com/office/officeart/2008/layout/LinedList"/>
    <dgm:cxn modelId="{20F8257D-D181-4725-991D-C83FA7FA8AAB}" type="presParOf" srcId="{A8777D18-0A8E-43E6-B9C3-6CA20C29C949}" destId="{060EFBB6-756D-4248-A1B8-DC8C32DA5C62}" srcOrd="1" destOrd="7" presId="urn:microsoft.com/office/officeart/2008/layout/LinedList"/>
    <dgm:cxn modelId="{C138A622-2142-48CD-8773-DB8F108D2008}" type="presParOf" srcId="{35DC4082-E8D4-46C0-90C7-3CE572DE752D}" destId="{E545455C-FC7A-4F79-B6DD-FAE96704422E}" srcOrd="8" destOrd="0" presId="urn:microsoft.com/office/officeart/2008/layout/LinedList"/>
    <dgm:cxn modelId="{FA05E2B3-0B95-4A39-9BD6-3F23CA868768}" type="presParOf" srcId="{35DC4082-E8D4-46C0-90C7-3CE572DE752D}" destId="{3D59CBE4-AED3-4941-B663-F01B931BD14A}" srcOrd="9" destOrd="0" presId="urn:microsoft.com/office/officeart/2008/layout/LinedList"/>
    <dgm:cxn modelId="{B7A3F7E4-267E-4194-AA9B-ADC448AF93F1}" type="presParOf" srcId="{3D59CBE4-AED3-4941-B663-F01B931BD14A}" destId="{0462F9E1-7B37-42DF-9C2E-2ABE1D63C315}" srcOrd="0" destOrd="9" presId="urn:microsoft.com/office/officeart/2008/layout/LinedList"/>
    <dgm:cxn modelId="{6DE4DB0F-B10E-4E9E-BE19-AF41DAF8DB1D}" type="presOf" srcId="{7B3165FF-1535-4762-B886-5EC661445B35}" destId="{0462F9E1-7B37-42DF-9C2E-2ABE1D63C315}" srcOrd="0" destOrd="0" presId="urn:microsoft.com/office/officeart/2008/layout/LinedList"/>
    <dgm:cxn modelId="{C4AA5656-175D-4CCB-B67B-85497EDF1782}" type="presParOf" srcId="{3D59CBE4-AED3-4941-B663-F01B931BD14A}" destId="{1AA2FE5D-747E-420E-A7AB-4B71383AF8C5}" srcOrd="1" destOrd="9"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833EA3-0144-49B4-B973-5234B164A9F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31BA69F-43B1-4AF1-8473-8FF47888C046}">
      <dgm:prSet phldr="0" custT="0"/>
      <dgm:spPr/>
      <dgm:t>
        <a:bodyPr vert="horz" wrap="square"/>
        <a:p>
          <a:pPr>
            <a:lnSpc>
              <a:spcPct val="100000"/>
            </a:lnSpc>
            <a:spcBef>
              <a:spcPct val="0"/>
            </a:spcBef>
            <a:spcAft>
              <a:spcPct val="35000"/>
            </a:spcAft>
          </a:pPr>
          <a:r>
            <a:rPr lang="en-US"/>
            <a:t>Adaptability</a:t>
          </a:r>
          <a:r>
            <a:rPr lang="en-IN" altLang="en-US"/>
            <a:t>: Exhibits a high degree of adaptability and future-proofing by incorporating </a:t>
          </a:r>
          <a:r>
            <a:rPr lang="en-IN" altLang="en-US"/>
            <a:t>dynamic </a:t>
          </a:r>
          <a:r>
            <a:rPr lang="en-IN" altLang="en-US"/>
            <a:t>key </a:t>
          </a:r>
          <a:r>
            <a:rPr lang="en-IN" altLang="en-US"/>
            <a:t>derivation </a:t>
          </a:r>
          <a:r>
            <a:rPr lang="en-IN" altLang="en-US"/>
            <a:t>mechanism</a:t>
          </a:r>
          <a:endParaRPr lang="en-IN" altLang="en-US"/>
        </a:p>
      </dgm:t>
    </dgm:pt>
    <dgm:pt modelId="{F65F902E-F749-442A-8FFA-7841CF2A5437}" cxnId="{4EDB9EC8-3904-4AA0-AE4D-8A8B7A11ABAC}" type="parTrans">
      <dgm:prSet/>
      <dgm:spPr/>
      <dgm:t>
        <a:bodyPr/>
        <a:lstStyle/>
        <a:p>
          <a:endParaRPr lang="en-US"/>
        </a:p>
      </dgm:t>
    </dgm:pt>
    <dgm:pt modelId="{C9D50891-A9A0-483A-B86A-A449734D6527}" cxnId="{4EDB9EC8-3904-4AA0-AE4D-8A8B7A11ABAC}" type="sibTrans">
      <dgm:prSet/>
      <dgm:spPr/>
      <dgm:t>
        <a:bodyPr/>
        <a:lstStyle/>
        <a:p>
          <a:endParaRPr lang="en-US"/>
        </a:p>
      </dgm:t>
    </dgm:pt>
    <dgm:pt modelId="{EB4671DF-9B0C-4701-B6FC-5D1579B50DFE}">
      <dgm:prSet phldr="0" custT="0"/>
      <dgm:spPr/>
      <dgm:t>
        <a:bodyPr vert="horz" wrap="square"/>
        <a:p>
          <a:pPr>
            <a:lnSpc>
              <a:spcPct val="100000"/>
            </a:lnSpc>
            <a:spcBef>
              <a:spcPct val="0"/>
            </a:spcBef>
            <a:spcAft>
              <a:spcPct val="35000"/>
            </a:spcAft>
          </a:pPr>
          <a:r>
            <a:rPr lang="en-US"/>
            <a:t>User-Focused Security</a:t>
          </a:r>
          <a:r>
            <a:rPr lang="en-US"/>
            <a:t>: Real-time key generation based on unique identifiers provides dynamic protection for file chunks.</a:t>
          </a:r>
          <a:r>
            <a:rPr/>
            <a:t/>
          </a:r>
          <a:endParaRPr/>
        </a:p>
      </dgm:t>
    </dgm:pt>
    <dgm:pt modelId="{DBC55810-C144-411D-A806-A7F9C8634DC8}" cxnId="{A25AAC31-304D-4368-9996-CFB328BA7BC6}" type="parTrans">
      <dgm:prSet/>
      <dgm:spPr/>
      <dgm:t>
        <a:bodyPr/>
        <a:lstStyle/>
        <a:p>
          <a:endParaRPr lang="en-US"/>
        </a:p>
      </dgm:t>
    </dgm:pt>
    <dgm:pt modelId="{D28ED7D4-55E2-4421-AEF9-5DBC71C9B6A8}" cxnId="{A25AAC31-304D-4368-9996-CFB328BA7BC6}" type="sibTrans">
      <dgm:prSet/>
      <dgm:spPr/>
      <dgm:t>
        <a:bodyPr/>
        <a:lstStyle/>
        <a:p>
          <a:endParaRPr lang="en-US"/>
        </a:p>
      </dgm:t>
    </dgm:pt>
    <dgm:pt modelId="{15CF20AC-1AAF-456D-8ACB-383FBCB719DF}" type="pres">
      <dgm:prSet presAssocID="{E7833EA3-0144-49B4-B973-5234B164A9F1}" presName="hierChild1" presStyleCnt="0">
        <dgm:presLayoutVars>
          <dgm:chPref val="1"/>
          <dgm:dir/>
          <dgm:animOne val="branch"/>
          <dgm:animLvl val="lvl"/>
          <dgm:resizeHandles/>
        </dgm:presLayoutVars>
      </dgm:prSet>
      <dgm:spPr/>
      <dgm:t>
        <a:bodyPr/>
        <a:lstStyle/>
        <a:p>
          <a:endParaRPr lang="en-IN"/>
        </a:p>
      </dgm:t>
    </dgm:pt>
    <dgm:pt modelId="{C12E9A63-5E93-43FC-AEA7-D7E35B39ADC4}" type="pres">
      <dgm:prSet presAssocID="{331BA69F-43B1-4AF1-8473-8FF47888C046}" presName="hierRoot1" presStyleCnt="0"/>
      <dgm:spPr/>
    </dgm:pt>
    <dgm:pt modelId="{8EAF631D-88C3-4CAB-BBAD-2557BD3E2723}" type="pres">
      <dgm:prSet presAssocID="{331BA69F-43B1-4AF1-8473-8FF47888C046}" presName="composite" presStyleCnt="0"/>
      <dgm:spPr/>
    </dgm:pt>
    <dgm:pt modelId="{18AF505B-C07D-46F6-B6A9-71F5F05217E7}" type="pres">
      <dgm:prSet presAssocID="{331BA69F-43B1-4AF1-8473-8FF47888C046}" presName="background" presStyleLbl="node0" presStyleIdx="0" presStyleCnt="2"/>
      <dgm:spPr/>
    </dgm:pt>
    <dgm:pt modelId="{D6E86AF4-45EA-45A6-937D-EBE854F2CAE3}" type="pres">
      <dgm:prSet presAssocID="{331BA69F-43B1-4AF1-8473-8FF47888C046}" presName="text" presStyleLbl="fgAcc0" presStyleIdx="0" presStyleCnt="2">
        <dgm:presLayoutVars>
          <dgm:chPref val="3"/>
        </dgm:presLayoutVars>
      </dgm:prSet>
      <dgm:spPr/>
      <dgm:t>
        <a:bodyPr/>
        <a:lstStyle/>
        <a:p>
          <a:endParaRPr lang="en-IN"/>
        </a:p>
      </dgm:t>
    </dgm:pt>
    <dgm:pt modelId="{3E21753F-8429-4582-909C-77D1729AB51A}" type="pres">
      <dgm:prSet presAssocID="{331BA69F-43B1-4AF1-8473-8FF47888C046}" presName="hierChild2" presStyleCnt="0"/>
      <dgm:spPr/>
    </dgm:pt>
    <dgm:pt modelId="{A543D0CB-27B1-4DE6-82B1-F331D1B8335D}" type="pres">
      <dgm:prSet presAssocID="{EB4671DF-9B0C-4701-B6FC-5D1579B50DFE}" presName="hierRoot1" presStyleCnt="0"/>
      <dgm:spPr/>
    </dgm:pt>
    <dgm:pt modelId="{B36CC50C-5625-4A52-BDFE-8BDAE11EE273}" type="pres">
      <dgm:prSet presAssocID="{EB4671DF-9B0C-4701-B6FC-5D1579B50DFE}" presName="composite" presStyleCnt="0"/>
      <dgm:spPr/>
    </dgm:pt>
    <dgm:pt modelId="{74B35AC9-D15A-490A-99DE-995F9AE86296}" type="pres">
      <dgm:prSet presAssocID="{EB4671DF-9B0C-4701-B6FC-5D1579B50DFE}" presName="background" presStyleLbl="node0" presStyleIdx="1" presStyleCnt="2"/>
      <dgm:spPr/>
    </dgm:pt>
    <dgm:pt modelId="{4B6E3F3B-7B4C-4C11-9DEE-0D257E3BEF3B}" type="pres">
      <dgm:prSet presAssocID="{EB4671DF-9B0C-4701-B6FC-5D1579B50DFE}" presName="text" presStyleLbl="fgAcc0" presStyleIdx="1" presStyleCnt="2">
        <dgm:presLayoutVars>
          <dgm:chPref val="3"/>
        </dgm:presLayoutVars>
      </dgm:prSet>
      <dgm:spPr/>
      <dgm:t>
        <a:bodyPr/>
        <a:lstStyle/>
        <a:p>
          <a:endParaRPr lang="en-IN"/>
        </a:p>
      </dgm:t>
    </dgm:pt>
    <dgm:pt modelId="{BAF9E54E-7A7E-4AB1-82D0-B56C2B199F1A}" type="pres">
      <dgm:prSet presAssocID="{EB4671DF-9B0C-4701-B6FC-5D1579B50DFE}" presName="hierChild2" presStyleCnt="0"/>
      <dgm:spPr/>
    </dgm:pt>
  </dgm:ptLst>
  <dgm:cxnLst>
    <dgm:cxn modelId="{4EDB9EC8-3904-4AA0-AE4D-8A8B7A11ABAC}" srcId="{E7833EA3-0144-49B4-B973-5234B164A9F1}" destId="{331BA69F-43B1-4AF1-8473-8FF47888C046}" srcOrd="0" destOrd="0" parTransId="{F65F902E-F749-442A-8FFA-7841CF2A5437}" sibTransId="{C9D50891-A9A0-483A-B86A-A449734D6527}"/>
    <dgm:cxn modelId="{A25AAC31-304D-4368-9996-CFB328BA7BC6}" srcId="{E7833EA3-0144-49B4-B973-5234B164A9F1}" destId="{EB4671DF-9B0C-4701-B6FC-5D1579B50DFE}" srcOrd="1" destOrd="0" parTransId="{DBC55810-C144-411D-A806-A7F9C8634DC8}" sibTransId="{D28ED7D4-55E2-4421-AEF9-5DBC71C9B6A8}"/>
    <dgm:cxn modelId="{0CD7B3B9-608D-4614-B702-2F780D29824B}" type="presOf" srcId="{E7833EA3-0144-49B4-B973-5234B164A9F1}" destId="{15CF20AC-1AAF-456D-8ACB-383FBCB719DF}" srcOrd="0" destOrd="0" presId="urn:microsoft.com/office/officeart/2005/8/layout/hierarchy1"/>
    <dgm:cxn modelId="{EB0CC7A1-E90F-41A2-8559-5090DED3C1D6}" type="presParOf" srcId="{15CF20AC-1AAF-456D-8ACB-383FBCB719DF}" destId="{C12E9A63-5E93-43FC-AEA7-D7E35B39ADC4}" srcOrd="0" destOrd="0" presId="urn:microsoft.com/office/officeart/2005/8/layout/hierarchy1"/>
    <dgm:cxn modelId="{ECD4636A-A1D0-4F76-8F4B-616599B89975}" type="presParOf" srcId="{C12E9A63-5E93-43FC-AEA7-D7E35B39ADC4}" destId="{8EAF631D-88C3-4CAB-BBAD-2557BD3E2723}" srcOrd="0" destOrd="0" presId="urn:microsoft.com/office/officeart/2005/8/layout/hierarchy1"/>
    <dgm:cxn modelId="{643C77E6-82D0-495A-A9E5-64C8B0E60165}" type="presParOf" srcId="{8EAF631D-88C3-4CAB-BBAD-2557BD3E2723}" destId="{18AF505B-C07D-46F6-B6A9-71F5F05217E7}" srcOrd="0" destOrd="0" presId="urn:microsoft.com/office/officeart/2005/8/layout/hierarchy1"/>
    <dgm:cxn modelId="{480340EF-4C83-4150-B19B-B8A35CD0C4E2}" type="presParOf" srcId="{8EAF631D-88C3-4CAB-BBAD-2557BD3E2723}" destId="{D6E86AF4-45EA-45A6-937D-EBE854F2CAE3}" srcOrd="1" destOrd="0" presId="urn:microsoft.com/office/officeart/2005/8/layout/hierarchy1"/>
    <dgm:cxn modelId="{2513F3A3-3578-47A9-9DCE-91521A0D9E73}" type="presOf" srcId="{331BA69F-43B1-4AF1-8473-8FF47888C046}" destId="{D6E86AF4-45EA-45A6-937D-EBE854F2CAE3}" srcOrd="0" destOrd="0" presId="urn:microsoft.com/office/officeart/2005/8/layout/hierarchy1"/>
    <dgm:cxn modelId="{945EEA03-FD88-46CF-869A-266E37F473DD}" type="presParOf" srcId="{C12E9A63-5E93-43FC-AEA7-D7E35B39ADC4}" destId="{3E21753F-8429-4582-909C-77D1729AB51A}" srcOrd="1" destOrd="0" presId="urn:microsoft.com/office/officeart/2005/8/layout/hierarchy1"/>
    <dgm:cxn modelId="{F83CC42A-CD5E-4637-9B7A-6D4A7A08F0D0}" type="presParOf" srcId="{15CF20AC-1AAF-456D-8ACB-383FBCB719DF}" destId="{A543D0CB-27B1-4DE6-82B1-F331D1B8335D}" srcOrd="1" destOrd="0" presId="urn:microsoft.com/office/officeart/2005/8/layout/hierarchy1"/>
    <dgm:cxn modelId="{2D8D82D2-C014-49C3-928F-C17853755EA8}" type="presParOf" srcId="{A543D0CB-27B1-4DE6-82B1-F331D1B8335D}" destId="{B36CC50C-5625-4A52-BDFE-8BDAE11EE273}" srcOrd="0" destOrd="1" presId="urn:microsoft.com/office/officeart/2005/8/layout/hierarchy1"/>
    <dgm:cxn modelId="{27FB6582-0BE1-4308-B5DE-6DA16E2BE287}" type="presParOf" srcId="{B36CC50C-5625-4A52-BDFE-8BDAE11EE273}" destId="{74B35AC9-D15A-490A-99DE-995F9AE86296}" srcOrd="0" destOrd="0" presId="urn:microsoft.com/office/officeart/2005/8/layout/hierarchy1"/>
    <dgm:cxn modelId="{80202773-2A0A-4640-A39E-B9047CB1441C}" type="presParOf" srcId="{B36CC50C-5625-4A52-BDFE-8BDAE11EE273}" destId="{4B6E3F3B-7B4C-4C11-9DEE-0D257E3BEF3B}" srcOrd="1" destOrd="0" presId="urn:microsoft.com/office/officeart/2005/8/layout/hierarchy1"/>
    <dgm:cxn modelId="{11369336-CFF4-4EDE-9C0E-077DAE2DB530}" type="presOf" srcId="{EB4671DF-9B0C-4701-B6FC-5D1579B50DFE}" destId="{4B6E3F3B-7B4C-4C11-9DEE-0D257E3BEF3B}" srcOrd="0" destOrd="0" presId="urn:microsoft.com/office/officeart/2005/8/layout/hierarchy1"/>
    <dgm:cxn modelId="{0E7C947F-DF2B-4241-A56F-4BEFAAC258F8}" type="presParOf" srcId="{A543D0CB-27B1-4DE6-82B1-F331D1B8335D}" destId="{BAF9E54E-7A7E-4AB1-82D0-B56C2B199F1A}" srcOrd="1" destOrd="1"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09130" cy="4080613"/>
        <a:chOff x="0" y="0"/>
        <a:chExt cx="6109130" cy="4080613"/>
      </a:xfrm>
    </dsp:grpSpPr>
    <dsp:sp modelId="{76787730-652B-44C5-8BBE-0A7FD0DD8A82}">
      <dsp:nvSpPr>
        <dsp:cNvPr id="3" name="Straight Connector 2"/>
        <dsp:cNvSpPr/>
      </dsp:nvSpPr>
      <dsp:spPr bwMode="white">
        <a:xfrm>
          <a:off x="0" y="0"/>
          <a:ext cx="6109130" cy="0"/>
        </a:xfrm>
        <a:prstGeom prst="line">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a:off x="0" y="0"/>
        <a:ext cx="6109130" cy="0"/>
      </dsp:txXfrm>
    </dsp:sp>
    <dsp:sp modelId="{6120FEF0-933C-4279-B16E-83C0A8335225}">
      <dsp:nvSpPr>
        <dsp:cNvPr id="4" name="Rectangles 3"/>
        <dsp:cNvSpPr/>
      </dsp:nvSpPr>
      <dsp:spPr bwMode="white">
        <a:xfrm>
          <a:off x="0" y="0"/>
          <a:ext cx="6109130" cy="2040307"/>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10489" tIns="110489" rIns="110489" bIns="110489"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rtl="0">
            <a:lnSpc>
              <a:spcPct val="100000"/>
            </a:lnSpc>
            <a:spcBef>
              <a:spcPct val="0"/>
            </a:spcBef>
            <a:spcAft>
              <a:spcPct val="35000"/>
            </a:spcAft>
          </a:pPr>
          <a:r>
            <a:rPr lang="en-US" dirty="0">
              <a:solidFill>
                <a:schemeClr val="tx1"/>
              </a:solidFill>
              <a:latin typeface="Times New Roman" panose="02020603050405020304" charset="0"/>
              <a:cs typeface="Times New Roman" panose="02020603050405020304" charset="0"/>
            </a:rPr>
            <a:t>The incessant threats of </a:t>
          </a:r>
          <a:r>
            <a:rPr lang="en-US" dirty="0">
              <a:solidFill>
                <a:schemeClr val="tx1"/>
              </a:solidFill>
              <a:latin typeface="Times New Roman" panose="02020603050405020304" charset="0"/>
              <a:cs typeface="Times New Roman" panose="02020603050405020304" charset="0"/>
            </a:rPr>
            <a:t>data theft pose</a:t>
          </a:r>
          <a:r>
            <a:rPr lang="en-US" dirty="0">
              <a:solidFill>
                <a:schemeClr val="tx1"/>
              </a:solidFill>
              <a:latin typeface="Times New Roman" panose="02020603050405020304" charset="0"/>
              <a:cs typeface="Times New Roman" panose="02020603050405020304" charset="0"/>
            </a:rPr>
            <a:t> significant risks to creators, industries, and the integrity of digital content.</a:t>
          </a:r>
          <a:r>
            <a:rPr lang="en-US" dirty="0">
              <a:solidFill>
                <a:schemeClr val="tx1"/>
              </a:solidFill>
              <a:latin typeface="Times New Roman" panose="02020603050405020304" charset="0"/>
              <a:cs typeface="Times New Roman" panose="02020603050405020304" charset="0"/>
            </a:rPr>
            <a:t> </a:t>
          </a:r>
          <a:endParaRPr lang="en-US" dirty="0">
            <a:solidFill>
              <a:schemeClr val="tx1"/>
            </a:solidFill>
            <a:latin typeface="Times New Roman" panose="02020603050405020304" charset="0"/>
            <a:cs typeface="Times New Roman" panose="02020603050405020304" charset="0"/>
          </a:endParaRPr>
        </a:p>
      </dsp:txBody>
      <dsp:txXfrm>
        <a:off x="0" y="0"/>
        <a:ext cx="6109130" cy="2040307"/>
      </dsp:txXfrm>
    </dsp:sp>
    <dsp:sp modelId="{E0F0D7D5-9BF9-4C3E-9A42-CE3E4281C39C}">
      <dsp:nvSpPr>
        <dsp:cNvPr id="5" name="Straight Connector 4"/>
        <dsp:cNvSpPr/>
      </dsp:nvSpPr>
      <dsp:spPr bwMode="white">
        <a:xfrm>
          <a:off x="0" y="2040307"/>
          <a:ext cx="6109130" cy="0"/>
        </a:xfrm>
        <a:prstGeom prst="line">
          <a:avLst/>
        </a:prstGeom>
      </dsp:spPr>
      <dsp:style>
        <a:lnRef idx="2">
          <a:schemeClr val="accent2">
            <a:hueOff val="-3720000"/>
            <a:satOff val="-3528"/>
            <a:lumOff val="5490"/>
            <a:alpha val="100000"/>
          </a:schemeClr>
        </a:lnRef>
        <a:fillRef idx="1">
          <a:schemeClr val="accent2">
            <a:hueOff val="-3720000"/>
            <a:satOff val="-3528"/>
            <a:lumOff val="5490"/>
            <a:alpha val="100000"/>
          </a:schemeClr>
        </a:fillRef>
        <a:effectRef idx="0">
          <a:scrgbClr r="0" g="0" b="0"/>
        </a:effectRef>
        <a:fontRef idx="minor">
          <a:schemeClr val="lt1"/>
        </a:fontRef>
      </dsp:style>
      <dsp:txXfrm>
        <a:off x="0" y="2040307"/>
        <a:ext cx="6109130" cy="0"/>
      </dsp:txXfrm>
    </dsp:sp>
    <dsp:sp modelId="{4397503E-DCAF-43FF-B617-731276D43DB9}">
      <dsp:nvSpPr>
        <dsp:cNvPr id="6" name="Rectangles 5"/>
        <dsp:cNvSpPr/>
      </dsp:nvSpPr>
      <dsp:spPr bwMode="white">
        <a:xfrm>
          <a:off x="0" y="2040307"/>
          <a:ext cx="6109130" cy="2040307"/>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10489" tIns="110489" rIns="110489" bIns="110489"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solidFill>
                <a:schemeClr val="tx1"/>
              </a:solidFill>
              <a:latin typeface="Times New Roman" panose="02020603050405020304" charset="0"/>
              <a:cs typeface="Times New Roman" panose="02020603050405020304" charset="0"/>
            </a:rPr>
            <a:t>In response to this imperative, our attempt presents a groundbreaking approach to file encryption, tailored to the unique characteristics of end users</a:t>
          </a:r>
          <a:endParaRPr>
            <a:solidFill>
              <a:schemeClr val="tx1"/>
            </a:solidFill>
            <a:latin typeface="Times New Roman" panose="02020603050405020304" charset="0"/>
            <a:cs typeface="Times New Roman" panose="02020603050405020304" charset="0"/>
          </a:endParaRPr>
        </a:p>
      </dsp:txBody>
      <dsp:txXfrm>
        <a:off x="0" y="2040307"/>
        <a:ext cx="6109130" cy="2040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78456" cy="2947877"/>
        <a:chOff x="0" y="0"/>
        <a:chExt cx="8378456" cy="2947877"/>
      </a:xfrm>
    </dsp:grpSpPr>
    <dsp:sp modelId="{1E47B942-5CA6-4CA9-B301-FAF18AB29D81}">
      <dsp:nvSpPr>
        <dsp:cNvPr id="3" name="Rounded Rectangle 2"/>
        <dsp:cNvSpPr/>
      </dsp:nvSpPr>
      <dsp:spPr bwMode="white">
        <a:xfrm>
          <a:off x="0" y="0"/>
          <a:ext cx="7121688" cy="1326545"/>
        </a:xfrm>
        <a:prstGeom prst="roundRect">
          <a:avLst>
            <a:gd name="adj" fmla="val 10000"/>
          </a:avLst>
        </a:prstGeom>
        <a:solidFill>
          <a:schemeClr val="accent1">
            <a:lumMod val="60000"/>
            <a:lumOff val="40000"/>
          </a:schemeClr>
        </a:solidFill>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vert="horz" wrap="square"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rtl="0">
            <a:lnSpc>
              <a:spcPct val="100000"/>
            </a:lnSpc>
            <a:spcBef>
              <a:spcPct val="0"/>
            </a:spcBef>
            <a:spcAft>
              <a:spcPct val="35000"/>
            </a:spcAft>
          </a:pPr>
          <a:r>
            <a:rPr lang="en-US" b="1" dirty="0" smtClean="0">
              <a:solidFill>
                <a:schemeClr val="tx1"/>
              </a:solidFill>
              <a:latin typeface="Times New Roman" panose="02020603050405020304" charset="0"/>
              <a:cs typeface="Times New Roman" panose="02020603050405020304" charset="0"/>
            </a:rPr>
            <a:t>1. Text </a:t>
          </a:r>
          <a:r>
            <a:rPr lang="en-US" b="1" dirty="0">
              <a:solidFill>
                <a:schemeClr val="tx1"/>
              </a:solidFill>
              <a:latin typeface="Times New Roman" panose="02020603050405020304" charset="0"/>
              <a:cs typeface="Times New Roman" panose="02020603050405020304" charset="0"/>
            </a:rPr>
            <a:t>Encryption: </a:t>
          </a:r>
          <a:endParaRPr lang="en-US" b="1" dirty="0">
            <a:solidFill>
              <a:schemeClr val="tx1"/>
            </a:solidFill>
            <a:latin typeface="Times New Roman" panose="02020603050405020304" charset="0"/>
            <a:cs typeface="Times New Roman" panose="02020603050405020304" charset="0"/>
          </a:endParaRPr>
        </a:p>
        <a:p>
          <a:pPr lvl="0" rtl="0">
            <a:lnSpc>
              <a:spcPct val="100000"/>
            </a:lnSpc>
            <a:spcBef>
              <a:spcPct val="0"/>
            </a:spcBef>
            <a:spcAft>
              <a:spcPct val="35000"/>
            </a:spcAft>
          </a:pPr>
          <a:r>
            <a:rPr lang="en-US" b="1" dirty="0">
              <a:solidFill>
                <a:schemeClr val="tx1"/>
              </a:solidFill>
              <a:latin typeface="Times New Roman" panose="02020603050405020304" charset="0"/>
              <a:cs typeface="Times New Roman" panose="02020603050405020304" charset="0"/>
            </a:rPr>
            <a:t>RSA and AES Combination </a:t>
          </a:r>
          <a:endParaRPr lang="en-US" b="1" dirty="0">
            <a:solidFill>
              <a:schemeClr val="tx1"/>
            </a:solidFill>
            <a:latin typeface="Times New Roman" panose="02020603050405020304" charset="0"/>
            <a:cs typeface="Times New Roman" panose="02020603050405020304" charset="0"/>
          </a:endParaRPr>
        </a:p>
      </dsp:txBody>
      <dsp:txXfrm>
        <a:off x="0" y="0"/>
        <a:ext cx="7121688" cy="1326545"/>
      </dsp:txXfrm>
    </dsp:sp>
    <dsp:sp modelId="{7111FAC5-36DD-479F-A4C2-E0FE4999A935}">
      <dsp:nvSpPr>
        <dsp:cNvPr id="4" name="Rounded Rectangle 3"/>
        <dsp:cNvSpPr/>
      </dsp:nvSpPr>
      <dsp:spPr bwMode="white">
        <a:xfrm>
          <a:off x="1256768" y="1621332"/>
          <a:ext cx="7121688" cy="1326545"/>
        </a:xfrm>
        <a:prstGeom prst="roundRect">
          <a:avLst>
            <a:gd name="adj" fmla="val 10000"/>
          </a:avLst>
        </a:prstGeom>
        <a:solidFill>
          <a:schemeClr val="accent1">
            <a:lumMod val="75000"/>
          </a:schemeClr>
        </a:solidFill>
      </dsp:spPr>
      <dsp:style>
        <a:lnRef idx="2">
          <a:schemeClr val="lt1"/>
        </a:lnRef>
        <a:fillRef idx="1">
          <a:schemeClr val="accent2">
            <a:hueOff val="-3720000"/>
            <a:satOff val="-3528"/>
            <a:lumOff val="5490"/>
            <a:alpha val="100000"/>
          </a:schemeClr>
        </a:fillRef>
        <a:effectRef idx="0">
          <a:scrgbClr r="0" g="0" b="0"/>
        </a:effectRef>
        <a:fontRef idx="minor">
          <a:schemeClr val="lt1"/>
        </a:fontRef>
      </dsp:style>
      <dsp:txBody>
        <a:bodyPr vert="horz" wrap="square"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rtl="0">
            <a:lnSpc>
              <a:spcPct val="100000"/>
            </a:lnSpc>
            <a:spcBef>
              <a:spcPct val="0"/>
            </a:spcBef>
            <a:spcAft>
              <a:spcPct val="35000"/>
            </a:spcAft>
          </a:pPr>
          <a:r>
            <a:rPr lang="en-US" b="1" dirty="0" smtClean="0">
              <a:latin typeface="Times New Roman" panose="02020603050405020304" charset="0"/>
              <a:cs typeface="Times New Roman" panose="02020603050405020304" charset="0"/>
            </a:rPr>
            <a:t>2. Video </a:t>
          </a:r>
          <a:r>
            <a:rPr lang="en-US" b="1" dirty="0">
              <a:latin typeface="Times New Roman" panose="02020603050405020304" charset="0"/>
              <a:cs typeface="Times New Roman" panose="02020603050405020304" charset="0"/>
            </a:rPr>
            <a:t>Encryption: </a:t>
          </a:r>
          <a:endParaRPr lang="en-US" b="1" dirty="0">
            <a:latin typeface="Times New Roman" panose="02020603050405020304" charset="0"/>
            <a:cs typeface="Times New Roman" panose="02020603050405020304" charset="0"/>
          </a:endParaRPr>
        </a:p>
        <a:p>
          <a:pPr lvl="0" rtl="0">
            <a:lnSpc>
              <a:spcPct val="100000"/>
            </a:lnSpc>
            <a:spcBef>
              <a:spcPct val="0"/>
            </a:spcBef>
            <a:spcAft>
              <a:spcPct val="35000"/>
            </a:spcAft>
          </a:pPr>
          <a:r>
            <a:rPr b="1" dirty="0">
              <a:latin typeface="Times New Roman" panose="02020603050405020304" charset="0"/>
              <a:cs typeface="Times New Roman" panose="02020603050405020304" charset="0"/>
            </a:rPr>
            <a:t>AES Key Derived from ECC Equation, Encrypted with RSA Hybrid Encryption</a:t>
          </a:r>
          <a:endParaRPr b="1" dirty="0">
            <a:latin typeface="Times New Roman" panose="02020603050405020304" charset="0"/>
            <a:cs typeface="Times New Roman" panose="02020603050405020304" charset="0"/>
          </a:endParaRPr>
        </a:p>
      </dsp:txBody>
      <dsp:txXfrm>
        <a:off x="1256768" y="1621332"/>
        <a:ext cx="7121688" cy="1326545"/>
      </dsp:txXfrm>
    </dsp:sp>
    <dsp:sp modelId="{CB42F55C-0BE0-465B-8D49-7ECACB7DB883}">
      <dsp:nvSpPr>
        <dsp:cNvPr id="5" name="Down Arrow 4"/>
        <dsp:cNvSpPr/>
      </dsp:nvSpPr>
      <dsp:spPr bwMode="white">
        <a:xfrm>
          <a:off x="6259434" y="1042811"/>
          <a:ext cx="862254" cy="862254"/>
        </a:xfrm>
        <a:prstGeom prst="downArrow">
          <a:avLst>
            <a:gd name="adj1" fmla="val 55000"/>
            <a:gd name="adj2" fmla="val 45000"/>
          </a:avLst>
        </a:prstGeom>
      </dsp:spPr>
      <dsp:style>
        <a:lnRef idx="2">
          <a:schemeClr val="accent2">
            <a:tint val="40000"/>
            <a:alpha val="90000"/>
          </a:schemeClr>
        </a:lnRef>
        <a:fillRef idx="1">
          <a:schemeClr val="accent2">
            <a:tint val="40000"/>
            <a:alpha val="90000"/>
          </a:schemeClr>
        </a:fillRef>
        <a:effectRef idx="0">
          <a:scrgbClr r="0" g="0" b="0"/>
        </a:effectRef>
        <a:fontRef idx="minor"/>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solidFill>
              <a:schemeClr val="dk1"/>
            </a:solidFill>
          </a:endParaRPr>
        </a:p>
        <a:p>
          <a:pPr lvl="0">
            <a:lnSpc>
              <a:spcPct val="100000"/>
            </a:lnSpc>
            <a:spcBef>
              <a:spcPct val="0"/>
            </a:spcBef>
            <a:spcAft>
              <a:spcPct val="35000"/>
            </a:spcAft>
          </a:pPr>
          <a:endParaRPr lang="en-US">
            <a:solidFill>
              <a:schemeClr val="dk1"/>
            </a:solidFill>
          </a:endParaRPr>
        </a:p>
      </dsp:txBody>
      <dsp:txXfrm>
        <a:off x="6259434" y="1042811"/>
        <a:ext cx="862254" cy="86225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771965" cy="4572000"/>
        <a:chOff x="0" y="0"/>
        <a:chExt cx="4771965" cy="4572000"/>
      </a:xfrm>
    </dsp:grpSpPr>
    <dsp:sp modelId="{375B84B4-17F2-4DAE-93DE-E0C63D2F29EF}">
      <dsp:nvSpPr>
        <dsp:cNvPr id="3" name="Straight Connector 2"/>
        <dsp:cNvSpPr/>
      </dsp:nvSpPr>
      <dsp:spPr bwMode="white">
        <a:xfrm>
          <a:off x="0" y="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0"/>
        <a:ext cx="4771965" cy="0"/>
      </dsp:txXfrm>
    </dsp:sp>
    <dsp:sp modelId="{1889DCB5-F699-473A-B5AE-F18002EF2FB9}">
      <dsp:nvSpPr>
        <dsp:cNvPr id="4" name="Rectangles 3"/>
        <dsp:cNvSpPr/>
      </dsp:nvSpPr>
      <dsp:spPr bwMode="white">
        <a:xfrm>
          <a:off x="0" y="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1 . Message</a:t>
          </a:r>
          <a:endParaRPr lang="en-US" sz="1600" dirty="0">
            <a:solidFill>
              <a:schemeClr val="tx1"/>
            </a:solidFill>
            <a:latin typeface="Times New Roman" panose="02020603050405020304" charset="0"/>
            <a:cs typeface="Times New Roman" panose="02020603050405020304" charset="0"/>
          </a:endParaRPr>
        </a:p>
      </dsp:txBody>
      <dsp:txXfrm>
        <a:off x="0" y="0"/>
        <a:ext cx="4771965" cy="914400"/>
      </dsp:txXfrm>
    </dsp:sp>
    <dsp:sp modelId="{C36106C5-FF71-4AC4-AA50-1EADF1B824D0}">
      <dsp:nvSpPr>
        <dsp:cNvPr id="5" name="Straight Connector 4"/>
        <dsp:cNvSpPr/>
      </dsp:nvSpPr>
      <dsp:spPr bwMode="white">
        <a:xfrm>
          <a:off x="0" y="9144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914400"/>
        <a:ext cx="4771965" cy="0"/>
      </dsp:txXfrm>
    </dsp:sp>
    <dsp:sp modelId="{170EDD2C-1DAC-402A-84F3-9C3D6A8A5B31}">
      <dsp:nvSpPr>
        <dsp:cNvPr id="6" name="Rectangles 5"/>
        <dsp:cNvSpPr/>
      </dsp:nvSpPr>
      <dsp:spPr bwMode="white">
        <a:xfrm>
          <a:off x="0" y="9144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2. </a:t>
          </a:r>
          <a:r>
            <a:rPr lang="en-US" sz="1600" dirty="0">
              <a:solidFill>
                <a:schemeClr val="tx1"/>
              </a:solidFill>
              <a:latin typeface="Times New Roman" panose="02020603050405020304" charset="0"/>
              <a:cs typeface="Times New Roman" panose="02020603050405020304" charset="0"/>
            </a:rPr>
            <a:t>Encrypt the text using AES.</a:t>
          </a:r>
          <a:endParaRPr lang="en-US" sz="1600" dirty="0">
            <a:solidFill>
              <a:schemeClr val="tx1"/>
            </a:solidFill>
            <a:latin typeface="Times New Roman" panose="02020603050405020304" charset="0"/>
            <a:cs typeface="Times New Roman" panose="02020603050405020304" charset="0"/>
          </a:endParaRPr>
        </a:p>
      </dsp:txBody>
      <dsp:txXfrm>
        <a:off x="0" y="914400"/>
        <a:ext cx="4771965" cy="914400"/>
      </dsp:txXfrm>
    </dsp:sp>
    <dsp:sp modelId="{8497A164-C556-496A-A01B-3613BCE0CF84}">
      <dsp:nvSpPr>
        <dsp:cNvPr id="7" name="Straight Connector 6"/>
        <dsp:cNvSpPr/>
      </dsp:nvSpPr>
      <dsp:spPr bwMode="white">
        <a:xfrm>
          <a:off x="0" y="18288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1828800"/>
        <a:ext cx="4771965" cy="0"/>
      </dsp:txXfrm>
    </dsp:sp>
    <dsp:sp modelId="{762A1FA9-396E-421C-A574-653EC6F2491A}">
      <dsp:nvSpPr>
        <dsp:cNvPr id="8" name="Rectangles 7"/>
        <dsp:cNvSpPr/>
      </dsp:nvSpPr>
      <dsp:spPr bwMode="white">
        <a:xfrm>
          <a:off x="0" y="18288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3. </a:t>
          </a:r>
          <a:r>
            <a:rPr lang="en-IN" altLang="en-US" sz="1600" dirty="0">
              <a:solidFill>
                <a:schemeClr val="tx1"/>
              </a:solidFill>
              <a:latin typeface="Times New Roman" panose="02020603050405020304" charset="0"/>
              <a:cs typeface="Times New Roman" panose="02020603050405020304" charset="0"/>
            </a:rPr>
            <a:t> Encrypt the AES key using RSA Public key</a:t>
          </a:r>
          <a:br>
            <a:rPr lang="en-US" sz="2400" dirty="0">
              <a:solidFill>
                <a:schemeClr val="tx1"/>
              </a:solidFill>
              <a:latin typeface="Times New Roman" panose="02020603050405020304" charset="0"/>
              <a:cs typeface="Times New Roman" panose="02020603050405020304" charset="0"/>
            </a:rPr>
          </a:br>
          <a:endParaRPr lang="en-US" sz="2400" dirty="0">
            <a:solidFill>
              <a:schemeClr val="tx1"/>
            </a:solidFill>
            <a:latin typeface="Times New Roman" panose="02020603050405020304" charset="0"/>
            <a:cs typeface="Times New Roman" panose="02020603050405020304" charset="0"/>
          </a:endParaRPr>
        </a:p>
      </dsp:txBody>
      <dsp:txXfrm>
        <a:off x="0" y="1828800"/>
        <a:ext cx="4771965" cy="914400"/>
      </dsp:txXfrm>
    </dsp:sp>
    <dsp:sp modelId="{538901A7-8F1A-4E26-A645-5DEA3A01F757}">
      <dsp:nvSpPr>
        <dsp:cNvPr id="9" name="Straight Connector 8"/>
        <dsp:cNvSpPr/>
      </dsp:nvSpPr>
      <dsp:spPr bwMode="white">
        <a:xfrm>
          <a:off x="0" y="27432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2743200"/>
        <a:ext cx="4771965" cy="0"/>
      </dsp:txXfrm>
    </dsp:sp>
    <dsp:sp modelId="{289BDD90-B040-479F-9E46-58304BB1A2E1}">
      <dsp:nvSpPr>
        <dsp:cNvPr id="10" name="Rectangles 9"/>
        <dsp:cNvSpPr/>
      </dsp:nvSpPr>
      <dsp:spPr bwMode="white">
        <a:xfrm>
          <a:off x="0" y="27432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4. </a:t>
          </a:r>
          <a:r>
            <a:rPr lang="en-IN" altLang="en-US" sz="1600" dirty="0">
              <a:solidFill>
                <a:schemeClr val="tx1"/>
              </a:solidFill>
              <a:latin typeface="Times New Roman" panose="02020603050405020304" charset="0"/>
              <a:cs typeface="Times New Roman" panose="02020603050405020304" charset="0"/>
            </a:rPr>
            <a:t>Obtain </a:t>
          </a:r>
          <a:r>
            <a:rPr lang="en-US" sz="1600" dirty="0">
              <a:solidFill>
                <a:schemeClr val="tx1"/>
              </a:solidFill>
              <a:latin typeface="Times New Roman" panose="02020603050405020304" charset="0"/>
              <a:cs typeface="Times New Roman" panose="02020603050405020304" charset="0"/>
            </a:rPr>
            <a:t>AES-encrypted text and the RSA-encrypted AES key</a:t>
          </a:r>
          <a:endParaRPr lang="en-US" sz="1600" dirty="0">
            <a:solidFill>
              <a:schemeClr val="tx1"/>
            </a:solidFill>
            <a:latin typeface="Times New Roman" panose="02020603050405020304" charset="0"/>
            <a:cs typeface="Times New Roman" panose="02020603050405020304" charset="0"/>
          </a:endParaRPr>
        </a:p>
      </dsp:txBody>
      <dsp:txXfrm>
        <a:off x="0" y="2743200"/>
        <a:ext cx="4771965" cy="914400"/>
      </dsp:txXfrm>
    </dsp:sp>
    <dsp:sp modelId="{E545455C-FC7A-4F79-B6DD-FAE96704422E}">
      <dsp:nvSpPr>
        <dsp:cNvPr id="11" name="Straight Connector 10"/>
        <dsp:cNvSpPr/>
      </dsp:nvSpPr>
      <dsp:spPr bwMode="white">
        <a:xfrm>
          <a:off x="0" y="36576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3657600"/>
        <a:ext cx="4771965" cy="0"/>
      </dsp:txXfrm>
    </dsp:sp>
    <dsp:sp modelId="{0462F9E1-7B37-42DF-9C2E-2ABE1D63C315}">
      <dsp:nvSpPr>
        <dsp:cNvPr id="12" name="Rectangles 11"/>
        <dsp:cNvSpPr/>
      </dsp:nvSpPr>
      <dsp:spPr bwMode="white">
        <a:xfrm>
          <a:off x="0" y="36576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endParaRPr lang="en-US" sz="1600" dirty="0">
            <a:solidFill>
              <a:schemeClr val="tx1"/>
            </a:solidFill>
            <a:latin typeface="Times New Roman" panose="02020603050405020304" charset="0"/>
            <a:cs typeface="Times New Roman" panose="02020603050405020304" charset="0"/>
          </a:endParaRPr>
        </a:p>
      </dsp:txBody>
      <dsp:txXfrm>
        <a:off x="0" y="3657600"/>
        <a:ext cx="4771965" cy="914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771965" cy="4572000"/>
        <a:chOff x="0" y="0"/>
        <a:chExt cx="4771965" cy="4572000"/>
      </a:xfrm>
    </dsp:grpSpPr>
    <dsp:sp modelId="{375B84B4-17F2-4DAE-93DE-E0C63D2F29EF}">
      <dsp:nvSpPr>
        <dsp:cNvPr id="3" name="Straight Connector 2"/>
        <dsp:cNvSpPr/>
      </dsp:nvSpPr>
      <dsp:spPr bwMode="white">
        <a:xfrm>
          <a:off x="0" y="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0"/>
        <a:ext cx="4771965" cy="0"/>
      </dsp:txXfrm>
    </dsp:sp>
    <dsp:sp modelId="{1889DCB5-F699-473A-B5AE-F18002EF2FB9}">
      <dsp:nvSpPr>
        <dsp:cNvPr id="4" name="Rectangles 3"/>
        <dsp:cNvSpPr/>
      </dsp:nvSpPr>
      <dsp:spPr bwMode="white">
        <a:xfrm>
          <a:off x="0" y="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1 . </a:t>
          </a:r>
          <a:r>
            <a:rPr lang="en-US" sz="1600" dirty="0">
              <a:solidFill>
                <a:schemeClr val="tx1"/>
              </a:solidFill>
              <a:latin typeface="Times New Roman" panose="02020603050405020304" charset="0"/>
              <a:cs typeface="Times New Roman" panose="02020603050405020304" charset="0"/>
              <a:sym typeface="+mn-ea"/>
            </a:rPr>
            <a:t>Generate </a:t>
          </a:r>
          <a:r>
            <a:rPr lang="en-US" sz="1600" dirty="0" smtClean="0">
              <a:solidFill>
                <a:schemeClr val="tx1"/>
              </a:solidFill>
              <a:latin typeface="Times New Roman" panose="02020603050405020304" charset="0"/>
              <a:cs typeface="Times New Roman" panose="02020603050405020304" charset="0"/>
              <a:sym typeface="+mn-ea"/>
            </a:rPr>
            <a:t>‘n’ </a:t>
          </a:r>
          <a:r>
            <a:rPr lang="en-US" sz="1600" dirty="0">
              <a:solidFill>
                <a:schemeClr val="tx1"/>
              </a:solidFill>
              <a:latin typeface="Times New Roman" panose="02020603050405020304" charset="0"/>
              <a:cs typeface="Times New Roman" panose="02020603050405020304" charset="0"/>
              <a:sym typeface="+mn-ea"/>
            </a:rPr>
            <a:t>Video Chunks </a:t>
          </a:r>
          <a:r>
            <a:rPr lang="en-IN" altLang="en-US" sz="1600" dirty="0">
              <a:solidFill>
                <a:schemeClr val="tx1"/>
              </a:solidFill>
              <a:latin typeface="Times New Roman" panose="02020603050405020304" charset="0"/>
              <a:cs typeface="Times New Roman" panose="02020603050405020304" charset="0"/>
              <a:sym typeface="+mn-ea"/>
            </a:rPr>
            <a:t>from video input</a:t>
          </a:r>
          <a:r>
            <a:rPr lang="en-US" sz="1600" dirty="0">
              <a:solidFill>
                <a:schemeClr val="tx1"/>
              </a:solidFill>
              <a:latin typeface="Times New Roman" panose="02020603050405020304" charset="0"/>
              <a:cs typeface="Times New Roman" panose="02020603050405020304" charset="0"/>
            </a:rPr>
            <a:t> </a:t>
          </a:r>
          <a:endParaRPr lang="en-US" sz="1600" dirty="0">
            <a:solidFill>
              <a:schemeClr val="tx1"/>
            </a:solidFill>
            <a:latin typeface="Times New Roman" panose="02020603050405020304" charset="0"/>
            <a:cs typeface="Times New Roman" panose="02020603050405020304" charset="0"/>
          </a:endParaRPr>
        </a:p>
      </dsp:txBody>
      <dsp:txXfrm>
        <a:off x="0" y="0"/>
        <a:ext cx="4771965" cy="914400"/>
      </dsp:txXfrm>
    </dsp:sp>
    <dsp:sp modelId="{C36106C5-FF71-4AC4-AA50-1EADF1B824D0}">
      <dsp:nvSpPr>
        <dsp:cNvPr id="5" name="Straight Connector 4"/>
        <dsp:cNvSpPr/>
      </dsp:nvSpPr>
      <dsp:spPr bwMode="white">
        <a:xfrm>
          <a:off x="0" y="9144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914400"/>
        <a:ext cx="4771965" cy="0"/>
      </dsp:txXfrm>
    </dsp:sp>
    <dsp:sp modelId="{170EDD2C-1DAC-402A-84F3-9C3D6A8A5B31}">
      <dsp:nvSpPr>
        <dsp:cNvPr id="6" name="Rectangles 5"/>
        <dsp:cNvSpPr/>
      </dsp:nvSpPr>
      <dsp:spPr bwMode="white">
        <a:xfrm>
          <a:off x="0" y="9144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2. </a:t>
          </a:r>
          <a:r>
            <a:rPr lang="en-IN" altLang="en-US" sz="1600" dirty="0">
              <a:solidFill>
                <a:schemeClr val="tx1"/>
              </a:solidFill>
              <a:latin typeface="Times New Roman" panose="02020603050405020304" charset="0"/>
              <a:cs typeface="Times New Roman" panose="02020603050405020304" charset="0"/>
            </a:rPr>
            <a:t>Generate 128 bit AES key from ECC equation using Device Id</a:t>
          </a:r>
          <a:r>
            <a:rPr lang="en-IN" altLang="en-US" sz="1600" dirty="0">
              <a:solidFill>
                <a:schemeClr val="tx1"/>
              </a:solidFill>
              <a:latin typeface="Times New Roman" panose="02020603050405020304" charset="0"/>
              <a:cs typeface="Times New Roman" panose="02020603050405020304" charset="0"/>
            </a:rPr>
            <a:t>,</a:t>
          </a:r>
          <a:r>
            <a:rPr lang="en-IN" altLang="en-US" sz="1600" dirty="0">
              <a:solidFill>
                <a:schemeClr val="tx1"/>
              </a:solidFill>
              <a:latin typeface="Times New Roman" panose="02020603050405020304" charset="0"/>
              <a:cs typeface="Times New Roman" panose="02020603050405020304" charset="0"/>
            </a:rPr>
            <a:t> Process Id </a:t>
          </a:r>
          <a:r>
            <a:rPr lang="en-IN" altLang="en-US" sz="1600" dirty="0">
              <a:solidFill>
                <a:schemeClr val="tx1"/>
              </a:solidFill>
              <a:latin typeface="Times New Roman" panose="02020603050405020304" charset="0"/>
              <a:cs typeface="Times New Roman" panose="02020603050405020304" charset="0"/>
            </a:rPr>
            <a:t>and System Time</a:t>
          </a:r>
          <a:r>
            <a:rPr lang="en-IN" altLang="en-US" sz="1600" dirty="0">
              <a:solidFill>
                <a:schemeClr val="tx1"/>
              </a:solidFill>
              <a:latin typeface="Times New Roman" panose="02020603050405020304" charset="0"/>
              <a:cs typeface="Times New Roman" panose="02020603050405020304" charset="0"/>
            </a:rPr>
            <a:t> </a:t>
          </a:r>
          <a:r>
            <a:rPr lang="en-US" sz="1600" dirty="0">
              <a:solidFill>
                <a:schemeClr val="tx1"/>
              </a:solidFill>
              <a:latin typeface="Times New Roman" panose="02020603050405020304" charset="0"/>
              <a:cs typeface="Times New Roman" panose="02020603050405020304" charset="0"/>
            </a:rPr>
            <a:t> </a:t>
          </a:r>
          <a:endParaRPr lang="en-US" sz="1600" dirty="0">
            <a:solidFill>
              <a:schemeClr val="tx1"/>
            </a:solidFill>
            <a:latin typeface="Times New Roman" panose="02020603050405020304" charset="0"/>
            <a:cs typeface="Times New Roman" panose="02020603050405020304" charset="0"/>
          </a:endParaRPr>
        </a:p>
      </dsp:txBody>
      <dsp:txXfrm>
        <a:off x="0" y="914400"/>
        <a:ext cx="4771965" cy="914400"/>
      </dsp:txXfrm>
    </dsp:sp>
    <dsp:sp modelId="{8497A164-C556-496A-A01B-3613BCE0CF84}">
      <dsp:nvSpPr>
        <dsp:cNvPr id="7" name="Straight Connector 6"/>
        <dsp:cNvSpPr/>
      </dsp:nvSpPr>
      <dsp:spPr bwMode="white">
        <a:xfrm>
          <a:off x="0" y="18288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1828800"/>
        <a:ext cx="4771965" cy="0"/>
      </dsp:txXfrm>
    </dsp:sp>
    <dsp:sp modelId="{762A1FA9-396E-421C-A574-653EC6F2491A}">
      <dsp:nvSpPr>
        <dsp:cNvPr id="8" name="Rectangles 7"/>
        <dsp:cNvSpPr/>
      </dsp:nvSpPr>
      <dsp:spPr bwMode="white">
        <a:xfrm>
          <a:off x="0" y="18288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3.</a:t>
          </a:r>
          <a:r>
            <a:rPr lang="en-US" sz="1600" dirty="0">
              <a:solidFill>
                <a:schemeClr val="tx1"/>
              </a:solidFill>
              <a:latin typeface="Times New Roman" panose="02020603050405020304" charset="0"/>
              <a:cs typeface="Times New Roman" panose="02020603050405020304" charset="0"/>
              <a:sym typeface="+mn-ea"/>
            </a:rPr>
            <a:t>Encrypt each video chunk with </a:t>
          </a:r>
          <a:r>
            <a:rPr lang="en-IN" altLang="en-US" sz="1600" dirty="0">
              <a:solidFill>
                <a:schemeClr val="tx1"/>
              </a:solidFill>
              <a:latin typeface="Times New Roman" panose="02020603050405020304" charset="0"/>
              <a:cs typeface="Times New Roman" panose="02020603050405020304" charset="0"/>
              <a:sym typeface="+mn-ea"/>
            </a:rPr>
            <a:t>of dynamic AES key</a:t>
          </a:r>
          <a:endParaRPr lang="en-IN" altLang="en-US" sz="1600" dirty="0">
            <a:solidFill>
              <a:schemeClr val="tx1"/>
            </a:solidFill>
            <a:latin typeface="Times New Roman" panose="02020603050405020304" charset="0"/>
            <a:cs typeface="Times New Roman" panose="02020603050405020304" charset="0"/>
            <a:sym typeface="+mn-ea"/>
          </a:endParaRPr>
        </a:p>
      </dsp:txBody>
      <dsp:txXfrm>
        <a:off x="0" y="1828800"/>
        <a:ext cx="4771965" cy="914400"/>
      </dsp:txXfrm>
    </dsp:sp>
    <dsp:sp modelId="{538901A7-8F1A-4E26-A645-5DEA3A01F757}">
      <dsp:nvSpPr>
        <dsp:cNvPr id="9" name="Straight Connector 8"/>
        <dsp:cNvSpPr/>
      </dsp:nvSpPr>
      <dsp:spPr bwMode="white">
        <a:xfrm>
          <a:off x="0" y="27432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2743200"/>
        <a:ext cx="4771965" cy="0"/>
      </dsp:txXfrm>
    </dsp:sp>
    <dsp:sp modelId="{289BDD90-B040-479F-9E46-58304BB1A2E1}">
      <dsp:nvSpPr>
        <dsp:cNvPr id="10" name="Rectangles 9"/>
        <dsp:cNvSpPr/>
      </dsp:nvSpPr>
      <dsp:spPr bwMode="white">
        <a:xfrm>
          <a:off x="0" y="27432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4. </a:t>
          </a:r>
          <a:r>
            <a:rPr lang="en-IN" altLang="en-US" sz="1600" dirty="0">
              <a:solidFill>
                <a:schemeClr val="tx1"/>
              </a:solidFill>
              <a:latin typeface="Times New Roman" panose="02020603050405020304" charset="0"/>
              <a:cs typeface="Times New Roman" panose="02020603050405020304" charset="0"/>
            </a:rPr>
            <a:t>Use the key generated </a:t>
          </a:r>
          <a:r>
            <a:rPr lang="en-IN" altLang="en-US" sz="1600" dirty="0">
              <a:solidFill>
                <a:schemeClr val="tx1"/>
              </a:solidFill>
              <a:latin typeface="Times New Roman" panose="02020603050405020304" charset="0"/>
              <a:cs typeface="Times New Roman" panose="02020603050405020304" charset="0"/>
            </a:rPr>
            <a:t>by </a:t>
          </a:r>
          <a:r>
            <a:rPr lang="en-IN" altLang="en-US" sz="1600" dirty="0">
              <a:solidFill>
                <a:schemeClr val="tx1"/>
              </a:solidFill>
              <a:latin typeface="Times New Roman" panose="02020603050405020304" charset="0"/>
              <a:cs typeface="Times New Roman" panose="02020603050405020304" charset="0"/>
            </a:rPr>
            <a:t>previous chunk for the next chunk. First chunk gets the </a:t>
          </a:r>
          <a:r>
            <a:rPr lang="en-IN" altLang="en-US" sz="1600" dirty="0">
              <a:solidFill>
                <a:schemeClr val="tx1"/>
              </a:solidFill>
              <a:latin typeface="Times New Roman" panose="02020603050405020304" charset="0"/>
              <a:cs typeface="Times New Roman" panose="02020603050405020304" charset="0"/>
            </a:rPr>
            <a:t>input </a:t>
          </a:r>
          <a:r>
            <a:rPr lang="en-IN" altLang="en-US" sz="1600" dirty="0">
              <a:solidFill>
                <a:schemeClr val="tx1"/>
              </a:solidFill>
              <a:latin typeface="Times New Roman" panose="02020603050405020304" charset="0"/>
              <a:cs typeface="Times New Roman" panose="02020603050405020304" charset="0"/>
            </a:rPr>
            <a:t>from </a:t>
          </a:r>
          <a:r>
            <a:rPr lang="en-IN" altLang="en-US" sz="1600" dirty="0">
              <a:solidFill>
                <a:schemeClr val="tx1"/>
              </a:solidFill>
              <a:latin typeface="Times New Roman" panose="02020603050405020304" charset="0"/>
              <a:cs typeface="Times New Roman" panose="02020603050405020304" charset="0"/>
            </a:rPr>
            <a:t>128 bits of Video data </a:t>
          </a:r>
          <a:endParaRPr lang="en-IN" altLang="en-US" sz="1600" dirty="0">
            <a:solidFill>
              <a:schemeClr val="tx1"/>
            </a:solidFill>
            <a:latin typeface="Times New Roman" panose="02020603050405020304" charset="0"/>
            <a:cs typeface="Times New Roman" panose="02020603050405020304" charset="0"/>
          </a:endParaRPr>
        </a:p>
      </dsp:txBody>
      <dsp:txXfrm>
        <a:off x="0" y="2743200"/>
        <a:ext cx="4771965" cy="914400"/>
      </dsp:txXfrm>
    </dsp:sp>
    <dsp:sp modelId="{E545455C-FC7A-4F79-B6DD-FAE96704422E}">
      <dsp:nvSpPr>
        <dsp:cNvPr id="11" name="Straight Connector 10"/>
        <dsp:cNvSpPr/>
      </dsp:nvSpPr>
      <dsp:spPr bwMode="white">
        <a:xfrm>
          <a:off x="0" y="36576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3657600"/>
        <a:ext cx="4771965" cy="0"/>
      </dsp:txXfrm>
    </dsp:sp>
    <dsp:sp modelId="{0462F9E1-7B37-42DF-9C2E-2ABE1D63C315}">
      <dsp:nvSpPr>
        <dsp:cNvPr id="12" name="Rectangles 11"/>
        <dsp:cNvSpPr/>
      </dsp:nvSpPr>
      <dsp:spPr bwMode="white">
        <a:xfrm>
          <a:off x="0" y="36576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5. </a:t>
          </a:r>
          <a:r>
            <a:rPr lang="en-IN" altLang="en-US" sz="1600" dirty="0">
              <a:solidFill>
                <a:schemeClr val="tx1"/>
              </a:solidFill>
              <a:latin typeface="Times New Roman" panose="02020603050405020304" charset="0"/>
              <a:cs typeface="Times New Roman" panose="02020603050405020304" charset="0"/>
              <a:sym typeface="+mn-ea"/>
            </a:rPr>
            <a:t>Encrypt each </a:t>
          </a:r>
          <a:r>
            <a:rPr lang="en-IN" altLang="en-US" sz="1600" dirty="0">
              <a:solidFill>
                <a:schemeClr val="tx1"/>
              </a:solidFill>
              <a:latin typeface="Times New Roman" panose="02020603050405020304" charset="0"/>
              <a:cs typeface="Times New Roman" panose="02020603050405020304" charset="0"/>
              <a:sym typeface="+mn-ea"/>
            </a:rPr>
            <a:t>AES key using RSA Public key</a:t>
          </a:r>
          <a:br>
            <a:rPr lang="en-US" sz="1600" dirty="0">
              <a:solidFill>
                <a:schemeClr val="tx1"/>
              </a:solidFill>
              <a:latin typeface="Times New Roman" panose="02020603050405020304" charset="0"/>
              <a:cs typeface="Times New Roman" panose="02020603050405020304" charset="0"/>
              <a:sym typeface="+mn-ea"/>
            </a:rPr>
          </a:br>
          <a:endParaRPr lang="en-IN" altLang="en-US" sz="1600" dirty="0">
            <a:solidFill>
              <a:schemeClr val="tx1"/>
            </a:solidFill>
            <a:latin typeface="Times New Roman" panose="02020603050405020304" charset="0"/>
            <a:cs typeface="Times New Roman" panose="02020603050405020304" charset="0"/>
          </a:endParaRPr>
        </a:p>
      </dsp:txBody>
      <dsp:txXfrm>
        <a:off x="0" y="3657600"/>
        <a:ext cx="4771965" cy="914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88960" cy="3119120"/>
        <a:chOff x="0" y="0"/>
        <a:chExt cx="8188960" cy="3119120"/>
      </a:xfrm>
    </dsp:grpSpPr>
    <dsp:sp modelId="{18AF505B-C07D-46F6-B6A9-71F5F05217E7}">
      <dsp:nvSpPr>
        <dsp:cNvPr id="3" name="Rounded Rectangle 2"/>
        <dsp:cNvSpPr/>
      </dsp:nvSpPr>
      <dsp:spPr bwMode="white">
        <a:xfrm>
          <a:off x="0" y="260050"/>
          <a:ext cx="3509554" cy="222856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260050"/>
        <a:ext cx="3509554" cy="2228567"/>
      </dsp:txXfrm>
    </dsp:sp>
    <dsp:sp modelId="{D6E86AF4-45EA-45A6-937D-EBE854F2CAE3}">
      <dsp:nvSpPr>
        <dsp:cNvPr id="4" name="Rounded Rectangle 3"/>
        <dsp:cNvSpPr/>
      </dsp:nvSpPr>
      <dsp:spPr bwMode="white">
        <a:xfrm>
          <a:off x="389950" y="630503"/>
          <a:ext cx="3509554" cy="222856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solidFill>
                <a:schemeClr val="dk1"/>
              </a:solidFill>
            </a:rPr>
            <a:t>Adaptability</a:t>
          </a:r>
          <a:r>
            <a:rPr lang="en-IN" altLang="en-US">
              <a:solidFill>
                <a:schemeClr val="dk1"/>
              </a:solidFill>
            </a:rPr>
            <a:t>: Exhibits a high degree of adaptability and future-proofing by incorporating </a:t>
          </a:r>
          <a:r>
            <a:rPr lang="en-IN" altLang="en-US">
              <a:solidFill>
                <a:schemeClr val="dk1"/>
              </a:solidFill>
            </a:rPr>
            <a:t>dynamic </a:t>
          </a:r>
          <a:r>
            <a:rPr lang="en-IN" altLang="en-US">
              <a:solidFill>
                <a:schemeClr val="dk1"/>
              </a:solidFill>
            </a:rPr>
            <a:t>key </a:t>
          </a:r>
          <a:r>
            <a:rPr lang="en-IN" altLang="en-US">
              <a:solidFill>
                <a:schemeClr val="dk1"/>
              </a:solidFill>
            </a:rPr>
            <a:t>derivation </a:t>
          </a:r>
          <a:r>
            <a:rPr lang="en-IN" altLang="en-US">
              <a:solidFill>
                <a:schemeClr val="dk1"/>
              </a:solidFill>
            </a:rPr>
            <a:t>mechanism</a:t>
          </a:r>
          <a:endParaRPr lang="en-IN" altLang="en-US">
            <a:solidFill>
              <a:schemeClr val="dk1"/>
            </a:solidFill>
          </a:endParaRPr>
        </a:p>
      </dsp:txBody>
      <dsp:txXfrm>
        <a:off x="389950" y="630503"/>
        <a:ext cx="3509554" cy="2228567"/>
      </dsp:txXfrm>
    </dsp:sp>
    <dsp:sp modelId="{74B35AC9-D15A-490A-99DE-995F9AE86296}">
      <dsp:nvSpPr>
        <dsp:cNvPr id="5" name="Rounded Rectangle 4"/>
        <dsp:cNvSpPr/>
      </dsp:nvSpPr>
      <dsp:spPr bwMode="white">
        <a:xfrm>
          <a:off x="4289455" y="260050"/>
          <a:ext cx="3509554" cy="222856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4289455" y="260050"/>
        <a:ext cx="3509554" cy="2228567"/>
      </dsp:txXfrm>
    </dsp:sp>
    <dsp:sp modelId="{4B6E3F3B-7B4C-4C11-9DEE-0D257E3BEF3B}">
      <dsp:nvSpPr>
        <dsp:cNvPr id="6" name="Rounded Rectangle 5"/>
        <dsp:cNvSpPr/>
      </dsp:nvSpPr>
      <dsp:spPr bwMode="white">
        <a:xfrm>
          <a:off x="4679406" y="630503"/>
          <a:ext cx="3509554" cy="222856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solidFill>
                <a:schemeClr val="dk1"/>
              </a:solidFill>
            </a:rPr>
            <a:t>User-Focused Security</a:t>
          </a:r>
          <a:r>
            <a:rPr lang="en-US">
              <a:solidFill>
                <a:schemeClr val="dk1"/>
              </a:solidFill>
            </a:rPr>
            <a:t>: Real-time key generation based on unique identifiers provides dynamic protection for file chunks.</a:t>
          </a:r>
          <a:endParaRPr>
            <a:solidFill>
              <a:schemeClr val="dk1"/>
            </a:solidFill>
          </a:endParaRPr>
        </a:p>
      </dsp:txBody>
      <dsp:txXfrm>
        <a:off x="4679406" y="630503"/>
        <a:ext cx="3509554" cy="22285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936841"/>
            <a:ext cx="10239338" cy="953669"/>
          </a:xfr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1069848" y="2139696"/>
            <a:ext cx="10239338" cy="367768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1081177"/>
            <a:ext cx="7505700" cy="463382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17341"/>
            <a:ext cx="4809482" cy="37601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49795" y="2117341"/>
            <a:ext cx="4809482" cy="37601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6801" y="2505075"/>
            <a:ext cx="4739628" cy="33896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00330" y="2505075"/>
            <a:ext cx="4762970" cy="33896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E351CED-465B-40B5-ADCE-957C918F227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latin typeface="Times New Roman" panose="02020603050405020304" charset="0"/>
              </a:defRPr>
            </a:lvl1pPr>
          </a:lstStyle>
          <a:p>
            <a:fld id="{1E351CED-465B-40B5-ADCE-957C918F227B}" type="datetimeFigureOut">
              <a:rPr lang="en-US" smtClean="0"/>
            </a:fld>
            <a:endParaRPr lang="en-US"/>
          </a:p>
        </p:txBody>
      </p:sp>
      <p:sp>
        <p:nvSpPr>
          <p:cNvPr id="5" name="Footer Placeholder 4"/>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latin typeface="Times New Roman" panose="02020603050405020304" charset="0"/>
              </a:defRPr>
            </a:lvl1pPr>
          </a:lstStyle>
          <a:p>
            <a:endParaRPr lang="en-US"/>
          </a:p>
        </p:txBody>
      </p:sp>
      <p:sp>
        <p:nvSpPr>
          <p:cNvPr id="6" name="Slide Number Placeholder 5"/>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latin typeface="Times New Roman" panose="02020603050405020304" charset="0"/>
              </a:defRPr>
            </a:lvl1pPr>
          </a:lstStyle>
          <a:p>
            <a:fld id="{5A33CB2A-1702-4C1D-9CC4-8D472D39F19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Times New Roman" panose="02020603050405020304" charset="0"/>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Times New Roman" panose="02020603050405020304" charset="0"/>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Times New Roman" panose="02020603050405020304" charset="0"/>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Times New Roman" panose="02020603050405020304" charset="0"/>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Times New Roman" panose="02020603050405020304" charset="0"/>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Times New Roman" panose="020206030504050203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696" y="172364"/>
            <a:ext cx="11236607" cy="1479924"/>
          </a:xfrm>
        </p:spPr>
        <p:txBody>
          <a:bodyPr anchor="b">
            <a:normAutofit/>
          </a:bodyPr>
          <a:lstStyle/>
          <a:p>
            <a:pPr algn="ctr"/>
            <a:r>
              <a:rPr lang="en-US" dirty="0" err="1" smtClean="0">
                <a:latin typeface="Cambria" panose="02040503050406030204" pitchFamily="18" charset="0"/>
              </a:rPr>
              <a:t>CipherShield</a:t>
            </a:r>
            <a:r>
              <a:rPr lang="en-US" dirty="0" smtClean="0">
                <a:latin typeface="Cambria" panose="02040503050406030204" pitchFamily="18" charset="0"/>
              </a:rPr>
              <a:t>: Pioneering Multi-Key Cryptographic approach for Dynamic </a:t>
            </a:r>
            <a:r>
              <a:rPr lang="en-US" dirty="0" smtClean="0">
                <a:latin typeface="Cambria" panose="02040503050406030204" pitchFamily="18" charset="0"/>
              </a:rPr>
              <a:t>File </a:t>
            </a:r>
            <a:r>
              <a:rPr lang="en-US" dirty="0" smtClean="0">
                <a:latin typeface="Cambria" panose="02040503050406030204" pitchFamily="18" charset="0"/>
              </a:rPr>
              <a:t>Encryption</a:t>
            </a:r>
            <a:endParaRPr lang="en-US" dirty="0"/>
          </a:p>
        </p:txBody>
      </p:sp>
      <p:sp>
        <p:nvSpPr>
          <p:cNvPr id="37" name="Freeform: Shape 36"/>
          <p:cNvSpPr>
            <a:spLocks noGrp="1" noRot="1" noChangeAspect="1" noMove="1" noResize="1" noEditPoints="1" noAdjustHandles="1" noChangeArrowheads="1" noChangeShapeType="1" noTextEdit="1"/>
          </p:cNvSpPr>
          <p:nvPr/>
        </p:nvSpPr>
        <p:spPr>
          <a:xfrm rot="-60000" flipH="1">
            <a:off x="4620200" y="2812310"/>
            <a:ext cx="7602366" cy="4111195"/>
          </a:xfrm>
          <a:custGeom>
            <a:avLst/>
            <a:gdLst>
              <a:gd name="connsiteX0" fmla="*/ 1266091 w 7602366"/>
              <a:gd name="connsiteY0" fmla="*/ 1707 h 4111195"/>
              <a:gd name="connsiteX1" fmla="*/ 36097 w 7602366"/>
              <a:gd name="connsiteY1" fmla="*/ 317762 h 4111195"/>
              <a:gd name="connsiteX2" fmla="*/ 0 w 7602366"/>
              <a:gd name="connsiteY2" fmla="*/ 337363 h 4111195"/>
              <a:gd name="connsiteX3" fmla="*/ 65872 w 7602366"/>
              <a:gd name="connsiteY3" fmla="*/ 4111195 h 4111195"/>
              <a:gd name="connsiteX4" fmla="*/ 7602366 w 7602366"/>
              <a:gd name="connsiteY4" fmla="*/ 3979645 h 4111195"/>
              <a:gd name="connsiteX5" fmla="*/ 3071280 w 7602366"/>
              <a:gd name="connsiteY5" fmla="*/ 550286 h 4111195"/>
              <a:gd name="connsiteX6" fmla="*/ 3009694 w 7602366"/>
              <a:gd name="connsiteY6" fmla="*/ 506058 h 4111195"/>
              <a:gd name="connsiteX7" fmla="*/ 1436547 w 7602366"/>
              <a:gd name="connsiteY7" fmla="*/ 840 h 4111195"/>
              <a:gd name="connsiteX8" fmla="*/ 1266091 w 7602366"/>
              <a:gd name="connsiteY8" fmla="*/ 1707 h 41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2366" h="4111195">
                <a:moveTo>
                  <a:pt x="1266091" y="1707"/>
                </a:moveTo>
                <a:cubicBezTo>
                  <a:pt x="840419" y="16212"/>
                  <a:pt x="419691" y="123046"/>
                  <a:pt x="36097" y="317762"/>
                </a:cubicBezTo>
                <a:lnTo>
                  <a:pt x="0" y="337363"/>
                </a:lnTo>
                <a:lnTo>
                  <a:pt x="65872" y="4111195"/>
                </a:lnTo>
                <a:lnTo>
                  <a:pt x="7602366" y="3979645"/>
                </a:lnTo>
                <a:lnTo>
                  <a:pt x="3071280" y="550286"/>
                </a:lnTo>
                <a:lnTo>
                  <a:pt x="3009694" y="506058"/>
                </a:lnTo>
                <a:cubicBezTo>
                  <a:pt x="2529246" y="179187"/>
                  <a:pt x="1982362" y="13891"/>
                  <a:pt x="1436547" y="840"/>
                </a:cubicBezTo>
                <a:cubicBezTo>
                  <a:pt x="1379692" y="-519"/>
                  <a:pt x="1322847" y="-227"/>
                  <a:pt x="1266091"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03479" y="2015784"/>
            <a:ext cx="3900218" cy="604742"/>
          </a:xfrm>
        </p:spPr>
        <p:txBody>
          <a:bodyPr vert="horz" lIns="91440" tIns="45720" rIns="91440" bIns="45720" rtlCol="0">
            <a:normAutofit/>
          </a:bodyPr>
          <a:lstStyle/>
          <a:p>
            <a:r>
              <a:rPr lang="en-US" sz="1400" dirty="0"/>
              <a:t>A Comprehensive Approach to </a:t>
            </a:r>
            <a:br>
              <a:rPr lang="en-US" sz="1400" dirty="0"/>
            </a:br>
            <a:r>
              <a:rPr lang="en-US" sz="1400" dirty="0"/>
              <a:t>Protecting Digital Content</a:t>
            </a:r>
            <a:endParaRPr lang="en-US" sz="1400" dirty="0"/>
          </a:p>
        </p:txBody>
      </p:sp>
      <p:sp>
        <p:nvSpPr>
          <p:cNvPr id="4" name="TextBox 3"/>
          <p:cNvSpPr txBox="1"/>
          <p:nvPr/>
        </p:nvSpPr>
        <p:spPr>
          <a:xfrm>
            <a:off x="790622" y="4276545"/>
            <a:ext cx="5618671" cy="230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Calibri" panose="020F0502020204030204"/>
              <a:buChar char="-"/>
            </a:pPr>
            <a:r>
              <a:rPr lang="en-US" dirty="0"/>
              <a:t>Dissertation Project Review</a:t>
            </a:r>
            <a:endParaRPr lang="en-US" dirty="0" smtClean="0"/>
          </a:p>
          <a:p>
            <a:endParaRPr lang="en-US" dirty="0"/>
          </a:p>
          <a:p>
            <a:r>
              <a:rPr lang="en-US" dirty="0" smtClean="0"/>
              <a:t>Under </a:t>
            </a:r>
            <a:r>
              <a:rPr lang="en-US" dirty="0"/>
              <a:t>the guidance of:</a:t>
            </a:r>
            <a:endParaRPr lang="en-US" dirty="0"/>
          </a:p>
          <a:p>
            <a:endParaRPr lang="en-US" dirty="0"/>
          </a:p>
          <a:p>
            <a:r>
              <a:rPr lang="en-US" b="1" dirty="0"/>
              <a:t>Dr. P. Swetha</a:t>
            </a:r>
            <a:endParaRPr lang="en-US" b="1" dirty="0"/>
          </a:p>
          <a:p>
            <a:r>
              <a:rPr lang="en-US" dirty="0"/>
              <a:t>Professor of Computer Science</a:t>
            </a:r>
            <a:endParaRPr lang="en-US" dirty="0"/>
          </a:p>
          <a:p>
            <a:r>
              <a:rPr lang="en-US" dirty="0"/>
              <a:t>Deputy Director, Directorate of Academic </a:t>
            </a:r>
            <a:r>
              <a:rPr lang="en-US" dirty="0" smtClean="0"/>
              <a:t>Affairs</a:t>
            </a:r>
            <a:endParaRPr lang="en-US" dirty="0" smtClean="0"/>
          </a:p>
          <a:p>
            <a:r>
              <a:rPr lang="en-IN" altLang="en-US" dirty="0"/>
              <a:t>JNTUH</a:t>
            </a:r>
            <a:endParaRPr lang="en-IN" altLang="en-US" dirty="0"/>
          </a:p>
        </p:txBody>
      </p:sp>
      <p:sp>
        <p:nvSpPr>
          <p:cNvPr id="5" name="TextBox 4"/>
          <p:cNvSpPr txBox="1"/>
          <p:nvPr/>
        </p:nvSpPr>
        <p:spPr>
          <a:xfrm>
            <a:off x="790754" y="2832340"/>
            <a:ext cx="3490822" cy="1198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t>Mohammed Abdul Lateef</a:t>
            </a:r>
            <a:endParaRPr lang="en-US" b="1" dirty="0"/>
          </a:p>
          <a:p>
            <a:r>
              <a:rPr lang="en-US" dirty="0"/>
              <a:t>M. Tech - CFIS - II </a:t>
            </a:r>
            <a:r>
              <a:rPr lang="en-US" dirty="0" err="1"/>
              <a:t>Yr</a:t>
            </a:r>
            <a:endParaRPr lang="en-US" dirty="0"/>
          </a:p>
          <a:p>
            <a:r>
              <a:rPr lang="en-US" dirty="0"/>
              <a:t>22011DA802</a:t>
            </a:r>
            <a:endParaRPr lang="en-US" dirty="0"/>
          </a:p>
          <a:p>
            <a:r>
              <a:rPr lang="en-IN" altLang="en-US" dirty="0">
                <a:sym typeface="+mn-ea"/>
              </a:rPr>
              <a:t>JNTUH</a:t>
            </a:r>
            <a:endParaRPr lang="en-US" dirty="0"/>
          </a:p>
        </p:txBody>
      </p:sp>
      <p:pic>
        <p:nvPicPr>
          <p:cNvPr id="6" name="Picture 5" descr="Managed Network Security | Cyber Security Management | Security TRAC | WNS"/>
          <p:cNvPicPr>
            <a:picLocks noChangeAspect="1"/>
          </p:cNvPicPr>
          <p:nvPr/>
        </p:nvPicPr>
        <p:blipFill>
          <a:blip r:embed="rId1"/>
          <a:stretch>
            <a:fillRect/>
          </a:stretch>
        </p:blipFill>
        <p:spPr>
          <a:xfrm>
            <a:off x="6764689" y="2019291"/>
            <a:ext cx="3886139" cy="3898046"/>
          </a:xfrm>
          <a:prstGeom prst="rect">
            <a:avLst/>
          </a:prstGeom>
        </p:spPr>
      </p:pic>
      <p:cxnSp>
        <p:nvCxnSpPr>
          <p:cNvPr id="8" name="Straight Connector 7"/>
          <p:cNvCxnSpPr/>
          <p:nvPr/>
        </p:nvCxnSpPr>
        <p:spPr>
          <a:xfrm>
            <a:off x="861134" y="4180711"/>
            <a:ext cx="170370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2404" y="4782691"/>
            <a:ext cx="170370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14" name="Rectangle 13"/>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2129817" y="1143001"/>
            <a:ext cx="7917227" cy="574157"/>
          </a:xfrm>
          <a:prstGeom prst="rect">
            <a:avLst/>
          </a:prstGeom>
        </p:spPr>
        <p:txBody>
          <a:bodyPr rot="0" spcFirstLastPara="0" vertOverflow="overflow" horzOverflow="overflow" vert="horz" lIns="91440" tIns="45720" rIns="91440" bIns="45720" numCol="1" spcCol="0" rtlCol="0" fromWordArt="0" anchor="t" anchorCtr="0" forceAA="0" compatLnSpc="1">
            <a:normAutofit lnSpcReduction="20000"/>
          </a:bodyPr>
          <a:lstStyle/>
          <a:p>
            <a:pPr algn="ct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rPr>
              <a:t>8.  </a:t>
            </a:r>
            <a:r>
              <a:rPr lang="en-US" sz="2800" b="1" dirty="0">
                <a:latin typeface="Times New Roman" panose="02020603050405020304" charset="0"/>
                <a:ea typeface="+mj-ea"/>
                <a:cs typeface="Times New Roman" panose="02020603050405020304" charset="0"/>
              </a:rPr>
              <a:t>Cryptographic </a:t>
            </a:r>
            <a:r>
              <a:rPr lang="en-IN" altLang="en-US" sz="2800" b="1" dirty="0" smtClean="0">
                <a:latin typeface="Times New Roman" panose="02020603050405020304" charset="0"/>
                <a:ea typeface="+mj-ea"/>
                <a:cs typeface="Times New Roman" panose="02020603050405020304" charset="0"/>
              </a:rPr>
              <a:t>Implementation</a:t>
            </a:r>
            <a:endParaRPr lang="en-US" sz="2800" b="1" dirty="0">
              <a:latin typeface="Times New Roman" panose="02020603050405020304" charset="0"/>
              <a:ea typeface="+mj-ea"/>
              <a:cs typeface="Times New Roman" panose="02020603050405020304" charset="0"/>
            </a:endParaRPr>
          </a:p>
          <a:p>
            <a:pPr algn="ctr">
              <a:lnSpc>
                <a:spcPct val="90000"/>
              </a:lnSpc>
              <a:spcBef>
                <a:spcPct val="0"/>
              </a:spcBef>
              <a:spcAft>
                <a:spcPts val="600"/>
              </a:spcAft>
            </a:pPr>
            <a:endParaRPr lang="en-US" sz="2800" b="1" dirty="0">
              <a:latin typeface="Times New Roman" panose="02020603050405020304" charset="0"/>
              <a:ea typeface="+mj-ea"/>
              <a:cs typeface="Times New Roman" panose="02020603050405020304" charset="0"/>
            </a:endParaRPr>
          </a:p>
        </p:txBody>
      </p:sp>
      <p:graphicFrame>
        <p:nvGraphicFramePr>
          <p:cNvPr id="5" name="Diagram 4"/>
          <p:cNvGraphicFramePr/>
          <p:nvPr/>
        </p:nvGraphicFramePr>
        <p:xfrm>
          <a:off x="1906772" y="2110620"/>
          <a:ext cx="8378456" cy="29478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6" name="Rectangle 79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98" name="Freeform: Shape 797"/>
          <p:cNvSpPr>
            <a:spLocks noGrp="1" noRot="1" noChangeAspect="1" noMove="1" noResize="1" noEditPoints="1" noAdjustHandles="1" noChangeArrowheads="1" noChangeShapeType="1" noTextEdit="1"/>
          </p:cNvSpPr>
          <p:nvPr/>
        </p:nvSpPr>
        <p:spPr>
          <a:xfrm flipH="1" flipV="1">
            <a:off x="0" y="0"/>
            <a:ext cx="4291463" cy="1828798"/>
          </a:xfrm>
          <a:custGeom>
            <a:avLst/>
            <a:gdLst>
              <a:gd name="connsiteX0" fmla="*/ 4291463 w 4291463"/>
              <a:gd name="connsiteY0" fmla="*/ 1828798 h 1828798"/>
              <a:gd name="connsiteX1" fmla="*/ 0 w 4291463"/>
              <a:gd name="connsiteY1" fmla="*/ 1828798 h 1828798"/>
              <a:gd name="connsiteX2" fmla="*/ 1813870 w 4291463"/>
              <a:gd name="connsiteY2" fmla="*/ 405504 h 1828798"/>
              <a:gd name="connsiteX3" fmla="*/ 1856352 w 4291463"/>
              <a:gd name="connsiteY3" fmla="*/ 373857 h 1828798"/>
              <a:gd name="connsiteX4" fmla="*/ 2949111 w 4291463"/>
              <a:gd name="connsiteY4" fmla="*/ 1756 h 1828798"/>
              <a:gd name="connsiteX5" fmla="*/ 3068193 w 4291463"/>
              <a:gd name="connsiteY5" fmla="*/ 284 h 1828798"/>
              <a:gd name="connsiteX6" fmla="*/ 4291186 w 4291463"/>
              <a:gd name="connsiteY6" fmla="*/ 430072 h 1828798"/>
              <a:gd name="connsiteX7" fmla="*/ 4291463 w 4291463"/>
              <a:gd name="connsiteY7" fmla="*/ 430316 h 182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1463" h="1828798">
                <a:moveTo>
                  <a:pt x="4291463" y="1828798"/>
                </a:moveTo>
                <a:lnTo>
                  <a:pt x="0" y="1828798"/>
                </a:lnTo>
                <a:lnTo>
                  <a:pt x="1813870" y="405504"/>
                </a:lnTo>
                <a:lnTo>
                  <a:pt x="1856352" y="373857"/>
                </a:lnTo>
                <a:cubicBezTo>
                  <a:pt x="2187982" y="139664"/>
                  <a:pt x="2567993" y="17528"/>
                  <a:pt x="2949111" y="1756"/>
                </a:cubicBezTo>
                <a:cubicBezTo>
                  <a:pt x="2988812" y="114"/>
                  <a:pt x="3028523" y="-375"/>
                  <a:pt x="3068193" y="284"/>
                </a:cubicBezTo>
                <a:cubicBezTo>
                  <a:pt x="3504570" y="7531"/>
                  <a:pt x="3935938" y="153650"/>
                  <a:pt x="4291186" y="430072"/>
                </a:cubicBezTo>
                <a:lnTo>
                  <a:pt x="4291463" y="430316"/>
                </a:lnTo>
                <a:close/>
              </a:path>
            </a:pathLst>
          </a:custGeom>
          <a:gradFill>
            <a:gsLst>
              <a:gs pos="32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800" name="Freeform: Shape 799"/>
          <p:cNvSpPr>
            <a:spLocks noGrp="1" noRot="1" noChangeAspect="1" noMove="1" noResize="1" noEditPoints="1" noAdjustHandles="1" noChangeArrowheads="1" noChangeShapeType="1" noTextEdit="1"/>
          </p:cNvSpPr>
          <p:nvPr/>
        </p:nvSpPr>
        <p:spPr>
          <a:xfrm rot="-60000" flipH="1">
            <a:off x="3823340" y="2206019"/>
            <a:ext cx="8404540" cy="4724346"/>
          </a:xfrm>
          <a:custGeom>
            <a:avLst/>
            <a:gdLst>
              <a:gd name="connsiteX0" fmla="*/ 1276386 w 8404540"/>
              <a:gd name="connsiteY0" fmla="*/ 1707 h 4724346"/>
              <a:gd name="connsiteX1" fmla="*/ 46392 w 8404540"/>
              <a:gd name="connsiteY1" fmla="*/ 317762 h 4724346"/>
              <a:gd name="connsiteX2" fmla="*/ 0 w 8404540"/>
              <a:gd name="connsiteY2" fmla="*/ 342953 h 4724346"/>
              <a:gd name="connsiteX3" fmla="*/ 76477 w 8404540"/>
              <a:gd name="connsiteY3" fmla="*/ 4724346 h 4724346"/>
              <a:gd name="connsiteX4" fmla="*/ 8404540 w 8404540"/>
              <a:gd name="connsiteY4" fmla="*/ 4578979 h 4724346"/>
              <a:gd name="connsiteX5" fmla="*/ 3081575 w 8404540"/>
              <a:gd name="connsiteY5" fmla="*/ 550286 h 4724346"/>
              <a:gd name="connsiteX6" fmla="*/ 3019989 w 8404540"/>
              <a:gd name="connsiteY6" fmla="*/ 506058 h 4724346"/>
              <a:gd name="connsiteX7" fmla="*/ 1446842 w 8404540"/>
              <a:gd name="connsiteY7" fmla="*/ 840 h 4724346"/>
              <a:gd name="connsiteX8" fmla="*/ 1276386 w 8404540"/>
              <a:gd name="connsiteY8" fmla="*/ 1707 h 472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4540" h="4724346">
                <a:moveTo>
                  <a:pt x="1276386" y="1707"/>
                </a:moveTo>
                <a:cubicBezTo>
                  <a:pt x="850714" y="16212"/>
                  <a:pt x="429986" y="123046"/>
                  <a:pt x="46392" y="317762"/>
                </a:cubicBezTo>
                <a:lnTo>
                  <a:pt x="0" y="342953"/>
                </a:lnTo>
                <a:lnTo>
                  <a:pt x="76477" y="4724346"/>
                </a:lnTo>
                <a:lnTo>
                  <a:pt x="8404540" y="4578979"/>
                </a:lnTo>
                <a:lnTo>
                  <a:pt x="3081575" y="550286"/>
                </a:lnTo>
                <a:lnTo>
                  <a:pt x="3019989" y="506058"/>
                </a:lnTo>
                <a:cubicBezTo>
                  <a:pt x="2539541" y="179187"/>
                  <a:pt x="1992657" y="13891"/>
                  <a:pt x="1446842" y="840"/>
                </a:cubicBezTo>
                <a:cubicBezTo>
                  <a:pt x="1389987" y="-519"/>
                  <a:pt x="1333142" y="-227"/>
                  <a:pt x="1276386"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802" name="Rectangle 801"/>
          <p:cNvSpPr>
            <a:spLocks noGrp="1" noRot="1" noChangeAspect="1" noMove="1" noResize="1" noEditPoints="1" noAdjustHandles="1" noChangeArrowheads="1" noChangeShapeType="1" noTextEdit="1"/>
          </p:cNvSpPr>
          <p:nvPr/>
        </p:nvSpPr>
        <p:spPr>
          <a:xfrm>
            <a:off x="81162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82" name="TextBox 781"/>
          <p:cNvSpPr txBox="1"/>
          <p:nvPr/>
        </p:nvSpPr>
        <p:spPr>
          <a:xfrm>
            <a:off x="1263852" y="1143000"/>
            <a:ext cx="3924676" cy="3345995"/>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dirty="0" smtClean="0">
                <a:latin typeface="Times New Roman" panose="02020603050405020304" charset="0"/>
                <a:ea typeface="+mj-ea"/>
                <a:cs typeface="Times New Roman" panose="02020603050405020304" charset="0"/>
              </a:rPr>
              <a:t>8.</a:t>
            </a:r>
            <a:r>
              <a:rPr lang="en-US" sz="3200" b="1" dirty="0" smtClean="0">
                <a:latin typeface="Times New Roman" panose="02020603050405020304" charset="0"/>
                <a:ea typeface="+mj-ea"/>
                <a:cs typeface="Times New Roman" panose="02020603050405020304" charset="0"/>
              </a:rPr>
              <a:t>1</a:t>
            </a:r>
            <a:endParaRPr lang="en-US" sz="3200" b="1" dirty="0" smtClean="0">
              <a:latin typeface="Times New Roman" panose="02020603050405020304" charset="0"/>
              <a:ea typeface="+mj-ea"/>
              <a:cs typeface="Times New Roman" panose="02020603050405020304" charset="0"/>
            </a:endParaRPr>
          </a:p>
          <a:p>
            <a:pPr>
              <a:lnSpc>
                <a:spcPct val="90000"/>
              </a:lnSpc>
              <a:spcBef>
                <a:spcPct val="0"/>
              </a:spcBef>
              <a:spcAft>
                <a:spcPts val="600"/>
              </a:spcAft>
            </a:pPr>
            <a:r>
              <a:rPr lang="en-US" sz="3200" b="1" dirty="0" smtClean="0">
                <a:latin typeface="Times New Roman" panose="02020603050405020304" charset="0"/>
                <a:ea typeface="+mj-ea"/>
                <a:cs typeface="Times New Roman" panose="02020603050405020304" charset="0"/>
              </a:rPr>
              <a:t>Approach </a:t>
            </a:r>
            <a:r>
              <a:rPr lang="en-US" sz="3200" b="1" dirty="0">
                <a:latin typeface="Times New Roman" panose="02020603050405020304" charset="0"/>
                <a:ea typeface="+mj-ea"/>
                <a:cs typeface="Times New Roman" panose="02020603050405020304" charset="0"/>
              </a:rPr>
              <a:t>for </a:t>
            </a:r>
            <a:br>
              <a:rPr lang="en-US" sz="3200" b="1" dirty="0">
                <a:latin typeface="Times New Roman" panose="02020603050405020304" charset="0"/>
                <a:ea typeface="+mj-ea"/>
                <a:cs typeface="Times New Roman" panose="02020603050405020304" charset="0"/>
              </a:rPr>
            </a:br>
            <a:r>
              <a:rPr lang="en-US" sz="3200" b="1" dirty="0">
                <a:latin typeface="Times New Roman" panose="02020603050405020304" charset="0"/>
                <a:ea typeface="+mj-ea"/>
                <a:cs typeface="Times New Roman" panose="02020603050405020304" charset="0"/>
              </a:rPr>
              <a:t>Text based input</a:t>
            </a:r>
            <a:endParaRPr lang="en-US" sz="3200" b="1" dirty="0">
              <a:latin typeface="Times New Roman" panose="02020603050405020304" charset="0"/>
              <a:ea typeface="+mj-ea"/>
              <a:cs typeface="Times New Roman" panose="02020603050405020304" charset="0"/>
            </a:endParaRPr>
          </a:p>
        </p:txBody>
      </p:sp>
      <p:graphicFrame>
        <p:nvGraphicFramePr>
          <p:cNvPr id="8" name="Diagram 7"/>
          <p:cNvGraphicFramePr/>
          <p:nvPr/>
        </p:nvGraphicFramePr>
        <p:xfrm>
          <a:off x="6066790" y="1047750"/>
          <a:ext cx="4771965"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6" name="Rectangle 79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Freeform: Shape 797"/>
          <p:cNvSpPr>
            <a:spLocks noGrp="1" noRot="1" noChangeAspect="1" noMove="1" noResize="1" noEditPoints="1" noAdjustHandles="1" noChangeArrowheads="1" noChangeShapeType="1" noTextEdit="1"/>
          </p:cNvSpPr>
          <p:nvPr/>
        </p:nvSpPr>
        <p:spPr>
          <a:xfrm flipH="1" flipV="1">
            <a:off x="0" y="0"/>
            <a:ext cx="4291463" cy="1828798"/>
          </a:xfrm>
          <a:custGeom>
            <a:avLst/>
            <a:gdLst>
              <a:gd name="connsiteX0" fmla="*/ 4291463 w 4291463"/>
              <a:gd name="connsiteY0" fmla="*/ 1828798 h 1828798"/>
              <a:gd name="connsiteX1" fmla="*/ 0 w 4291463"/>
              <a:gd name="connsiteY1" fmla="*/ 1828798 h 1828798"/>
              <a:gd name="connsiteX2" fmla="*/ 1813870 w 4291463"/>
              <a:gd name="connsiteY2" fmla="*/ 405504 h 1828798"/>
              <a:gd name="connsiteX3" fmla="*/ 1856352 w 4291463"/>
              <a:gd name="connsiteY3" fmla="*/ 373857 h 1828798"/>
              <a:gd name="connsiteX4" fmla="*/ 2949111 w 4291463"/>
              <a:gd name="connsiteY4" fmla="*/ 1756 h 1828798"/>
              <a:gd name="connsiteX5" fmla="*/ 3068193 w 4291463"/>
              <a:gd name="connsiteY5" fmla="*/ 284 h 1828798"/>
              <a:gd name="connsiteX6" fmla="*/ 4291186 w 4291463"/>
              <a:gd name="connsiteY6" fmla="*/ 430072 h 1828798"/>
              <a:gd name="connsiteX7" fmla="*/ 4291463 w 4291463"/>
              <a:gd name="connsiteY7" fmla="*/ 430316 h 182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1463" h="1828798">
                <a:moveTo>
                  <a:pt x="4291463" y="1828798"/>
                </a:moveTo>
                <a:lnTo>
                  <a:pt x="0" y="1828798"/>
                </a:lnTo>
                <a:lnTo>
                  <a:pt x="1813870" y="405504"/>
                </a:lnTo>
                <a:lnTo>
                  <a:pt x="1856352" y="373857"/>
                </a:lnTo>
                <a:cubicBezTo>
                  <a:pt x="2187982" y="139664"/>
                  <a:pt x="2567993" y="17528"/>
                  <a:pt x="2949111" y="1756"/>
                </a:cubicBezTo>
                <a:cubicBezTo>
                  <a:pt x="2988812" y="114"/>
                  <a:pt x="3028523" y="-375"/>
                  <a:pt x="3068193" y="284"/>
                </a:cubicBezTo>
                <a:cubicBezTo>
                  <a:pt x="3504570" y="7531"/>
                  <a:pt x="3935938" y="153650"/>
                  <a:pt x="4291186" y="430072"/>
                </a:cubicBezTo>
                <a:lnTo>
                  <a:pt x="4291463" y="430316"/>
                </a:lnTo>
                <a:close/>
              </a:path>
            </a:pathLst>
          </a:custGeom>
          <a:gradFill>
            <a:gsLst>
              <a:gs pos="32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0" name="Freeform: Shape 799"/>
          <p:cNvSpPr>
            <a:spLocks noGrp="1" noRot="1" noChangeAspect="1" noMove="1" noResize="1" noEditPoints="1" noAdjustHandles="1" noChangeArrowheads="1" noChangeShapeType="1" noTextEdit="1"/>
          </p:cNvSpPr>
          <p:nvPr/>
        </p:nvSpPr>
        <p:spPr>
          <a:xfrm rot="-60000" flipH="1">
            <a:off x="3823340" y="2206019"/>
            <a:ext cx="8404540" cy="4724346"/>
          </a:xfrm>
          <a:custGeom>
            <a:avLst/>
            <a:gdLst>
              <a:gd name="connsiteX0" fmla="*/ 1276386 w 8404540"/>
              <a:gd name="connsiteY0" fmla="*/ 1707 h 4724346"/>
              <a:gd name="connsiteX1" fmla="*/ 46392 w 8404540"/>
              <a:gd name="connsiteY1" fmla="*/ 317762 h 4724346"/>
              <a:gd name="connsiteX2" fmla="*/ 0 w 8404540"/>
              <a:gd name="connsiteY2" fmla="*/ 342953 h 4724346"/>
              <a:gd name="connsiteX3" fmla="*/ 76477 w 8404540"/>
              <a:gd name="connsiteY3" fmla="*/ 4724346 h 4724346"/>
              <a:gd name="connsiteX4" fmla="*/ 8404540 w 8404540"/>
              <a:gd name="connsiteY4" fmla="*/ 4578979 h 4724346"/>
              <a:gd name="connsiteX5" fmla="*/ 3081575 w 8404540"/>
              <a:gd name="connsiteY5" fmla="*/ 550286 h 4724346"/>
              <a:gd name="connsiteX6" fmla="*/ 3019989 w 8404540"/>
              <a:gd name="connsiteY6" fmla="*/ 506058 h 4724346"/>
              <a:gd name="connsiteX7" fmla="*/ 1446842 w 8404540"/>
              <a:gd name="connsiteY7" fmla="*/ 840 h 4724346"/>
              <a:gd name="connsiteX8" fmla="*/ 1276386 w 8404540"/>
              <a:gd name="connsiteY8" fmla="*/ 1707 h 472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4540" h="4724346">
                <a:moveTo>
                  <a:pt x="1276386" y="1707"/>
                </a:moveTo>
                <a:cubicBezTo>
                  <a:pt x="850714" y="16212"/>
                  <a:pt x="429986" y="123046"/>
                  <a:pt x="46392" y="317762"/>
                </a:cubicBezTo>
                <a:lnTo>
                  <a:pt x="0" y="342953"/>
                </a:lnTo>
                <a:lnTo>
                  <a:pt x="76477" y="4724346"/>
                </a:lnTo>
                <a:lnTo>
                  <a:pt x="8404540" y="4578979"/>
                </a:lnTo>
                <a:lnTo>
                  <a:pt x="3081575" y="550286"/>
                </a:lnTo>
                <a:lnTo>
                  <a:pt x="3019989" y="506058"/>
                </a:lnTo>
                <a:cubicBezTo>
                  <a:pt x="2539541" y="179187"/>
                  <a:pt x="1992657" y="13891"/>
                  <a:pt x="1446842" y="840"/>
                </a:cubicBezTo>
                <a:cubicBezTo>
                  <a:pt x="1389987" y="-519"/>
                  <a:pt x="1333142" y="-227"/>
                  <a:pt x="1276386"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802" name="Rectangle 801"/>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TextBox 781"/>
          <p:cNvSpPr txBox="1"/>
          <p:nvPr/>
        </p:nvSpPr>
        <p:spPr>
          <a:xfrm>
            <a:off x="1263852" y="1143000"/>
            <a:ext cx="3924676" cy="3345995"/>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dirty="0" smtClean="0">
                <a:latin typeface="Times New Roman" panose="02020603050405020304" charset="0"/>
                <a:ea typeface="+mj-ea"/>
                <a:cs typeface="Times New Roman" panose="02020603050405020304" charset="0"/>
              </a:rPr>
              <a:t>8.</a:t>
            </a:r>
            <a:r>
              <a:rPr lang="en-US" sz="3200" b="1" dirty="0" smtClean="0">
                <a:latin typeface="Times New Roman" panose="02020603050405020304" charset="0"/>
                <a:ea typeface="+mj-ea"/>
                <a:cs typeface="Times New Roman" panose="02020603050405020304" charset="0"/>
              </a:rPr>
              <a:t>2 </a:t>
            </a:r>
            <a:endParaRPr lang="en-US" sz="3200" b="1" dirty="0" smtClean="0">
              <a:latin typeface="Times New Roman" panose="02020603050405020304" charset="0"/>
              <a:ea typeface="+mj-ea"/>
              <a:cs typeface="Times New Roman" panose="02020603050405020304" charset="0"/>
            </a:endParaRPr>
          </a:p>
          <a:p>
            <a:pPr>
              <a:lnSpc>
                <a:spcPct val="90000"/>
              </a:lnSpc>
              <a:spcBef>
                <a:spcPct val="0"/>
              </a:spcBef>
              <a:spcAft>
                <a:spcPts val="600"/>
              </a:spcAft>
            </a:pPr>
            <a:r>
              <a:rPr lang="en-US" sz="3200" b="1" dirty="0" smtClean="0">
                <a:latin typeface="Times New Roman" panose="02020603050405020304" charset="0"/>
                <a:ea typeface="+mj-ea"/>
                <a:cs typeface="Times New Roman" panose="02020603050405020304" charset="0"/>
              </a:rPr>
              <a:t>Approach </a:t>
            </a:r>
            <a:r>
              <a:rPr lang="en-US" sz="3200" b="1" dirty="0">
                <a:latin typeface="Times New Roman" panose="02020603050405020304" charset="0"/>
                <a:ea typeface="+mj-ea"/>
                <a:cs typeface="Times New Roman" panose="02020603050405020304" charset="0"/>
              </a:rPr>
              <a:t>for Video based input</a:t>
            </a:r>
            <a:endParaRPr lang="en-US" sz="3200" b="1" dirty="0">
              <a:latin typeface="Times New Roman" panose="02020603050405020304" charset="0"/>
              <a:ea typeface="+mj-ea"/>
              <a:cs typeface="Times New Roman" panose="02020603050405020304" charset="0"/>
            </a:endParaRPr>
          </a:p>
        </p:txBody>
      </p:sp>
      <p:graphicFrame>
        <p:nvGraphicFramePr>
          <p:cNvPr id="8" name="Diagram 7"/>
          <p:cNvGraphicFramePr/>
          <p:nvPr/>
        </p:nvGraphicFramePr>
        <p:xfrm>
          <a:off x="6096000" y="1143000"/>
          <a:ext cx="4771965"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10614660" cy="521970"/>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8.2.1. Video communication using public key cryptography</a:t>
            </a:r>
            <a:endParaRPr lang="en-IN" sz="28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2386330" y="5734050"/>
            <a:ext cx="7419340" cy="36830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Figure 1: Implemenation of video chunking for securied </a:t>
            </a:r>
            <a:r>
              <a:rPr lang="en-IN" dirty="0" smtClean="0">
                <a:latin typeface="Times New Roman" panose="02020603050405020304" charset="0"/>
                <a:cs typeface="Times New Roman" panose="02020603050405020304" charset="0"/>
                <a:sym typeface="+mn-ea"/>
              </a:rPr>
              <a:t>communication</a:t>
            </a:r>
            <a:endParaRPr lang="en-IN" altLang="en-US">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916305" y="1127760"/>
            <a:ext cx="10600055" cy="4120515"/>
          </a:xfrm>
          <a:prstGeom prst="rect">
            <a:avLst/>
          </a:prstGeom>
          <a:ln>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4673600" cy="953135"/>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9. System Architecture</a:t>
            </a:r>
            <a:endParaRPr lang="en-IN" sz="2800" b="1" dirty="0" smtClean="0">
              <a:latin typeface="Times New Roman" panose="02020603050405020304" charset="0"/>
              <a:cs typeface="Times New Roman" panose="02020603050405020304" charset="0"/>
              <a:sym typeface="+mn-ea"/>
            </a:endParaRPr>
          </a:p>
          <a:p>
            <a:r>
              <a:rPr lang="en-IN" sz="2800" b="1" dirty="0" smtClean="0">
                <a:latin typeface="Times New Roman" panose="02020603050405020304" charset="0"/>
                <a:cs typeface="Times New Roman" panose="02020603050405020304" charset="0"/>
                <a:sym typeface="+mn-ea"/>
              </a:rPr>
              <a:t>- L1</a:t>
            </a:r>
            <a:endParaRPr lang="en-IN" sz="28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2870835" y="5996305"/>
            <a:ext cx="7419340" cy="36830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Figure 2: System architecture for proposed system at Level 1</a:t>
            </a:r>
            <a:endParaRPr lang="en-IN" altLang="en-US">
              <a:latin typeface="Times New Roman" panose="02020603050405020304" charset="0"/>
              <a:cs typeface="Times New Roman" panose="02020603050405020304" charset="0"/>
            </a:endParaRPr>
          </a:p>
        </p:txBody>
      </p:sp>
      <p:pic>
        <p:nvPicPr>
          <p:cNvPr id="7" name="Picture 6" descr="System-Architecture-Diagram-1024x645"/>
          <p:cNvPicPr>
            <a:picLocks noChangeAspect="1"/>
          </p:cNvPicPr>
          <p:nvPr/>
        </p:nvPicPr>
        <p:blipFill>
          <a:blip r:embed="rId1"/>
          <a:stretch>
            <a:fillRect/>
          </a:stretch>
        </p:blipFill>
        <p:spPr>
          <a:xfrm>
            <a:off x="1528445" y="1341755"/>
            <a:ext cx="9618345" cy="4654550"/>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523875" y="252095"/>
            <a:ext cx="5695315" cy="953135"/>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9. System</a:t>
            </a:r>
            <a:br>
              <a:rPr lang="en-IN" sz="2800" b="1" dirty="0" smtClean="0">
                <a:latin typeface="Times New Roman" panose="02020603050405020304" charset="0"/>
                <a:cs typeface="Times New Roman" panose="02020603050405020304" charset="0"/>
                <a:sym typeface="+mn-ea"/>
              </a:rPr>
            </a:br>
            <a:r>
              <a:rPr lang="en-IN" sz="2800" b="1" dirty="0" smtClean="0">
                <a:latin typeface="Times New Roman" panose="02020603050405020304" charset="0"/>
                <a:cs typeface="Times New Roman" panose="02020603050405020304" charset="0"/>
                <a:sym typeface="+mn-ea"/>
              </a:rPr>
              <a:t> Architecture  - L2</a:t>
            </a:r>
            <a:endParaRPr lang="en-IN" sz="28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7303770" y="518160"/>
            <a:ext cx="3712845" cy="64516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Figure 3: System architecture for proposed system at Level 2</a:t>
            </a:r>
            <a:endParaRPr lang="en-IN" altLang="en-US">
              <a:latin typeface="Times New Roman" panose="02020603050405020304" charset="0"/>
              <a:cs typeface="Times New Roman" panose="02020603050405020304" charset="0"/>
            </a:endParaRPr>
          </a:p>
        </p:txBody>
      </p:sp>
      <p:pic>
        <p:nvPicPr>
          <p:cNvPr id="3" name="Picture 2" descr="Screenshot 2024-05-03 090223"/>
          <p:cNvPicPr>
            <a:picLocks noChangeAspect="1"/>
          </p:cNvPicPr>
          <p:nvPr/>
        </p:nvPicPr>
        <p:blipFill>
          <a:blip r:embed="rId1"/>
          <a:stretch>
            <a:fillRect/>
          </a:stretch>
        </p:blipFill>
        <p:spPr>
          <a:xfrm>
            <a:off x="699770" y="1383030"/>
            <a:ext cx="10793095" cy="49536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523875" y="252095"/>
            <a:ext cx="5695315" cy="521970"/>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9.1 Algorithm(Generalized)</a:t>
            </a:r>
            <a:endParaRPr lang="en-IN" sz="2800" b="1" dirty="0" smtClean="0">
              <a:latin typeface="Times New Roman" panose="02020603050405020304" charset="0"/>
              <a:cs typeface="Times New Roman" panose="02020603050405020304" charset="0"/>
              <a:sym typeface="+mn-ea"/>
            </a:endParaRPr>
          </a:p>
        </p:txBody>
      </p:sp>
      <p:sp>
        <p:nvSpPr>
          <p:cNvPr id="4" name="Text Box 3"/>
          <p:cNvSpPr txBox="1"/>
          <p:nvPr/>
        </p:nvSpPr>
        <p:spPr>
          <a:xfrm>
            <a:off x="1664335" y="1182370"/>
            <a:ext cx="8523605" cy="4799965"/>
          </a:xfrm>
          <a:prstGeom prst="rect">
            <a:avLst/>
          </a:prstGeom>
          <a:solidFill>
            <a:schemeClr val="bg1"/>
          </a:solidFill>
          <a:ln>
            <a:solidFill>
              <a:schemeClr val="accent1"/>
            </a:solidFill>
          </a:ln>
        </p:spPr>
        <p:txBody>
          <a:bodyPr wrap="square" rtlCol="0">
            <a:spAutoFit/>
          </a:bodyPr>
          <a:p>
            <a:r>
              <a:rPr lang="en-US"/>
              <a:t>Input File Handling:</a:t>
            </a:r>
            <a:endParaRPr lang="en-US"/>
          </a:p>
          <a:p>
            <a:r>
              <a:rPr lang="en-US"/>
              <a:t>1.1. Check if the input file is a video or text file.</a:t>
            </a:r>
            <a:endParaRPr lang="en-US"/>
          </a:p>
          <a:p>
            <a:r>
              <a:rPr lang="en-US"/>
              <a:t>1.2. If it's a text file:</a:t>
            </a:r>
            <a:endParaRPr lang="en-US"/>
          </a:p>
          <a:p>
            <a:r>
              <a:rPr lang="en-US"/>
              <a:t>- Encrypt the text using AES.</a:t>
            </a:r>
            <a:endParaRPr lang="en-US"/>
          </a:p>
          <a:p>
            <a:r>
              <a:rPr lang="en-US"/>
              <a:t>- Encrypt the AES key using RSA.</a:t>
            </a:r>
            <a:endParaRPr lang="en-US"/>
          </a:p>
          <a:p>
            <a:r>
              <a:rPr lang="en-US"/>
              <a:t>- Send the AES-encrypted text and the RSA-encrypted AES key.</a:t>
            </a:r>
            <a:endParaRPr lang="en-US"/>
          </a:p>
          <a:p>
            <a:r>
              <a:rPr lang="en-US"/>
              <a:t>1.3. If it's a video file:</a:t>
            </a:r>
            <a:endParaRPr lang="en-US"/>
          </a:p>
          <a:p>
            <a:r>
              <a:rPr lang="en-US"/>
              <a:t>2. Generate video chunks from the input file.</a:t>
            </a:r>
            <a:endParaRPr lang="en-US"/>
          </a:p>
          <a:p>
            <a:r>
              <a:rPr lang="en-US"/>
              <a:t>3. Fetch the receiver’s public key.</a:t>
            </a:r>
            <a:endParaRPr lang="en-US"/>
          </a:p>
          <a:p>
            <a:r>
              <a:rPr lang="en-US"/>
              <a:t>4. Collect receiver’s attributes (Device ID, System Timestamp, Process ID).</a:t>
            </a:r>
            <a:endParaRPr lang="en-US"/>
          </a:p>
          <a:p>
            <a:r>
              <a:rPr lang="en-US"/>
              <a:t>5. Encrypt the first video chunk (Vc0) using:</a:t>
            </a:r>
            <a:endParaRPr lang="en-US"/>
          </a:p>
          <a:p>
            <a:r>
              <a:rPr lang="en-US"/>
              <a:t>- ECC-based expression</a:t>
            </a:r>
            <a:r>
              <a:rPr lang="en-IN" altLang="en-US"/>
              <a:t>(first 16 bytes of first chunk) and</a:t>
            </a:r>
            <a:r>
              <a:rPr lang="en-US"/>
              <a:t> Public key </a:t>
            </a:r>
            <a:endParaRPr lang="en-US"/>
          </a:p>
          <a:p>
            <a:r>
              <a:rPr lang="en-US"/>
              <a:t>6. Encrypt Vc</a:t>
            </a:r>
            <a:r>
              <a:rPr lang="en-IN" altLang="en-US"/>
              <a:t>1</a:t>
            </a:r>
            <a:r>
              <a:rPr lang="en-US"/>
              <a:t> using ECC-based expression</a:t>
            </a:r>
            <a:r>
              <a:rPr lang="en-IN" altLang="en-US"/>
              <a:t>(system specific info)</a:t>
            </a:r>
            <a:endParaRPr lang="en-US"/>
          </a:p>
          <a:p>
            <a:r>
              <a:rPr lang="en-US"/>
              <a:t>7. Generate</a:t>
            </a:r>
            <a:r>
              <a:rPr lang="en-IN" altLang="en-US"/>
              <a:t> subsequent</a:t>
            </a:r>
            <a:r>
              <a:rPr lang="en-US"/>
              <a:t> Key</a:t>
            </a:r>
            <a:r>
              <a:rPr lang="en-IN" altLang="en-US"/>
              <a:t>s</a:t>
            </a:r>
            <a:r>
              <a:rPr lang="en-US"/>
              <a:t> using ECC equation.</a:t>
            </a:r>
            <a:endParaRPr lang="en-US"/>
          </a:p>
          <a:p>
            <a:r>
              <a:rPr lang="en-US"/>
              <a:t>8. Encrypt the next video chunk (Vc1) using Keya and AES.</a:t>
            </a:r>
            <a:endParaRPr lang="en-US"/>
          </a:p>
          <a:p>
            <a:r>
              <a:rPr lang="en-US"/>
              <a:t>9. Repeat steps 7-8 for subsequent chunks until all chunks are encrypted.</a:t>
            </a:r>
            <a:endParaRPr lang="en-US"/>
          </a:p>
          <a:p>
            <a:r>
              <a:rPr lang="en-US"/>
              <a:t>End.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rot="10800000">
            <a:off x="-10795" y="-635"/>
            <a:ext cx="3390900" cy="199707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3025775" y="1724660"/>
            <a:ext cx="8265160" cy="4745355"/>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marL="342900" indent="-228600">
              <a:lnSpc>
                <a:spcPct val="120000"/>
              </a:lnSpc>
              <a:spcAft>
                <a:spcPts val="600"/>
              </a:spcAft>
              <a:buAutoNum type="arabicPeriod"/>
            </a:pPr>
            <a:r>
              <a:rPr lang="en-US" sz="2400"/>
              <a:t>Delay for Splitting File to Chunks</a:t>
            </a:r>
            <a:endParaRPr lang="en-US" sz="2400"/>
          </a:p>
          <a:p>
            <a:pPr marL="342900" indent="-228600">
              <a:lnSpc>
                <a:spcPct val="120000"/>
              </a:lnSpc>
              <a:spcAft>
                <a:spcPts val="600"/>
              </a:spcAft>
              <a:buAutoNum type="arabicPeriod"/>
            </a:pPr>
            <a:r>
              <a:rPr lang="en-US" sz="2400"/>
              <a:t>Time to Generate the Keys</a:t>
            </a:r>
            <a:endParaRPr lang="en-US" sz="2400"/>
          </a:p>
          <a:p>
            <a:pPr marL="342900" indent="-228600">
              <a:lnSpc>
                <a:spcPct val="120000"/>
              </a:lnSpc>
              <a:spcAft>
                <a:spcPts val="600"/>
              </a:spcAft>
              <a:buAutoNum type="arabicPeriod"/>
            </a:pPr>
            <a:r>
              <a:rPr lang="en-US" sz="2400"/>
              <a:t>Time to Encrypt the Chunks of Video</a:t>
            </a:r>
            <a:endParaRPr lang="en-US" sz="2400"/>
          </a:p>
          <a:p>
            <a:pPr marL="342900" indent="-228600">
              <a:lnSpc>
                <a:spcPct val="120000"/>
              </a:lnSpc>
              <a:spcAft>
                <a:spcPts val="600"/>
              </a:spcAft>
              <a:buAutoNum type="arabicPeriod"/>
            </a:pPr>
            <a:r>
              <a:rPr lang="en-US" sz="2400"/>
              <a:t>Time to Encrypt the Video File</a:t>
            </a:r>
            <a:r>
              <a:rPr lang="en-IN" altLang="en-US" sz="2400"/>
              <a:t>s</a:t>
            </a:r>
            <a:endParaRPr lang="en-US" sz="2400"/>
          </a:p>
          <a:p>
            <a:pPr marL="342900" indent="-228600">
              <a:lnSpc>
                <a:spcPct val="120000"/>
              </a:lnSpc>
              <a:spcAft>
                <a:spcPts val="600"/>
              </a:spcAft>
              <a:buAutoNum type="arabicPeriod"/>
            </a:pPr>
            <a:r>
              <a:rPr lang="en-US" sz="2400"/>
              <a:t>Number of Keys Generated</a:t>
            </a:r>
            <a:endParaRPr lang="en-US" sz="2400"/>
          </a:p>
          <a:p>
            <a:pPr marL="342900" indent="-228600">
              <a:lnSpc>
                <a:spcPct val="120000"/>
              </a:lnSpc>
              <a:spcAft>
                <a:spcPts val="600"/>
              </a:spcAft>
              <a:buAutoNum type="arabicPeriod"/>
            </a:pPr>
            <a:r>
              <a:rPr lang="en-US" sz="2400"/>
              <a:t>Algorithm Agility (Ability to Use or Switch Algorithms for Varying Video Size)</a:t>
            </a:r>
            <a:endParaRPr lang="en-US" sz="2400"/>
          </a:p>
        </p:txBody>
      </p:sp>
      <p:sp>
        <p:nvSpPr>
          <p:cNvPr id="3" name="TextBox 2"/>
          <p:cNvSpPr txBox="1"/>
          <p:nvPr/>
        </p:nvSpPr>
        <p:spPr>
          <a:xfrm>
            <a:off x="3861962" y="737019"/>
            <a:ext cx="4468483"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IN" altLang="en-US" sz="2800" b="1" dirty="0"/>
              <a:t>10. </a:t>
            </a:r>
            <a:r>
              <a:rPr lang="en-US" sz="2800" b="1" dirty="0"/>
              <a:t>Performance Evaluation</a:t>
            </a:r>
            <a:endParaRPr lang="en-US" sz="2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rot="10800000">
            <a:off x="-10795" y="-635"/>
            <a:ext cx="3390900" cy="199707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3861962" y="737019"/>
            <a:ext cx="4468483"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IN" altLang="en-US" sz="2800" b="1" dirty="0"/>
              <a:t>10. </a:t>
            </a:r>
            <a:r>
              <a:rPr lang="en-US" sz="2800" b="1" dirty="0"/>
              <a:t>Performance </a:t>
            </a:r>
            <a:r>
              <a:rPr lang="en-IN" altLang="en-US" sz="2800" b="1" dirty="0"/>
              <a:t>test</a:t>
            </a:r>
            <a:endParaRPr lang="en-IN" altLang="en-US" sz="2800" b="1" dirty="0"/>
          </a:p>
        </p:txBody>
      </p:sp>
      <p:pic>
        <p:nvPicPr>
          <p:cNvPr id="4" name="Picture 3"/>
          <p:cNvPicPr>
            <a:picLocks noChangeAspect="1"/>
          </p:cNvPicPr>
          <p:nvPr/>
        </p:nvPicPr>
        <p:blipFill>
          <a:blip r:embed="rId1"/>
          <a:stretch>
            <a:fillRect/>
          </a:stretch>
        </p:blipFill>
        <p:spPr>
          <a:xfrm>
            <a:off x="1781175" y="1708785"/>
            <a:ext cx="7725410" cy="35045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10800000">
            <a:off x="-10795" y="-635"/>
            <a:ext cx="3957955" cy="233108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429261" y="713105"/>
            <a:ext cx="5029199" cy="1061720"/>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a:latin typeface="+mj-lt"/>
                <a:ea typeface="+mj-ea"/>
                <a:cs typeface="+mj-cs"/>
              </a:rPr>
              <a:t>11. </a:t>
            </a:r>
            <a:r>
              <a:rPr lang="en-US" sz="3200" b="1">
                <a:latin typeface="+mj-lt"/>
                <a:ea typeface="+mj-ea"/>
                <a:cs typeface="+mj-cs"/>
              </a:rPr>
              <a:t>Conclusion</a:t>
            </a:r>
            <a:endParaRPr lang="en-US" sz="3200" b="1">
              <a:latin typeface="+mj-lt"/>
              <a:ea typeface="+mj-ea"/>
              <a:cs typeface="+mj-cs"/>
            </a:endParaRPr>
          </a:p>
        </p:txBody>
      </p:sp>
      <p:graphicFrame>
        <p:nvGraphicFramePr>
          <p:cNvPr id="5" name="TextBox 2"/>
          <p:cNvGraphicFramePr/>
          <p:nvPr/>
        </p:nvGraphicFramePr>
        <p:xfrm>
          <a:off x="2001520" y="1869440"/>
          <a:ext cx="8188960" cy="3119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1831" y="1447220"/>
            <a:ext cx="6205492" cy="5262245"/>
          </a:xfrm>
          <a:prstGeom prst="rect">
            <a:avLst/>
          </a:prstGeom>
          <a:noFill/>
        </p:spPr>
        <p:txBody>
          <a:bodyPr wrap="square" rtlCol="0">
            <a:spAutoFit/>
          </a:bodyPr>
          <a:lstStyle/>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Introduction</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Current System</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sym typeface="+mn-ea"/>
              </a:rPr>
              <a:t>Literature Review</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Objectives</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Use Cases</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sym typeface="+mn-ea"/>
              </a:rPr>
              <a:t>Proposed system</a:t>
            </a:r>
            <a:endParaRPr lang="en-IN" sz="2400" dirty="0" smtClean="0">
              <a:latin typeface="Times New Roman" panose="02020603050405020304" charset="0"/>
              <a:cs typeface="Times New Roman" panose="02020603050405020304" charset="0"/>
              <a:sym typeface="+mn-ea"/>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sym typeface="+mn-ea"/>
              </a:rPr>
              <a:t>List of System Modules</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Cryptographic Implementation</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System Architecture</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Performance Evaluation</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Conclusion</a:t>
            </a:r>
            <a:endParaRPr lang="en-IN" sz="2400" dirty="0" smtClean="0">
              <a:latin typeface="Times New Roman" panose="02020603050405020304" charset="0"/>
              <a:cs typeface="Times New Roman" panose="02020603050405020304" charset="0"/>
            </a:endParaRPr>
          </a:p>
          <a:p>
            <a:pPr marL="457200" indent="-457200">
              <a:buAutoNum type="arabicPeriod"/>
            </a:pPr>
            <a:endParaRPr lang="en-IN" sz="2400" dirty="0" smtClean="0">
              <a:latin typeface="Times New Roman" panose="02020603050405020304" charset="0"/>
              <a:cs typeface="Times New Roman" panose="02020603050405020304" charset="0"/>
            </a:endParaRPr>
          </a:p>
          <a:p>
            <a:pPr marL="457200" indent="-457200">
              <a:buAutoNum type="arabicPeriod"/>
            </a:pPr>
            <a:endParaRPr lang="en-IN" sz="2400" dirty="0" smtClean="0">
              <a:latin typeface="Times New Roman" panose="02020603050405020304" charset="0"/>
              <a:cs typeface="Times New Roman" panose="02020603050405020304" charset="0"/>
            </a:endParaRPr>
          </a:p>
          <a:p>
            <a:pPr marL="457200" indent="-457200">
              <a:buAutoNum type="arabicPeriod"/>
            </a:pPr>
            <a:endParaRPr lang="en-IN" sz="2400" dirty="0">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4487545" y="324485"/>
            <a:ext cx="2646045" cy="874395"/>
          </a:xfrm>
        </p:spPr>
        <p:txBody>
          <a:bodyPr/>
          <a:p>
            <a:r>
              <a:rPr lang="en-IN" dirty="0" smtClean="0">
                <a:latin typeface="Times New Roman" panose="02020603050405020304" charset="0"/>
                <a:cs typeface="Times New Roman" panose="02020603050405020304" charset="0"/>
                <a:sym typeface="+mn-ea"/>
              </a:rPr>
              <a:t>Agenda:</a:t>
            </a:r>
            <a:endParaRPr lang="en-IN" dirty="0" smtClean="0">
              <a:latin typeface="Times New Roman" panose="02020603050405020304" charset="0"/>
              <a:cs typeface="Times New Roman" panose="0202060305040502030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1" y="1127463"/>
            <a:ext cx="6211185" cy="640021"/>
          </a:xfrm>
        </p:spPr>
        <p:txBody>
          <a:bodyPr>
            <a:normAutofit fontScale="90000"/>
          </a:bodyPr>
          <a:lstStyle/>
          <a:p>
            <a:r>
              <a:rPr lang="en-IN" dirty="0" smtClean="0"/>
              <a:t>Reference</a:t>
            </a:r>
            <a:endParaRPr lang="en-IN" dirty="0"/>
          </a:p>
        </p:txBody>
      </p:sp>
      <p:sp>
        <p:nvSpPr>
          <p:cNvPr id="4" name="TextBox 3"/>
          <p:cNvSpPr txBox="1"/>
          <p:nvPr/>
        </p:nvSpPr>
        <p:spPr>
          <a:xfrm>
            <a:off x="1066801" y="2397798"/>
            <a:ext cx="7766481" cy="1198880"/>
          </a:xfrm>
          <a:prstGeom prst="rect">
            <a:avLst/>
          </a:prstGeom>
          <a:noFill/>
        </p:spPr>
        <p:txBody>
          <a:bodyPr wrap="square" rtlCol="0">
            <a:spAutoFit/>
          </a:bodyPr>
          <a:lstStyle/>
          <a:p>
            <a:pPr marL="285750" indent="-285750">
              <a:buFont typeface="Arial" panose="020B0604020202020204" pitchFamily="34" charset="0"/>
              <a:buChar char="•"/>
            </a:pPr>
            <a:r>
              <a:rPr lang="en-IN" dirty="0" err="1" smtClean="0"/>
              <a:t>Youcef</a:t>
            </a:r>
            <a:r>
              <a:rPr lang="en-IN" dirty="0" smtClean="0"/>
              <a:t> </a:t>
            </a:r>
            <a:r>
              <a:rPr lang="en-IN" dirty="0" err="1" smtClean="0"/>
              <a:t>Fouzar</a:t>
            </a:r>
            <a:r>
              <a:rPr lang="en-IN" dirty="0" smtClean="0"/>
              <a:t> and et. al. “A Novel Hybrid </a:t>
            </a:r>
            <a:r>
              <a:rPr lang="en-IN" dirty="0" err="1" smtClean="0"/>
              <a:t>MultiKey</a:t>
            </a:r>
            <a:r>
              <a:rPr lang="en-IN" dirty="0" smtClean="0"/>
              <a:t> Cryptography Technique for Video Communication” 30</a:t>
            </a:r>
            <a:r>
              <a:rPr lang="en-IN" baseline="30000" dirty="0" smtClean="0"/>
              <a:t>th</a:t>
            </a:r>
            <a:r>
              <a:rPr lang="en-IN" dirty="0" smtClean="0"/>
              <a:t> January 2023, IEEE Access</a:t>
            </a:r>
            <a:endParaRPr lang="en-IN" dirty="0" smtClean="0"/>
          </a:p>
          <a:p>
            <a:pPr marL="285750" indent="-285750">
              <a:buFont typeface="Arial" panose="020B0604020202020204" pitchFamily="34" charset="0"/>
              <a:buChar char="•"/>
            </a:pPr>
            <a:endParaRPr lang="en-IN" dirty="0" smtClean="0"/>
          </a:p>
          <a:p>
            <a:r>
              <a:rPr lang="en-IN" dirty="0" smtClean="0"/>
              <a:t>DOI: </a:t>
            </a:r>
            <a:r>
              <a:rPr lang="en-IN" i="1" dirty="0" smtClean="0"/>
              <a:t>10.1109/ACCESS.2023.3242616</a:t>
            </a:r>
            <a:endParaRPr lang="en-IN"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t="-9000" b="-9000"/>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84" name="Freeform: Shape 83"/>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86" name="Rectangle 85"/>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7" name="TextBox 76"/>
          <p:cNvSpPr txBox="1"/>
          <p:nvPr/>
        </p:nvSpPr>
        <p:spPr>
          <a:xfrm>
            <a:off x="1327918" y="2061769"/>
            <a:ext cx="3019575" cy="273737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rPr>
              <a:t>1. </a:t>
            </a:r>
            <a:r>
              <a:rPr lang="en-US" sz="2800" b="1" dirty="0">
                <a:latin typeface="Times New Roman" panose="02020603050405020304" charset="0"/>
                <a:ea typeface="+mj-ea"/>
                <a:cs typeface="Times New Roman" panose="02020603050405020304" charset="0"/>
              </a:rPr>
              <a:t>Introduction: </a:t>
            </a:r>
            <a:endParaRPr lang="en-US" dirty="0">
              <a:latin typeface="Times New Roman" panose="02020603050405020304" charset="0"/>
              <a:cs typeface="Times New Roman" panose="02020603050405020304" charset="0"/>
            </a:endParaRPr>
          </a:p>
          <a:p>
            <a:pPr>
              <a:lnSpc>
                <a:spcPct val="90000"/>
              </a:lnSpc>
              <a:spcBef>
                <a:spcPct val="0"/>
              </a:spcBef>
              <a:spcAft>
                <a:spcPts val="600"/>
              </a:spcAft>
            </a:pPr>
            <a:r>
              <a:rPr lang="en-US" sz="2800" dirty="0">
                <a:latin typeface="Times New Roman" panose="02020603050405020304" charset="0"/>
                <a:ea typeface="+mj-ea"/>
                <a:cs typeface="Times New Roman" panose="02020603050405020304" charset="0"/>
              </a:rPr>
              <a:t>Dynamic system to handle Cryptographic File Encryption</a:t>
            </a:r>
            <a:endParaRPr lang="en-US" dirty="0">
              <a:latin typeface="Times New Roman" panose="02020603050405020304" charset="0"/>
              <a:ea typeface="+mj-ea"/>
              <a:cs typeface="Times New Roman" panose="02020603050405020304" charset="0"/>
            </a:endParaRPr>
          </a:p>
        </p:txBody>
      </p:sp>
      <p:graphicFrame>
        <p:nvGraphicFramePr>
          <p:cNvPr id="4" name="TextBox 1"/>
          <p:cNvGraphicFramePr/>
          <p:nvPr/>
        </p:nvGraphicFramePr>
        <p:xfrm>
          <a:off x="4677295" y="1389163"/>
          <a:ext cx="6109130" cy="40806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2291715" y="529590"/>
            <a:ext cx="8603615"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lnSpcReduction="10000"/>
          </a:bodyPr>
          <a:lstStyle/>
          <a:p>
            <a:pPr algn="ctr">
              <a:lnSpc>
                <a:spcPct val="90000"/>
              </a:lnSpc>
              <a:spcBef>
                <a:spcPct val="0"/>
              </a:spcBef>
              <a:spcAft>
                <a:spcPts val="600"/>
              </a:spcAft>
            </a:pPr>
            <a:r>
              <a:rPr lang="en-IN" altLang="en-US" sz="4100" b="1" dirty="0">
                <a:latin typeface="Times New Roman" panose="02020603050405020304" charset="0"/>
                <a:ea typeface="+mj-ea"/>
                <a:cs typeface="Times New Roman" panose="02020603050405020304" charset="0"/>
              </a:rPr>
              <a:t>2. </a:t>
            </a:r>
            <a:r>
              <a:rPr lang="en-US" sz="4100" b="1" dirty="0">
                <a:latin typeface="Times New Roman" panose="02020603050405020304" charset="0"/>
                <a:ea typeface="+mj-ea"/>
                <a:cs typeface="Times New Roman" panose="02020603050405020304" charset="0"/>
              </a:rPr>
              <a:t>Current Challenges in Fortifying Digital Assets</a:t>
            </a:r>
            <a:endParaRPr lang="en-US" sz="4100" b="1" dirty="0">
              <a:latin typeface="Times New Roman" panose="02020603050405020304" charset="0"/>
              <a:ea typeface="+mj-ea"/>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21540000" flipH="1">
            <a:off x="5827306" y="3434599"/>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p:txBody>
      </p:sp>
      <p:sp>
        <p:nvSpPr>
          <p:cNvPr id="3" name="TextBox 2"/>
          <p:cNvSpPr txBox="1"/>
          <p:nvPr/>
        </p:nvSpPr>
        <p:spPr>
          <a:xfrm>
            <a:off x="634365" y="2358390"/>
            <a:ext cx="7785100" cy="2978150"/>
          </a:xfrm>
          <a:prstGeom prst="rect">
            <a:avLst/>
          </a:prstGeom>
        </p:spPr>
        <p:txBody>
          <a:bodyPr rot="0" spcFirstLastPara="0" vertOverflow="overflow" horzOverflow="overflow" vert="horz" lIns="91440" tIns="45720" rIns="91440" bIns="45720" numCol="1" spcCol="0" rtlCol="0" fromWordArt="0" anchorCtr="0" forceAA="0" compatLnSpc="1">
            <a:noAutofit/>
          </a:bodyPr>
          <a:lstStyle/>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Dynamic system can adaptively generate and manage keys.</a:t>
            </a:r>
            <a:endParaRPr lang="en-US" sz="24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System enables the use of a hybrid approach, such as combining RSA with ECC and AES</a:t>
            </a:r>
            <a:endParaRPr lang="en-US" sz="24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Adaptability and responsiveness, allowing for a robust defense against contemporary cryptographic threats</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a:t>The cryptographic solution proposed aims to elevate the data security by implementing a system that uses the encryption models as per the file types. </a:t>
            </a:r>
            <a:endParaRPr lang="en-US" dirty="0"/>
          </a:p>
        </p:txBody>
      </p:sp>
      <p:sp>
        <p:nvSpPr>
          <p:cNvPr id="10" name="Freeform: Shape 9"/>
          <p:cNvSpPr>
            <a:spLocks noGrp="1" noRot="1" noChangeAspect="1" noMove="1" noResize="1" noEditPoints="1" noAdjustHandles="1" noChangeArrowheads="1" noChangeShapeType="1" noTextEdit="1"/>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3942715" y="337820"/>
            <a:ext cx="4225925"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200" b="1" dirty="0" smtClean="0">
                <a:latin typeface="+mj-lt"/>
                <a:ea typeface="+mj-ea"/>
                <a:cs typeface="+mj-cs"/>
              </a:rPr>
              <a:t>3. Literature Review</a:t>
            </a:r>
            <a:endParaRPr lang="en-IN" altLang="en-US" sz="3200" b="1" dirty="0">
              <a:latin typeface="+mj-lt"/>
              <a:ea typeface="+mj-ea"/>
              <a:cs typeface="+mj-cs"/>
            </a:endParaRPr>
          </a:p>
        </p:txBody>
      </p:sp>
      <p:sp>
        <p:nvSpPr>
          <p:cNvPr id="12" name="Freeform: Shape 11"/>
          <p:cNvSpPr>
            <a:spLocks noGrp="1" noRot="1" noChangeAspect="1" noMove="1" noResize="1" noEditPoints="1" noAdjustHandles="1" noChangeArrowheads="1" noChangeShapeType="1" noTextEdit="1"/>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flipH="1">
            <a:off x="358140" y="1866900"/>
            <a:ext cx="9495790" cy="3124835"/>
          </a:xfrm>
          <a:prstGeom prst="rect">
            <a:avLst/>
          </a:prstGeom>
          <a:noFill/>
        </p:spPr>
        <p:txBody>
          <a:bodyPr wrap="square" rtlCol="0">
            <a:spAutoFit/>
          </a:bodyPr>
          <a:lstStyle/>
          <a:p>
            <a:pPr marL="457200" indent="-342900" algn="l">
              <a:lnSpc>
                <a:spcPct val="120000"/>
              </a:lnSpc>
              <a:spcAft>
                <a:spcPts val="600"/>
              </a:spcAft>
              <a:buAutoNum type="arabicPeriod"/>
            </a:pPr>
            <a:r>
              <a:rPr lang="en-US" sz="2400"/>
              <a:t>A Novel Hybrid Multikey Cryptography</a:t>
            </a:r>
            <a:r>
              <a:rPr lang="en-IN" altLang="en-US" sz="2400"/>
              <a:t> </a:t>
            </a:r>
            <a:r>
              <a:rPr lang="en-US" sz="2400"/>
              <a:t>Technique for Video Communication</a:t>
            </a:r>
            <a:endParaRPr lang="en-US" sz="2400"/>
          </a:p>
          <a:p>
            <a:pPr marL="114300" indent="0" algn="l">
              <a:lnSpc>
                <a:spcPct val="120000"/>
              </a:lnSpc>
              <a:spcAft>
                <a:spcPts val="600"/>
              </a:spcAft>
              <a:buNone/>
            </a:pPr>
            <a:r>
              <a:rPr lang="en-IN" altLang="en-US"/>
              <a:t>Yousef Fouzar </a:t>
            </a:r>
            <a:r>
              <a:rPr lang="en-US"/>
              <a:t> and </a:t>
            </a:r>
            <a:r>
              <a:rPr lang="en-IN" altLang="en-US"/>
              <a:t>et. al. </a:t>
            </a:r>
            <a:r>
              <a:rPr lang="en-US"/>
              <a:t>, ‘‘</a:t>
            </a:r>
            <a:r>
              <a:rPr lang="en-US">
                <a:sym typeface="+mn-ea"/>
              </a:rPr>
              <a:t>A Novel Hybrid Multikey Cryptography</a:t>
            </a:r>
            <a:r>
              <a:rPr lang="en-IN" altLang="en-US">
                <a:sym typeface="+mn-ea"/>
              </a:rPr>
              <a:t> </a:t>
            </a:r>
            <a:r>
              <a:rPr lang="en-US">
                <a:sym typeface="+mn-ea"/>
              </a:rPr>
              <a:t>Technique for Video Communication</a:t>
            </a:r>
            <a:r>
              <a:rPr lang="en-US"/>
              <a:t>’’ IEEE Access, vol. </a:t>
            </a:r>
            <a:r>
              <a:rPr lang="en-IN" altLang="en-US"/>
              <a:t>11</a:t>
            </a:r>
            <a:r>
              <a:rPr lang="en-US"/>
              <a:t>, </a:t>
            </a:r>
            <a:r>
              <a:rPr lang="en-IN" altLang="en-US"/>
              <a:t>Jan</a:t>
            </a:r>
            <a:r>
              <a:rPr lang="en-US"/>
              <a:t>. 20</a:t>
            </a:r>
            <a:r>
              <a:rPr lang="en-IN" altLang="en-US"/>
              <a:t>23</a:t>
            </a:r>
            <a:r>
              <a:rPr lang="en-US"/>
              <a:t>.</a:t>
            </a:r>
            <a:endParaRPr lang="en-US"/>
          </a:p>
          <a:p>
            <a:pPr marL="457200" indent="-342900" algn="l">
              <a:lnSpc>
                <a:spcPct val="120000"/>
              </a:lnSpc>
              <a:spcAft>
                <a:spcPts val="600"/>
              </a:spcAft>
              <a:buFont typeface="Arial" panose="020B0604020202020204" pitchFamily="34" charset="0"/>
              <a:buChar char="•"/>
            </a:pPr>
            <a:r>
              <a:rPr lang="en-US" sz="2400"/>
              <a:t>Each encryption iteration</a:t>
            </a:r>
            <a:r>
              <a:rPr lang="en-IN" altLang="en-US" sz="2400"/>
              <a:t> for next chunk of video data</a:t>
            </a:r>
            <a:r>
              <a:rPr lang="en-US" sz="2400"/>
              <a:t> adds an additional layer of security, contributing to enhanced data protection.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892810" y="882650"/>
            <a:ext cx="4591685" cy="1257300"/>
          </a:xfrm>
        </p:spPr>
        <p:txBody>
          <a:bodyPr vert="horz" lIns="91440" tIns="45720" rIns="91440" bIns="45720" rtlCol="0" anchor="ctr">
            <a:noAutofit/>
          </a:bodyPr>
          <a:lstStyle/>
          <a:p>
            <a:r>
              <a:rPr lang="en-IN" altLang="en-US" sz="2800">
                <a:latin typeface="Times New Roman" panose="02020603050405020304" charset="0"/>
                <a:cs typeface="Times New Roman" panose="02020603050405020304" charset="0"/>
              </a:rPr>
              <a:t>4. </a:t>
            </a:r>
            <a:r>
              <a:rPr lang="en-US" sz="2800">
                <a:latin typeface="Times New Roman" panose="02020603050405020304" charset="0"/>
                <a:cs typeface="Times New Roman" panose="02020603050405020304" charset="0"/>
              </a:rPr>
              <a:t>Objectives:</a:t>
            </a:r>
            <a:br>
              <a:rPr lang="en-US" sz="2800">
                <a:latin typeface="Times New Roman" panose="02020603050405020304" charset="0"/>
                <a:cs typeface="Times New Roman" panose="02020603050405020304" charset="0"/>
              </a:rPr>
            </a:br>
            <a:r>
              <a:rPr lang="en-US" sz="2800">
                <a:latin typeface="Times New Roman" panose="02020603050405020304" charset="0"/>
                <a:cs typeface="Times New Roman" panose="02020603050405020304" charset="0"/>
              </a:rPr>
              <a:t> Implementing a Dynamic Software System for Real-Time Encryption</a:t>
            </a:r>
            <a:endParaRPr lang="en-US" sz="2800">
              <a:latin typeface="Times New Roman" panose="02020603050405020304" charset="0"/>
              <a:cs typeface="Times New Roman" panose="02020603050405020304" charset="0"/>
            </a:endParaRPr>
          </a:p>
        </p:txBody>
      </p:sp>
      <p:sp>
        <p:nvSpPr>
          <p:cNvPr id="3" name="TextBox 2"/>
          <p:cNvSpPr txBox="1"/>
          <p:nvPr/>
        </p:nvSpPr>
        <p:spPr>
          <a:xfrm>
            <a:off x="713740" y="3155950"/>
            <a:ext cx="4950460" cy="2677795"/>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Develop a comprehensive file encryption approach.</a:t>
            </a:r>
            <a:endParaRPr lang="en-US" sz="20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Tailor cryptographic strategies for text and video content.</a:t>
            </a:r>
            <a:endParaRPr lang="en-US" sz="20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Realize a dynamic software system with dedicated modules.</a:t>
            </a:r>
            <a:endParaRPr lang="en-US" sz="2000" dirty="0">
              <a:latin typeface="Times New Roman" panose="02020603050405020304" charset="0"/>
              <a:cs typeface="Times New Roman" panose="02020603050405020304" charset="0"/>
            </a:endParaRPr>
          </a:p>
        </p:txBody>
      </p:sp>
      <p:pic>
        <p:nvPicPr>
          <p:cNvPr id="4" name="Picture 3" descr="Disk vs File Encryption – Which is Best For Your Organization?"/>
          <p:cNvPicPr>
            <a:picLocks noChangeAspect="1"/>
          </p:cNvPicPr>
          <p:nvPr/>
        </p:nvPicPr>
        <p:blipFill rotWithShape="1">
          <a:blip r:embed="rId1"/>
          <a:srcRect l="4899" r="37866" b="2"/>
          <a:stretch>
            <a:fillRect/>
          </a:stretch>
        </p:blipFill>
        <p:spPr>
          <a:xfrm>
            <a:off x="6120859" y="882650"/>
            <a:ext cx="5184373" cy="50950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3" name="TextBox 2"/>
          <p:cNvSpPr txBox="1"/>
          <p:nvPr/>
        </p:nvSpPr>
        <p:spPr>
          <a:xfrm>
            <a:off x="4999990" y="0"/>
            <a:ext cx="2766060"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200" b="1" dirty="0" smtClean="0">
                <a:latin typeface="Times New Roman" panose="02020603050405020304" charset="0"/>
                <a:ea typeface="+mj-ea"/>
                <a:cs typeface="Times New Roman" panose="02020603050405020304" charset="0"/>
              </a:rPr>
              <a:t>5. Use Case</a:t>
            </a:r>
            <a:endParaRPr lang="en-IN" altLang="en-US" sz="3200" b="1" dirty="0" smtClean="0">
              <a:latin typeface="Times New Roman" panose="02020603050405020304" charset="0"/>
              <a:ea typeface="+mj-ea"/>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817245" y="2066290"/>
            <a:ext cx="10841355" cy="5008880"/>
          </a:xfrm>
          <a:prstGeom prst="rect">
            <a:avLst/>
          </a:prstGeom>
        </p:spPr>
        <p:txBody>
          <a:bodyPr rot="0" spcFirstLastPara="0" vertOverflow="overflow" horzOverflow="overflow" vert="horz" lIns="91440" tIns="45720" rIns="91440" bIns="45720" numCol="1" spcCol="0" rtlCol="0" fromWordArt="0" anchorCtr="0" forceAA="0" compatLnSpc="1">
            <a:normAutofit lnSpcReduction="10000"/>
          </a:bodyPr>
          <a:lstStyle/>
          <a:p>
            <a:pPr marL="400050" indent="-285750">
              <a:lnSpc>
                <a:spcPct val="120000"/>
              </a:lnSpc>
              <a:spcAft>
                <a:spcPts val="600"/>
              </a:spcAft>
              <a:buFont typeface="Arial" panose="020B0604020202020204" pitchFamily="34" charset="0"/>
              <a:buChar char="•"/>
            </a:pPr>
            <a:r>
              <a:rPr lang="en-US" b="1" u="sng" dirty="0" smtClean="0">
                <a:latin typeface="Times New Roman" panose="02020603050405020304" charset="0"/>
                <a:cs typeface="Times New Roman" panose="02020603050405020304" charset="0"/>
              </a:rPr>
              <a:t>Implementation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114300" indent="0">
              <a:lnSpc>
                <a:spcPct val="120000"/>
              </a:lnSpc>
              <a:spcAft>
                <a:spcPts val="600"/>
              </a:spcAft>
              <a:buFont typeface="Arial" panose="020B0604020202020204" pitchFamily="34" charset="0"/>
              <a:buNone/>
            </a:pPr>
            <a:r>
              <a:rPr lang="en-US" b="1" dirty="0" smtClean="0">
                <a:latin typeface="Times New Roman" panose="02020603050405020304" charset="0"/>
                <a:cs typeface="Times New Roman" panose="02020603050405020304" charset="0"/>
              </a:rPr>
              <a:t>Encryption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Video stream divided into encrypted chunks using a hybrid of RSA and other cryptographic algorithms.</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Dynamic encryption keys generated for each chunk, enhancing security.</a:t>
            </a:r>
            <a:endParaRPr lang="en-US" dirty="0" smtClean="0">
              <a:latin typeface="Times New Roman" panose="02020603050405020304" charset="0"/>
              <a:cs typeface="Times New Roman" panose="02020603050405020304" charset="0"/>
            </a:endParaRPr>
          </a:p>
          <a:p>
            <a:pPr marL="114300" indent="0">
              <a:lnSpc>
                <a:spcPct val="120000"/>
              </a:lnSpc>
              <a:spcAft>
                <a:spcPts val="600"/>
              </a:spcAft>
              <a:buFont typeface="Arial" panose="020B0604020202020204" pitchFamily="34" charset="0"/>
              <a:buNone/>
            </a:pPr>
            <a:r>
              <a:rPr lang="en-US" b="1" dirty="0" smtClean="0">
                <a:latin typeface="Times New Roman" panose="02020603050405020304" charset="0"/>
                <a:cs typeface="Times New Roman" panose="02020603050405020304" charset="0"/>
              </a:rPr>
              <a:t>Transmission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Encrypted video chunks securely transmitted to all participants.</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Even if intercepted, content remains unreadable.</a:t>
            </a:r>
            <a:endParaRPr lang="en-US" dirty="0" smtClean="0">
              <a:latin typeface="Times New Roman" panose="02020603050405020304" charset="0"/>
              <a:cs typeface="Times New Roman" panose="02020603050405020304" charset="0"/>
            </a:endParaRPr>
          </a:p>
          <a:p>
            <a:pPr marL="114300" indent="0">
              <a:lnSpc>
                <a:spcPct val="120000"/>
              </a:lnSpc>
              <a:spcAft>
                <a:spcPts val="600"/>
              </a:spcAft>
              <a:buFont typeface="Arial" panose="020B0604020202020204" pitchFamily="34" charset="0"/>
              <a:buNone/>
            </a:pPr>
            <a:r>
              <a:rPr lang="en-US" b="1" dirty="0" smtClean="0">
                <a:latin typeface="Times New Roman" panose="02020603050405020304" charset="0"/>
                <a:cs typeface="Times New Roman" panose="02020603050405020304" charset="0"/>
              </a:rPr>
              <a:t>Decryption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Participants' devices decrypt chunks in real-time using appropriate keys.</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Only authorized participants access decrypted video content.</a:t>
            </a:r>
            <a:endParaRPr lang="en-US" dirty="0" smtClean="0">
              <a:latin typeface="Times New Roman" panose="02020603050405020304" charset="0"/>
              <a:cs typeface="Times New Roman" panose="02020603050405020304" charset="0"/>
            </a:endParaRPr>
          </a:p>
        </p:txBody>
      </p:sp>
      <p:sp>
        <p:nvSpPr>
          <p:cNvPr id="4" name="TextBox 3"/>
          <p:cNvSpPr txBox="1"/>
          <p:nvPr/>
        </p:nvSpPr>
        <p:spPr>
          <a:xfrm flipH="1">
            <a:off x="2210882" y="1141878"/>
            <a:ext cx="8343680" cy="1419860"/>
          </a:xfrm>
          <a:prstGeom prst="rect">
            <a:avLst/>
          </a:prstGeom>
          <a:noFill/>
        </p:spPr>
        <p:txBody>
          <a:bodyPr wrap="square" rtlCol="0">
            <a:spAutoFit/>
          </a:bodyPr>
          <a:lstStyle/>
          <a:p>
            <a:pPr marL="114300" algn="ctr">
              <a:lnSpc>
                <a:spcPct val="120000"/>
              </a:lnSpc>
              <a:spcAft>
                <a:spcPts val="600"/>
              </a:spcAft>
            </a:pPr>
            <a:r>
              <a:rPr lang="en-US">
                <a:latin typeface="Times New Roman" panose="02020603050405020304" charset="0"/>
                <a:cs typeface="Times New Roman" panose="02020603050405020304" charset="0"/>
              </a:rPr>
              <a:t>A multinational corporation regularly conducts sensitive board meetings and strategy sessions via video conferencing. Given the confidential nature of these discussions, ensuring the security and privacy of the video stream is paramount</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10800000" flipH="1" flipV="1">
            <a:off x="9268460" y="5379085"/>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3" name="TextBox 2"/>
          <p:cNvSpPr txBox="1"/>
          <p:nvPr/>
        </p:nvSpPr>
        <p:spPr>
          <a:xfrm>
            <a:off x="3848577" y="48"/>
            <a:ext cx="7946597"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600" b="1" dirty="0" smtClean="0">
                <a:latin typeface="Times New Roman" panose="02020603050405020304" charset="0"/>
                <a:ea typeface="+mj-ea"/>
                <a:cs typeface="Times New Roman" panose="02020603050405020304" charset="0"/>
              </a:rPr>
              <a:t>6. </a:t>
            </a:r>
            <a:r>
              <a:rPr lang="en-US" sz="3600" b="1" dirty="0" smtClean="0">
                <a:latin typeface="Times New Roman" panose="02020603050405020304" charset="0"/>
                <a:ea typeface="+mj-ea"/>
                <a:cs typeface="Times New Roman" panose="02020603050405020304" charset="0"/>
              </a:rPr>
              <a:t>Proposed Solution and </a:t>
            </a:r>
            <a:r>
              <a:rPr lang="en-US" sz="3600" b="1" dirty="0" smtClean="0">
                <a:latin typeface="Times New Roman" panose="02020603050405020304" charset="0"/>
                <a:cs typeface="Times New Roman" panose="02020603050405020304" charset="0"/>
              </a:rPr>
              <a:t>Highlights</a:t>
            </a:r>
            <a:endParaRPr lang="en-US" sz="3600" b="1" dirty="0" smtClean="0">
              <a:latin typeface="Times New Roman" panose="02020603050405020304" charset="0"/>
              <a:ea typeface="+mj-ea"/>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10800000">
            <a:off x="0" y="0"/>
            <a:ext cx="4258945" cy="2508250"/>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4" name="TextBox 3"/>
          <p:cNvSpPr txBox="1"/>
          <p:nvPr/>
        </p:nvSpPr>
        <p:spPr>
          <a:xfrm flipH="1">
            <a:off x="2766507" y="1041548"/>
            <a:ext cx="8343680" cy="829945"/>
          </a:xfrm>
          <a:prstGeom prst="rect">
            <a:avLst/>
          </a:prstGeom>
          <a:noFill/>
        </p:spPr>
        <p:txBody>
          <a:bodyPr wrap="square" rtlCol="0">
            <a:spAutoFit/>
          </a:bodyP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2" name="TextBox 1"/>
          <p:cNvSpPr txBox="1"/>
          <p:nvPr/>
        </p:nvSpPr>
        <p:spPr>
          <a:xfrm>
            <a:off x="1685925" y="1871345"/>
            <a:ext cx="8587105" cy="3833495"/>
          </a:xfrm>
          <a:prstGeom prst="rect">
            <a:avLst/>
          </a:prstGeom>
        </p:spPr>
        <p:txBody>
          <a:bodyPr rot="0" spcFirstLastPara="0" vertOverflow="overflow" horzOverflow="overflow" vert="horz" lIns="91440" tIns="45720" rIns="91440" bIns="45720" numCol="1" spcCol="0" rtlCol="0" fromWordArt="0" anchorCtr="0" forceAA="0" compatLnSpc="1"/>
          <a:lstStyle/>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File types focused: </a:t>
            </a:r>
            <a:br>
              <a:rPr lang="en-US" dirty="0" smtClean="0">
                <a:latin typeface="Times New Roman" panose="02020603050405020304" charset="0"/>
                <a:cs typeface="Times New Roman" panose="02020603050405020304" charset="0"/>
              </a:rPr>
            </a:br>
            <a:r>
              <a:rPr lang="en-IN" altLang="en-US" dirty="0" smtClean="0">
                <a:latin typeface="Times New Roman" panose="02020603050405020304" charset="0"/>
                <a:cs typeface="Times New Roman" panose="02020603050405020304" charset="0"/>
              </a:rPr>
              <a:t>- </a:t>
            </a:r>
            <a:r>
              <a:rPr lang="en-US" dirty="0" smtClean="0">
                <a:latin typeface="Times New Roman" panose="02020603050405020304" charset="0"/>
                <a:cs typeface="Times New Roman" panose="02020603050405020304" charset="0"/>
              </a:rPr>
              <a:t>Text and Video</a:t>
            </a:r>
            <a:endParaRPr lang="en-US" dirty="0" smtClean="0">
              <a:latin typeface="Times New Roman" panose="02020603050405020304" charset="0"/>
              <a:cs typeface="Times New Roman" panose="02020603050405020304" charset="0"/>
            </a:endParaRPr>
          </a:p>
          <a:p>
            <a:pPr marL="114300">
              <a:lnSpc>
                <a:spcPct val="120000"/>
              </a:lnSpc>
              <a:spcAft>
                <a:spcPts val="600"/>
              </a:spcAft>
            </a:pPr>
            <a:r>
              <a:rPr lang="en-US" dirty="0" smtClean="0">
                <a:latin typeface="Times New Roman" panose="02020603050405020304" charset="0"/>
                <a:cs typeface="Times New Roman" panose="02020603050405020304" charset="0"/>
              </a:rPr>
              <a:t> </a:t>
            </a:r>
            <a:endParaRPr lang="en-US" dirty="0" smtClean="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Adaptive Encryption based on Content Characteristics: </a:t>
            </a:r>
            <a:br>
              <a:rPr lang="en-US" dirty="0">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rPr>
              <a:t>Adaptive approach for text and video content. </a:t>
            </a:r>
            <a:endParaRPr lang="en-US"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endParaRPr lang="en-US"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Dynamic Key Generation: </a:t>
            </a:r>
            <a:br>
              <a:rPr lang="en-US" dirty="0">
                <a:latin typeface="Times New Roman" panose="02020603050405020304" charset="0"/>
                <a:cs typeface="Times New Roman" panose="02020603050405020304" charset="0"/>
              </a:rPr>
            </a:br>
            <a:r>
              <a:rPr lang="en-IN" altLang="en-US" dirty="0">
                <a:latin typeface="Times New Roman" panose="02020603050405020304" charset="0"/>
                <a:cs typeface="Times New Roman" panose="02020603050405020304" charset="0"/>
              </a:rPr>
              <a:t>Enhanced </a:t>
            </a:r>
            <a:r>
              <a:rPr lang="en-US" dirty="0">
                <a:latin typeface="Times New Roman" panose="02020603050405020304" charset="0"/>
                <a:cs typeface="Times New Roman" panose="02020603050405020304" charset="0"/>
              </a:rPr>
              <a:t>Real-time key </a:t>
            </a:r>
            <a:r>
              <a:rPr lang="en-IN" altLang="en-US" dirty="0">
                <a:latin typeface="Times New Roman" panose="02020603050405020304" charset="0"/>
                <a:cs typeface="Times New Roman" panose="02020603050405020304" charset="0"/>
              </a:rPr>
              <a:t>generation </a:t>
            </a:r>
            <a:r>
              <a:rPr lang="en-US" dirty="0">
                <a:latin typeface="Times New Roman" panose="02020603050405020304" charset="0"/>
                <a:cs typeface="Times New Roman" panose="02020603050405020304" charset="0"/>
              </a:rPr>
              <a:t>for evolving data</a:t>
            </a:r>
            <a:r>
              <a:rPr lang="en-IN" altLang="en-US" dirty="0">
                <a:latin typeface="Times New Roman" panose="02020603050405020304" charset="0"/>
                <a:cs typeface="Times New Roman" panose="02020603050405020304" charset="0"/>
              </a:rPr>
              <a:t> (based on streamed encrypted chunks)</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342900" indent="-228600">
              <a:lnSpc>
                <a:spcPct val="120000"/>
              </a:lnSpc>
              <a:spcAft>
                <a:spcPts val="600"/>
              </a:spcAft>
              <a:buAutoNum type="arabicPeriod"/>
            </a:pPr>
            <a:endParaRPr lang="en-US"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Dedicated Software Modules: Tailored solutions for text and video encryption/decryption.</a:t>
            </a:r>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10800000" flipH="1" flipV="1">
            <a:off x="9268460" y="5379085"/>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3" name="TextBox 2"/>
          <p:cNvSpPr txBox="1"/>
          <p:nvPr/>
        </p:nvSpPr>
        <p:spPr>
          <a:xfrm>
            <a:off x="3848577" y="48"/>
            <a:ext cx="7946597"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sz="3600" b="1" dirty="0" smtClean="0">
                <a:latin typeface="Times New Roman" panose="02020603050405020304" charset="0"/>
                <a:ea typeface="+mj-ea"/>
                <a:cs typeface="Times New Roman" panose="02020603050405020304" charset="0"/>
              </a:rPr>
              <a:t>7. Modules from proposed system</a:t>
            </a:r>
            <a:endParaRPr lang="en-IN" sz="3600" b="1" dirty="0" smtClean="0">
              <a:latin typeface="Times New Roman" panose="02020603050405020304" charset="0"/>
              <a:ea typeface="+mj-ea"/>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10800000">
            <a:off x="0" y="0"/>
            <a:ext cx="4258945" cy="2508250"/>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4" name="TextBox 3"/>
          <p:cNvSpPr txBox="1"/>
          <p:nvPr/>
        </p:nvSpPr>
        <p:spPr>
          <a:xfrm flipH="1">
            <a:off x="2766507" y="1041548"/>
            <a:ext cx="8343680" cy="460375"/>
          </a:xfrm>
          <a:prstGeom prst="rect">
            <a:avLst/>
          </a:prstGeom>
          <a:noFill/>
        </p:spPr>
        <p:txBody>
          <a:bodyPr wrap="square" rtlCol="0">
            <a:spAutoFit/>
          </a:bodyPr>
          <a:lstStyle/>
          <a:p>
            <a:pPr marL="114300" algn="ctr">
              <a:lnSpc>
                <a:spcPct val="120000"/>
              </a:lnSpc>
              <a:spcAft>
                <a:spcPts val="600"/>
              </a:spcAft>
            </a:pPr>
            <a:r>
              <a:rPr lang="en-IN" altLang="en-US" sz="2000">
                <a:latin typeface="Times New Roman" panose="02020603050405020304" charset="0"/>
                <a:cs typeface="Times New Roman" panose="02020603050405020304" charset="0"/>
              </a:rPr>
              <a:t>Following are the initial list of modules crafted for proposed system</a:t>
            </a:r>
            <a:endParaRPr lang="en-US" sz="2000" dirty="0">
              <a:latin typeface="Times New Roman" panose="02020603050405020304" charset="0"/>
              <a:cs typeface="Times New Roman" panose="02020603050405020304" charset="0"/>
            </a:endParaRPr>
          </a:p>
        </p:txBody>
      </p:sp>
      <p:sp>
        <p:nvSpPr>
          <p:cNvPr id="2" name="TextBox 1"/>
          <p:cNvSpPr txBox="1"/>
          <p:nvPr/>
        </p:nvSpPr>
        <p:spPr>
          <a:xfrm>
            <a:off x="3028315" y="1783715"/>
            <a:ext cx="4808220" cy="3833495"/>
          </a:xfrm>
          <a:prstGeom prst="rect">
            <a:avLst/>
          </a:prstGeom>
        </p:spPr>
        <p:txBody>
          <a:bodyPr rot="0" spcFirstLastPara="0" vertOverflow="overflow" horzOverflow="overflow" vert="horz" lIns="91440" tIns="45720" rIns="91440" bIns="45720" numCol="1" spcCol="0" rtlCol="0" fromWordArt="0" anchorCtr="0" forceAA="0" compatLnSpc="1"/>
          <a:lstStyle/>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sym typeface="+mn-ea"/>
              </a:rPr>
              <a:t>User Interface Module</a:t>
            </a:r>
            <a:r>
              <a:rPr lang="en-IN" dirty="0" smtClean="0">
                <a:latin typeface="Times New Roman" panose="02020603050405020304" charset="0"/>
                <a:cs typeface="Times New Roman" panose="02020603050405020304" charset="0"/>
                <a:sym typeface="+mn-ea"/>
              </a:rPr>
              <a:t> </a:t>
            </a:r>
            <a:endParaRPr lang="en-IN" dirty="0" smtClean="0">
              <a:latin typeface="Times New Roman" panose="02020603050405020304" charset="0"/>
              <a:cs typeface="Times New Roman" panose="02020603050405020304" charset="0"/>
              <a:sym typeface="+mn-ea"/>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sym typeface="+mn-ea"/>
              </a:rPr>
              <a:t>Unique attribute storage </a:t>
            </a:r>
            <a:endParaRPr lang="en-IN" dirty="0" smtClean="0">
              <a:latin typeface="Times New Roman" panose="02020603050405020304" charset="0"/>
              <a:cs typeface="Times New Roman" panose="02020603050405020304" charset="0"/>
              <a:sym typeface="+mn-ea"/>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rPr>
              <a:t>Key param initialization </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rPr>
              <a:t>Key Management </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rPr>
              <a:t>File Chunking </a:t>
            </a: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rPr>
              <a:t>Encryption </a:t>
            </a: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rPr>
              <a:t>Secure Communication Module</a:t>
            </a:r>
            <a:r>
              <a:rPr lang="en-IN" dirty="0" smtClean="0">
                <a:latin typeface="Times New Roman" panose="02020603050405020304" charset="0"/>
                <a:cs typeface="Times New Roman" panose="02020603050405020304" charset="0"/>
              </a:rPr>
              <a:t> - streaming</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rPr>
              <a:t>File Concatenation</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sym typeface="+mn-ea"/>
              </a:rPr>
              <a:t>Decryption</a:t>
            </a: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endParaRPr lang="en-IN" dirty="0" smtClean="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Times New Roman"/>
        <a:ea typeface="Segoe Print"/>
        <a:cs typeface="Segoe Print"/>
      </a:majorFont>
      <a:minorFont>
        <a:latin typeface="Times New Roman"/>
        <a:ea typeface="Segoe Print"/>
        <a:cs typeface="Segoe Prin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5251</Words>
  <Application>WPS Presentation</Application>
  <PresentationFormat>Widescreen</PresentationFormat>
  <Paragraphs>170</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Times New Roman</vt:lpstr>
      <vt:lpstr>Neue Haas Grotesk Text Pro</vt:lpstr>
      <vt:lpstr>Cambria</vt:lpstr>
      <vt:lpstr>Calibri</vt:lpstr>
      <vt:lpstr>Segoe Print</vt:lpstr>
      <vt:lpstr>Microsoft YaHei</vt:lpstr>
      <vt:lpstr>Arial Unicode MS</vt:lpstr>
      <vt:lpstr>Calibri</vt:lpstr>
      <vt:lpstr>SwellVTI</vt:lpstr>
      <vt:lpstr>CipherShield: Pioneering Multi-Key Cryptographic approach for Dynamic File Encryption</vt:lpstr>
      <vt:lpstr>Agenda:</vt:lpstr>
      <vt:lpstr>PowerPoint 演示文稿</vt:lpstr>
      <vt:lpstr>PowerPoint 演示文稿</vt:lpstr>
      <vt:lpstr>PowerPoint 演示文稿</vt:lpstr>
      <vt:lpstr>4. Objectives:  Implementing a Dynamic Software System for Real-Time Encryption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Mohammed Abdul Lateef</cp:lastModifiedBy>
  <cp:revision>379</cp:revision>
  <dcterms:created xsi:type="dcterms:W3CDTF">2024-01-25T02:29:00Z</dcterms:created>
  <dcterms:modified xsi:type="dcterms:W3CDTF">2024-05-03T05:22:17Z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3530557B3C2D4CF3914DC78D88069D63_13</vt:lpwstr>
  </property>
  <property fmtid="{D5CDD505-2E9C-101B-9397-08002B2CF9AE}" pid="3" name="KSOProductBuildVer">
    <vt:lpwstr>1033-12.2.0.16731</vt:lpwstr>
  </property>
</Properties>
</file>