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5" r:id="rId3"/>
    <p:sldId id="270" r:id="rId4"/>
    <p:sldId id="266" r:id="rId5"/>
    <p:sldId id="257" r:id="rId6"/>
    <p:sldId id="258" r:id="rId7"/>
    <p:sldId id="259" r:id="rId8"/>
    <p:sldId id="261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4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2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7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7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4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6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7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9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6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75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4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8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1C12F8-8C08-4E38-97A6-80F63A63FCDC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1EAB48-BD44-43B2-8934-4C040BA21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B4DE-9715-46FE-9A17-CD84C489A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2A69-58E5-4F2C-B39E-349C923A2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A7FF-B17F-4989-A1A5-EAE182A34D22}"/>
              </a:ext>
            </a:extLst>
          </p:cNvPr>
          <p:cNvSpPr txBox="1"/>
          <p:nvPr/>
        </p:nvSpPr>
        <p:spPr>
          <a:xfrm>
            <a:off x="4054943" y="5072665"/>
            <a:ext cx="752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By Madhuchhanda Das</a:t>
            </a:r>
          </a:p>
          <a:p>
            <a:r>
              <a:rPr lang="en-IN" sz="2400" b="1" dirty="0"/>
              <a:t> under the Guidance of </a:t>
            </a:r>
            <a:r>
              <a:rPr lang="en-IN" sz="2400" b="1" dirty="0" err="1"/>
              <a:t>Amitava</a:t>
            </a:r>
            <a:r>
              <a:rPr lang="en-IN" sz="2400" b="1" dirty="0"/>
              <a:t> Chattopadhyay</a:t>
            </a:r>
          </a:p>
        </p:txBody>
      </p:sp>
    </p:spTree>
    <p:extLst>
      <p:ext uri="{BB962C8B-B14F-4D97-AF65-F5344CB8AC3E}">
        <p14:creationId xmlns:p14="http://schemas.microsoft.com/office/powerpoint/2010/main" val="420099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4388C-D8F7-4019-A134-D34A4345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5" y="131962"/>
            <a:ext cx="7607690" cy="4409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93934-4AF8-41F7-BF14-5F0FE8895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08"/>
          <a:stretch/>
        </p:blipFill>
        <p:spPr>
          <a:xfrm>
            <a:off x="7884159" y="131962"/>
            <a:ext cx="4174566" cy="64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3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A63CA-CA35-4C71-A8E9-1F7DF17C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1299882"/>
            <a:ext cx="11627223" cy="5380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968E0-DF2F-4E34-94A5-F86890DDC910}"/>
              </a:ext>
            </a:extLst>
          </p:cNvPr>
          <p:cNvSpPr txBox="1"/>
          <p:nvPr/>
        </p:nvSpPr>
        <p:spPr>
          <a:xfrm>
            <a:off x="2088775" y="385483"/>
            <a:ext cx="466164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21976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91722-B6FD-46F9-A171-25CCC5C6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8" y="68254"/>
            <a:ext cx="9000565" cy="67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F4C70-949C-4089-9AB9-35EC73AFDFA9}"/>
              </a:ext>
            </a:extLst>
          </p:cNvPr>
          <p:cNvSpPr txBox="1"/>
          <p:nvPr/>
        </p:nvSpPr>
        <p:spPr>
          <a:xfrm>
            <a:off x="8633011" y="5369858"/>
            <a:ext cx="287767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6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79543-F321-4DB6-9EA2-C98AC081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35" y="157410"/>
            <a:ext cx="5364068" cy="654318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ACE1F30-E096-4F0E-BE6C-A8A7CA69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64" y="1081935"/>
            <a:ext cx="56029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Simple in‑memory REST API that lets users list, filter, create, update, and delete books without 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Annotated with @RestController and base path 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&lt;Book&gt; followed by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initializeBooks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1A250-2BDA-4218-A175-D8D2747F4784}"/>
              </a:ext>
            </a:extLst>
          </p:cNvPr>
          <p:cNvSpPr txBox="1"/>
          <p:nvPr/>
        </p:nvSpPr>
        <p:spPr>
          <a:xfrm>
            <a:off x="1766047" y="340658"/>
            <a:ext cx="366656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BOOK MANAGEMENT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71D3F3-613A-4971-A7B8-031897C6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8" y="3951256"/>
            <a:ext cx="543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(Book): Plain Java class with title, author, category fields + getters/setters;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BB85CA-31A1-4AB8-96C1-1E789C55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8" y="4898902"/>
            <a:ext cx="57103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Status Handling: Explicit @ResponseStatus(HttpStatus.CREATED) for the create endpoint; others rely on defaults </a:t>
            </a:r>
          </a:p>
        </p:txBody>
      </p:sp>
    </p:spTree>
    <p:extLst>
      <p:ext uri="{BB962C8B-B14F-4D97-AF65-F5344CB8AC3E}">
        <p14:creationId xmlns:p14="http://schemas.microsoft.com/office/powerpoint/2010/main" val="1065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50446-E10D-4DF6-9D91-3F6DEC36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31" y="1636432"/>
            <a:ext cx="1174712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Simple Spring Boot REST API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@RestController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@GetMapping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REST API with Path Variable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@PathVariable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REST API with Request Param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@RequestParam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POST REST API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@PostMapping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@RequestBody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PUT REST API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@PutMapping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@RequestBody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DELETE REST API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@DeleteMapping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Spring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ResponseEntity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Manipulate the HTTP Response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Base URL for REST API’s in Spring MVC Controller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@RequestMapping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B5B20-2778-480B-9E31-3DA35E68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0557"/>
            <a:ext cx="12268144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26C3D-2D9D-4B89-AC41-248A08C66539}"/>
              </a:ext>
            </a:extLst>
          </p:cNvPr>
          <p:cNvSpPr txBox="1"/>
          <p:nvPr/>
        </p:nvSpPr>
        <p:spPr>
          <a:xfrm>
            <a:off x="674594" y="379081"/>
            <a:ext cx="10387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REST API Basics – Important Annotations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55775-1AFC-48A5-940D-78F66559AE3F}"/>
              </a:ext>
            </a:extLst>
          </p:cNvPr>
          <p:cNvSpPr txBox="1"/>
          <p:nvPr/>
        </p:nvSpPr>
        <p:spPr>
          <a:xfrm>
            <a:off x="328331" y="4639961"/>
            <a:ext cx="11259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@PathVariable annotation is used on a method argument to bind it to the value of the URL template Variable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Query Parameters : Request Parameters that have been attached after a “ ? “ .They have name  =value pairs and is used for filtering of data.</a:t>
            </a:r>
          </a:p>
        </p:txBody>
      </p:sp>
    </p:spTree>
    <p:extLst>
      <p:ext uri="{BB962C8B-B14F-4D97-AF65-F5344CB8AC3E}">
        <p14:creationId xmlns:p14="http://schemas.microsoft.com/office/powerpoint/2010/main" val="181599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244B6-426D-4063-92BE-89BE28D59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4523" r="5915" b="32601"/>
          <a:stretch/>
        </p:blipFill>
        <p:spPr>
          <a:xfrm>
            <a:off x="345263" y="58270"/>
            <a:ext cx="5452034" cy="6741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0C049-79D1-45E2-865C-179D0C98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02" y="58270"/>
            <a:ext cx="6009221" cy="45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6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B8136-BC56-420D-876C-E1ABEC5D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5" y="268941"/>
            <a:ext cx="5004475" cy="6320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BE520-9DE7-4C11-B0CD-9D1ADABF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14" y="130856"/>
            <a:ext cx="629690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A723A-AE31-4D6A-85D8-70DEA6E5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2" y="125506"/>
            <a:ext cx="7706012" cy="5728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C1D53-A4FC-4CA0-B34F-18398FED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71" y="125506"/>
            <a:ext cx="4200387" cy="6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2453E-45E2-4AAE-8573-3E4C23E62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3"/>
          <a:stretch/>
        </p:blipFill>
        <p:spPr>
          <a:xfrm>
            <a:off x="116541" y="143436"/>
            <a:ext cx="8686800" cy="4186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31541-ED96-4CE9-98CD-E3811D84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1839"/>
            <a:ext cx="558242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9C1AB-613C-45D5-8666-C1F90F55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70844"/>
            <a:ext cx="7395882" cy="4367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AADB2-0985-4DD5-BC7F-310F28AC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59" y="70844"/>
            <a:ext cx="3617036" cy="67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EA12E-8BBA-4436-B48E-AB39DEF3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67" y="62753"/>
            <a:ext cx="4295428" cy="679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67022-86C9-49A8-A69B-0FE0FD1F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5" y="62753"/>
            <a:ext cx="7654951" cy="39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65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308</TotalTime>
  <Words>253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Times New Roman</vt:lpstr>
      <vt:lpstr>Tw Cen MT</vt:lpstr>
      <vt:lpstr>Wingdings</vt:lpstr>
      <vt:lpstr>Droplet</vt:lpstr>
      <vt:lpstr>SPRING BOOT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madhuchhanda das</dc:creator>
  <cp:lastModifiedBy>madhuchhanda das</cp:lastModifiedBy>
  <cp:revision>13</cp:revision>
  <dcterms:created xsi:type="dcterms:W3CDTF">2025-06-17T06:22:59Z</dcterms:created>
  <dcterms:modified xsi:type="dcterms:W3CDTF">2025-06-17T11:31:22Z</dcterms:modified>
</cp:coreProperties>
</file>