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0" r:id="rId3"/>
    <p:sldId id="267" r:id="rId4"/>
    <p:sldId id="259" r:id="rId5"/>
    <p:sldId id="261" r:id="rId6"/>
    <p:sldId id="262" r:id="rId7"/>
    <p:sldId id="263" r:id="rId8"/>
    <p:sldId id="265" r:id="rId9"/>
    <p:sldId id="266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5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3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884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30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34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11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08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2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02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3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49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56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3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8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8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2BC01D-927B-4AF7-8DBF-EDC8DD203067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CC41C-5346-4BB8-BB79-27156568B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02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40E1-CB2C-4B2D-9140-ACFE62E5C79E}"/>
              </a:ext>
            </a:extLst>
          </p:cNvPr>
          <p:cNvSpPr txBox="1"/>
          <p:nvPr/>
        </p:nvSpPr>
        <p:spPr>
          <a:xfrm>
            <a:off x="932329" y="1138518"/>
            <a:ext cx="103452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STUDENT MANAGEMENT SYSTEM </a:t>
            </a:r>
          </a:p>
          <a:p>
            <a:endParaRPr lang="en-US" dirty="0"/>
          </a:p>
          <a:p>
            <a:r>
              <a:rPr lang="en-IN" dirty="0"/>
              <a:t>---</a:t>
            </a:r>
            <a:r>
              <a:rPr lang="en-IN" b="1" dirty="0"/>
              <a:t>PROJECT: Flask + MongoDB Atlas CRUD App</a:t>
            </a:r>
          </a:p>
          <a:p>
            <a:r>
              <a:rPr lang="en-IN" b="1" dirty="0"/>
              <a:t>Goal</a:t>
            </a:r>
            <a:r>
              <a:rPr lang="en-IN" dirty="0"/>
              <a:t>: Build a beautiful student management system with full Create, Read, Update, Delete (CRUD) functionality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☁️ MongoDB Atlas (cloud database)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🐍 Flask (Python web framework)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🎨 Bootstrap frontend (dashboard-style 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🔐 Admin login to protect edits/deletes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🌒 Dark mode toggle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6A61C-2EA8-4E9D-BAD4-268A744E0522}"/>
              </a:ext>
            </a:extLst>
          </p:cNvPr>
          <p:cNvSpPr txBox="1"/>
          <p:nvPr/>
        </p:nvSpPr>
        <p:spPr>
          <a:xfrm>
            <a:off x="5351929" y="4634753"/>
            <a:ext cx="616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MADHUCHHANDA DAS </a:t>
            </a:r>
          </a:p>
          <a:p>
            <a:r>
              <a:rPr lang="en-US" dirty="0"/>
              <a:t> MENTOR : MR. AMITAVA CHATTOPADHYAY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51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798A2-D4FE-4D1C-96E2-9BD8191C2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7"/>
          <a:stretch/>
        </p:blipFill>
        <p:spPr>
          <a:xfrm>
            <a:off x="0" y="869645"/>
            <a:ext cx="12192000" cy="5988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70B941-20A5-4011-BA20-044EAB1BBB27}"/>
              </a:ext>
            </a:extLst>
          </p:cNvPr>
          <p:cNvSpPr txBox="1"/>
          <p:nvPr/>
        </p:nvSpPr>
        <p:spPr>
          <a:xfrm>
            <a:off x="340659" y="277906"/>
            <a:ext cx="114300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Student’s Records in Admin Portal after Admin Login for secured editing and management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112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4086FC-E576-4AB5-8DA5-2FFA0BCCA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75" t="20916" b="-159"/>
          <a:stretch/>
        </p:blipFill>
        <p:spPr>
          <a:xfrm>
            <a:off x="582707" y="411453"/>
            <a:ext cx="6906048" cy="3568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2DC69B-6E99-457A-88A4-2061ED879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r="11563"/>
          <a:stretch/>
        </p:blipFill>
        <p:spPr>
          <a:xfrm>
            <a:off x="4571999" y="3118795"/>
            <a:ext cx="7037294" cy="3568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58EE49-189A-42EA-B7E1-AB07FDF2035E}"/>
              </a:ext>
            </a:extLst>
          </p:cNvPr>
          <p:cNvSpPr txBox="1"/>
          <p:nvPr/>
        </p:nvSpPr>
        <p:spPr>
          <a:xfrm>
            <a:off x="7933765" y="1415065"/>
            <a:ext cx="367552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Also Available in both Light and Dark theme </a:t>
            </a:r>
          </a:p>
          <a:p>
            <a:r>
              <a:rPr lang="en-US" dirty="0"/>
              <a:t>Just click on Toggle Dark Mode…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92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4257D-1888-448E-808A-B35CB15B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185"/>
            <a:ext cx="12192000" cy="5393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796E5-E1BB-4148-B95C-20F5421DDED1}"/>
              </a:ext>
            </a:extLst>
          </p:cNvPr>
          <p:cNvSpPr txBox="1"/>
          <p:nvPr/>
        </p:nvSpPr>
        <p:spPr>
          <a:xfrm>
            <a:off x="1030942" y="265855"/>
            <a:ext cx="41148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FRONT PAGE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5194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F9C46-CFF5-4BBA-992D-313ABA5C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953"/>
            <a:ext cx="12192000" cy="601304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B016B57-A53E-4BB7-9F73-FB97825D7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42" y="222266"/>
            <a:ext cx="10659328" cy="461665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student data is being fetched from our MongoDB Atlas cloud database…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736A7A7-E249-4D25-B695-BDFF8094F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847" y="4305202"/>
            <a:ext cx="3236259" cy="218521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From the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College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database and the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collection. We are using MongoDB's flexible NoSQL document structure to store and query student information such as name, email, address, and subjects efficiently. </a:t>
            </a:r>
            <a:endParaRPr kumimoji="0" lang="en-US" altLang="en-US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64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9032A-6BE3-40ED-B0D7-25DA6E6D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19"/>
            <a:ext cx="12192000" cy="6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E09D5-6CBC-4263-80B2-B78D0C79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70815"/>
            <a:ext cx="9009529" cy="3061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27ACDA-E452-4728-B8E4-927FC293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71" y="3131895"/>
            <a:ext cx="10623175" cy="35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5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64497-9A55-44F0-9E0A-97580313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8709"/>
            <a:ext cx="12192000" cy="60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5B22E-2325-4B1C-8E87-586FC884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12" y="1951244"/>
            <a:ext cx="9968753" cy="4479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44E2F-C5FE-41D0-BF4E-D0E1FE54F28D}"/>
              </a:ext>
            </a:extLst>
          </p:cNvPr>
          <p:cNvSpPr txBox="1"/>
          <p:nvPr/>
        </p:nvSpPr>
        <p:spPr>
          <a:xfrm>
            <a:off x="528917" y="797859"/>
            <a:ext cx="9152965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🔐 Admin login to protect edits/deletes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7218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05BEDE-A76F-4DAD-8510-EAC45B500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" y="131687"/>
            <a:ext cx="12021671" cy="3141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978F6-C5BB-457D-9464-130F24EAE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840" r="3628"/>
          <a:stretch/>
        </p:blipFill>
        <p:spPr>
          <a:xfrm>
            <a:off x="183775" y="3656223"/>
            <a:ext cx="11667565" cy="28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8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DF156-4B09-4809-983F-3390FCE2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8" y="141747"/>
            <a:ext cx="8059270" cy="4166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B21C1-97A1-4C4B-87E1-1167B5061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" t="18422" r="-530"/>
          <a:stretch/>
        </p:blipFill>
        <p:spPr>
          <a:xfrm>
            <a:off x="5208000" y="2994212"/>
            <a:ext cx="6759882" cy="3612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B6F2B-E3EA-4FB2-B26A-8B0F79761F25}"/>
              </a:ext>
            </a:extLst>
          </p:cNvPr>
          <p:cNvSpPr txBox="1"/>
          <p:nvPr/>
        </p:nvSpPr>
        <p:spPr>
          <a:xfrm>
            <a:off x="8807824" y="1386442"/>
            <a:ext cx="2635622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Deleting document from Admin Portal </a:t>
            </a:r>
          </a:p>
          <a:p>
            <a:r>
              <a:rPr lang="en-US" dirty="0"/>
              <a:t>Here we will delete record of </a:t>
            </a:r>
            <a:r>
              <a:rPr lang="en-US" dirty="0" err="1"/>
              <a:t>Srija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CC52B-D7E6-4236-A23A-2AEA73DC14BF}"/>
              </a:ext>
            </a:extLst>
          </p:cNvPr>
          <p:cNvSpPr txBox="1"/>
          <p:nvPr/>
        </p:nvSpPr>
        <p:spPr>
          <a:xfrm>
            <a:off x="753037" y="5456420"/>
            <a:ext cx="411480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Document of </a:t>
            </a:r>
            <a:r>
              <a:rPr lang="en-US" dirty="0" err="1"/>
              <a:t>Srija</a:t>
            </a:r>
            <a:r>
              <a:rPr lang="en-US" dirty="0"/>
              <a:t> has been removed…                              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64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185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Arial Unicode MS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madhuchhanda das</dc:creator>
  <cp:lastModifiedBy>madhuchhanda das</cp:lastModifiedBy>
  <cp:revision>6</cp:revision>
  <dcterms:created xsi:type="dcterms:W3CDTF">2025-08-04T09:13:50Z</dcterms:created>
  <dcterms:modified xsi:type="dcterms:W3CDTF">2025-08-04T10:10:14Z</dcterms:modified>
</cp:coreProperties>
</file>